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3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4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25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6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27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8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4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2" r:id="rId2"/>
    <p:sldMasterId id="2147483780" r:id="rId3"/>
    <p:sldMasterId id="2147483840" r:id="rId4"/>
    <p:sldMasterId id="2147484944" r:id="rId5"/>
    <p:sldMasterId id="2147484476" r:id="rId6"/>
    <p:sldMasterId id="2147484488" r:id="rId7"/>
    <p:sldMasterId id="2147484500" r:id="rId8"/>
    <p:sldMasterId id="2147484512" r:id="rId9"/>
    <p:sldMasterId id="2147484560" r:id="rId10"/>
    <p:sldMasterId id="2147484572" r:id="rId11"/>
    <p:sldMasterId id="2147484584" r:id="rId12"/>
    <p:sldMasterId id="2147484692" r:id="rId13"/>
    <p:sldMasterId id="2147484704" r:id="rId14"/>
    <p:sldMasterId id="2147484764" r:id="rId15"/>
    <p:sldMasterId id="2147484776" r:id="rId16"/>
    <p:sldMasterId id="2147484800" r:id="rId17"/>
    <p:sldMasterId id="2147484920" r:id="rId18"/>
    <p:sldMasterId id="2147484932" r:id="rId19"/>
    <p:sldMasterId id="2147484956" r:id="rId20"/>
    <p:sldMasterId id="2147484968" r:id="rId21"/>
    <p:sldMasterId id="2147484982" r:id="rId22"/>
    <p:sldMasterId id="2147484996" r:id="rId23"/>
    <p:sldMasterId id="2147485008" r:id="rId24"/>
    <p:sldMasterId id="2147485020" r:id="rId25"/>
    <p:sldMasterId id="2147485032" r:id="rId26"/>
    <p:sldMasterId id="2147485044" r:id="rId27"/>
    <p:sldMasterId id="2147485056" r:id="rId28"/>
    <p:sldMasterId id="2147485068" r:id="rId29"/>
  </p:sldMasterIdLst>
  <p:notesMasterIdLst>
    <p:notesMasterId r:id="rId197"/>
  </p:notesMasterIdLst>
  <p:handoutMasterIdLst>
    <p:handoutMasterId r:id="rId198"/>
  </p:handoutMasterIdLst>
  <p:sldIdLst>
    <p:sldId id="843" r:id="rId30"/>
    <p:sldId id="827" r:id="rId31"/>
    <p:sldId id="434" r:id="rId32"/>
    <p:sldId id="886" r:id="rId33"/>
    <p:sldId id="263" r:id="rId34"/>
    <p:sldId id="536" r:id="rId35"/>
    <p:sldId id="974" r:id="rId36"/>
    <p:sldId id="888" r:id="rId37"/>
    <p:sldId id="828" r:id="rId38"/>
    <p:sldId id="505" r:id="rId39"/>
    <p:sldId id="331" r:id="rId40"/>
    <p:sldId id="692" r:id="rId41"/>
    <p:sldId id="694" r:id="rId42"/>
    <p:sldId id="695" r:id="rId43"/>
    <p:sldId id="280" r:id="rId44"/>
    <p:sldId id="282" r:id="rId45"/>
    <p:sldId id="996" r:id="rId46"/>
    <p:sldId id="838" r:id="rId47"/>
    <p:sldId id="526" r:id="rId48"/>
    <p:sldId id="997" r:id="rId49"/>
    <p:sldId id="337" r:id="rId50"/>
    <p:sldId id="881" r:id="rId51"/>
    <p:sldId id="698" r:id="rId52"/>
    <p:sldId id="889" r:id="rId53"/>
    <p:sldId id="975" r:id="rId54"/>
    <p:sldId id="891" r:id="rId55"/>
    <p:sldId id="709" r:id="rId56"/>
    <p:sldId id="707" r:id="rId57"/>
    <p:sldId id="293" r:id="rId58"/>
    <p:sldId id="834" r:id="rId59"/>
    <p:sldId id="341" r:id="rId60"/>
    <p:sldId id="701" r:id="rId61"/>
    <p:sldId id="306" r:id="rId62"/>
    <p:sldId id="658" r:id="rId63"/>
    <p:sldId id="309" r:id="rId64"/>
    <p:sldId id="310" r:id="rId65"/>
    <p:sldId id="700" r:id="rId66"/>
    <p:sldId id="984" r:id="rId67"/>
    <p:sldId id="312" r:id="rId68"/>
    <p:sldId id="837" r:id="rId69"/>
    <p:sldId id="346" r:id="rId70"/>
    <p:sldId id="713" r:id="rId71"/>
    <p:sldId id="670" r:id="rId72"/>
    <p:sldId id="703" r:id="rId73"/>
    <p:sldId id="985" r:id="rId74"/>
    <p:sldId id="486" r:id="rId75"/>
    <p:sldId id="986" r:id="rId76"/>
    <p:sldId id="882" r:id="rId77"/>
    <p:sldId id="488" r:id="rId78"/>
    <p:sldId id="730" r:id="rId79"/>
    <p:sldId id="987" r:id="rId80"/>
    <p:sldId id="895" r:id="rId81"/>
    <p:sldId id="988" r:id="rId82"/>
    <p:sldId id="735" r:id="rId83"/>
    <p:sldId id="712" r:id="rId84"/>
    <p:sldId id="285" r:id="rId85"/>
    <p:sldId id="842" r:id="rId86"/>
    <p:sldId id="719" r:id="rId87"/>
    <p:sldId id="290" r:id="rId88"/>
    <p:sldId id="714" r:id="rId89"/>
    <p:sldId id="291" r:id="rId90"/>
    <p:sldId id="884" r:id="rId91"/>
    <p:sldId id="844" r:id="rId92"/>
    <p:sldId id="718" r:id="rId93"/>
    <p:sldId id="314" r:id="rId94"/>
    <p:sldId id="845" r:id="rId95"/>
    <p:sldId id="846" r:id="rId96"/>
    <p:sldId id="998" r:id="rId97"/>
    <p:sldId id="861" r:id="rId98"/>
    <p:sldId id="896" r:id="rId99"/>
    <p:sldId id="716" r:id="rId100"/>
    <p:sldId id="847" r:id="rId101"/>
    <p:sldId id="722" r:id="rId102"/>
    <p:sldId id="299" r:id="rId103"/>
    <p:sldId id="883" r:id="rId104"/>
    <p:sldId id="495" r:id="rId105"/>
    <p:sldId id="506" r:id="rId106"/>
    <p:sldId id="333" r:id="rId107"/>
    <p:sldId id="989" r:id="rId108"/>
    <p:sldId id="725" r:id="rId109"/>
    <p:sldId id="726" r:id="rId110"/>
    <p:sldId id="848" r:id="rId111"/>
    <p:sldId id="849" r:id="rId112"/>
    <p:sldId id="862" r:id="rId113"/>
    <p:sldId id="265" r:id="rId114"/>
    <p:sldId id="960" r:id="rId115"/>
    <p:sldId id="758" r:id="rId116"/>
    <p:sldId id="793" r:id="rId117"/>
    <p:sldId id="794" r:id="rId118"/>
    <p:sldId id="710" r:id="rId119"/>
    <p:sldId id="898" r:id="rId120"/>
    <p:sldId id="976" r:id="rId121"/>
    <p:sldId id="854" r:id="rId122"/>
    <p:sldId id="421" r:id="rId123"/>
    <p:sldId id="753" r:id="rId124"/>
    <p:sldId id="855" r:id="rId125"/>
    <p:sldId id="856" r:id="rId126"/>
    <p:sldId id="857" r:id="rId127"/>
    <p:sldId id="751" r:id="rId128"/>
    <p:sldId id="423" r:id="rId129"/>
    <p:sldId id="750" r:id="rId130"/>
    <p:sldId id="425" r:id="rId131"/>
    <p:sldId id="502" r:id="rId132"/>
    <p:sldId id="749" r:id="rId133"/>
    <p:sldId id="858" r:id="rId134"/>
    <p:sldId id="859" r:id="rId135"/>
    <p:sldId id="428" r:id="rId136"/>
    <p:sldId id="504" r:id="rId137"/>
    <p:sldId id="860" r:id="rId138"/>
    <p:sldId id="864" r:id="rId139"/>
    <p:sldId id="865" r:id="rId140"/>
    <p:sldId id="790" r:id="rId141"/>
    <p:sldId id="990" r:id="rId142"/>
    <p:sldId id="899" r:id="rId143"/>
    <p:sldId id="792" r:id="rId144"/>
    <p:sldId id="991" r:id="rId145"/>
    <p:sldId id="777" r:id="rId146"/>
    <p:sldId id="992" r:id="rId147"/>
    <p:sldId id="507" r:id="rId148"/>
    <p:sldId id="778" r:id="rId149"/>
    <p:sldId id="993" r:id="rId150"/>
    <p:sldId id="866" r:id="rId151"/>
    <p:sldId id="867" r:id="rId152"/>
    <p:sldId id="782" r:id="rId153"/>
    <p:sldId id="439" r:id="rId154"/>
    <p:sldId id="508" r:id="rId155"/>
    <p:sldId id="441" r:id="rId156"/>
    <p:sldId id="443" r:id="rId157"/>
    <p:sldId id="762" r:id="rId158"/>
    <p:sldId id="870" r:id="rId159"/>
    <p:sldId id="871" r:id="rId160"/>
    <p:sldId id="999" r:id="rId161"/>
    <p:sldId id="511" r:id="rId162"/>
    <p:sldId id="994" r:id="rId163"/>
    <p:sldId id="872" r:id="rId164"/>
    <p:sldId id="512" r:id="rId165"/>
    <p:sldId id="836" r:id="rId166"/>
    <p:sldId id="902" r:id="rId167"/>
    <p:sldId id="903" r:id="rId168"/>
    <p:sldId id="995" r:id="rId169"/>
    <p:sldId id="873" r:id="rId170"/>
    <p:sldId id="452" r:id="rId171"/>
    <p:sldId id="453" r:id="rId172"/>
    <p:sldId id="765" r:id="rId173"/>
    <p:sldId id="460" r:id="rId174"/>
    <p:sldId id="518" r:id="rId175"/>
    <p:sldId id="458" r:id="rId176"/>
    <p:sldId id="970" r:id="rId177"/>
    <p:sldId id="904" r:id="rId178"/>
    <p:sldId id="521" r:id="rId179"/>
    <p:sldId id="522" r:id="rId180"/>
    <p:sldId id="523" r:id="rId181"/>
    <p:sldId id="763" r:id="rId182"/>
    <p:sldId id="796" r:id="rId183"/>
    <p:sldId id="472" r:id="rId184"/>
    <p:sldId id="473" r:id="rId185"/>
    <p:sldId id="477" r:id="rId186"/>
    <p:sldId id="524" r:id="rId187"/>
    <p:sldId id="874" r:id="rId188"/>
    <p:sldId id="875" r:id="rId189"/>
    <p:sldId id="802" r:id="rId190"/>
    <p:sldId id="876" r:id="rId191"/>
    <p:sldId id="877" r:id="rId192"/>
    <p:sldId id="1000" r:id="rId193"/>
    <p:sldId id="515" r:id="rId194"/>
    <p:sldId id="879" r:id="rId195"/>
    <p:sldId id="1001" r:id="rId19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76092"/>
    <a:srgbClr val="F8E1A6"/>
    <a:srgbClr val="385D8A"/>
    <a:srgbClr val="103F92"/>
    <a:srgbClr val="ECDFC6"/>
    <a:srgbClr val="FFFDDB"/>
    <a:srgbClr val="FFFDEA"/>
    <a:srgbClr val="EFECEF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النمط المتوسط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نمط متوسط 4 - تميي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نمط متوسط 4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E9639D4-E3E2-4D34-9284-5A2195B3D0D7}" styleName="النمط الفات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750" autoAdjust="0"/>
    <p:restoredTop sz="86422" autoAdjust="0"/>
  </p:normalViewPr>
  <p:slideViewPr>
    <p:cSldViewPr>
      <p:cViewPr varScale="1">
        <p:scale>
          <a:sx n="63" d="100"/>
          <a:sy n="63" d="100"/>
        </p:scale>
        <p:origin x="95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7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8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3.xml"/><Relationship Id="rId63" Type="http://schemas.openxmlformats.org/officeDocument/2006/relationships/slide" Target="slides/slide34.xml"/><Relationship Id="rId84" Type="http://schemas.openxmlformats.org/officeDocument/2006/relationships/slide" Target="slides/slide55.xml"/><Relationship Id="rId138" Type="http://schemas.openxmlformats.org/officeDocument/2006/relationships/slide" Target="slides/slide109.xml"/><Relationship Id="rId159" Type="http://schemas.openxmlformats.org/officeDocument/2006/relationships/slide" Target="slides/slide130.xml"/><Relationship Id="rId170" Type="http://schemas.openxmlformats.org/officeDocument/2006/relationships/slide" Target="slides/slide141.xml"/><Relationship Id="rId191" Type="http://schemas.openxmlformats.org/officeDocument/2006/relationships/slide" Target="slides/slide162.xml"/><Relationship Id="rId196" Type="http://schemas.openxmlformats.org/officeDocument/2006/relationships/slide" Target="slides/slide167.xml"/><Relationship Id="rId200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74" Type="http://schemas.openxmlformats.org/officeDocument/2006/relationships/slide" Target="slides/slide45.xml"/><Relationship Id="rId79" Type="http://schemas.openxmlformats.org/officeDocument/2006/relationships/slide" Target="slides/slide50.xml"/><Relationship Id="rId102" Type="http://schemas.openxmlformats.org/officeDocument/2006/relationships/slide" Target="slides/slide73.xml"/><Relationship Id="rId123" Type="http://schemas.openxmlformats.org/officeDocument/2006/relationships/slide" Target="slides/slide94.xml"/><Relationship Id="rId128" Type="http://schemas.openxmlformats.org/officeDocument/2006/relationships/slide" Target="slides/slide99.xml"/><Relationship Id="rId144" Type="http://schemas.openxmlformats.org/officeDocument/2006/relationships/slide" Target="slides/slide115.xml"/><Relationship Id="rId149" Type="http://schemas.openxmlformats.org/officeDocument/2006/relationships/slide" Target="slides/slide12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1.xml"/><Relationship Id="rId95" Type="http://schemas.openxmlformats.org/officeDocument/2006/relationships/slide" Target="slides/slide66.xml"/><Relationship Id="rId160" Type="http://schemas.openxmlformats.org/officeDocument/2006/relationships/slide" Target="slides/slide131.xml"/><Relationship Id="rId165" Type="http://schemas.openxmlformats.org/officeDocument/2006/relationships/slide" Target="slides/slide136.xml"/><Relationship Id="rId181" Type="http://schemas.openxmlformats.org/officeDocument/2006/relationships/slide" Target="slides/slide152.xml"/><Relationship Id="rId186" Type="http://schemas.openxmlformats.org/officeDocument/2006/relationships/slide" Target="slides/slide157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113" Type="http://schemas.openxmlformats.org/officeDocument/2006/relationships/slide" Target="slides/slide84.xml"/><Relationship Id="rId118" Type="http://schemas.openxmlformats.org/officeDocument/2006/relationships/slide" Target="slides/slide89.xml"/><Relationship Id="rId134" Type="http://schemas.openxmlformats.org/officeDocument/2006/relationships/slide" Target="slides/slide105.xml"/><Relationship Id="rId139" Type="http://schemas.openxmlformats.org/officeDocument/2006/relationships/slide" Target="slides/slide110.xml"/><Relationship Id="rId80" Type="http://schemas.openxmlformats.org/officeDocument/2006/relationships/slide" Target="slides/slide51.xml"/><Relationship Id="rId85" Type="http://schemas.openxmlformats.org/officeDocument/2006/relationships/slide" Target="slides/slide56.xml"/><Relationship Id="rId150" Type="http://schemas.openxmlformats.org/officeDocument/2006/relationships/slide" Target="slides/slide121.xml"/><Relationship Id="rId155" Type="http://schemas.openxmlformats.org/officeDocument/2006/relationships/slide" Target="slides/slide126.xml"/><Relationship Id="rId171" Type="http://schemas.openxmlformats.org/officeDocument/2006/relationships/slide" Target="slides/slide142.xml"/><Relationship Id="rId176" Type="http://schemas.openxmlformats.org/officeDocument/2006/relationships/slide" Target="slides/slide147.xml"/><Relationship Id="rId192" Type="http://schemas.openxmlformats.org/officeDocument/2006/relationships/slide" Target="slides/slide163.xml"/><Relationship Id="rId197" Type="http://schemas.openxmlformats.org/officeDocument/2006/relationships/notesMaster" Target="notesMasters/notesMaster1.xml"/><Relationship Id="rId201" Type="http://schemas.openxmlformats.org/officeDocument/2006/relationships/theme" Target="theme/theme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59" Type="http://schemas.openxmlformats.org/officeDocument/2006/relationships/slide" Target="slides/slide30.xml"/><Relationship Id="rId103" Type="http://schemas.openxmlformats.org/officeDocument/2006/relationships/slide" Target="slides/slide74.xml"/><Relationship Id="rId108" Type="http://schemas.openxmlformats.org/officeDocument/2006/relationships/slide" Target="slides/slide79.xml"/><Relationship Id="rId124" Type="http://schemas.openxmlformats.org/officeDocument/2006/relationships/slide" Target="slides/slide95.xml"/><Relationship Id="rId129" Type="http://schemas.openxmlformats.org/officeDocument/2006/relationships/slide" Target="slides/slide100.xml"/><Relationship Id="rId54" Type="http://schemas.openxmlformats.org/officeDocument/2006/relationships/slide" Target="slides/slide25.xml"/><Relationship Id="rId70" Type="http://schemas.openxmlformats.org/officeDocument/2006/relationships/slide" Target="slides/slide41.xml"/><Relationship Id="rId75" Type="http://schemas.openxmlformats.org/officeDocument/2006/relationships/slide" Target="slides/slide46.xml"/><Relationship Id="rId91" Type="http://schemas.openxmlformats.org/officeDocument/2006/relationships/slide" Target="slides/slide62.xml"/><Relationship Id="rId96" Type="http://schemas.openxmlformats.org/officeDocument/2006/relationships/slide" Target="slides/slide67.xml"/><Relationship Id="rId140" Type="http://schemas.openxmlformats.org/officeDocument/2006/relationships/slide" Target="slides/slide111.xml"/><Relationship Id="rId145" Type="http://schemas.openxmlformats.org/officeDocument/2006/relationships/slide" Target="slides/slide116.xml"/><Relationship Id="rId161" Type="http://schemas.openxmlformats.org/officeDocument/2006/relationships/slide" Target="slides/slide132.xml"/><Relationship Id="rId166" Type="http://schemas.openxmlformats.org/officeDocument/2006/relationships/slide" Target="slides/slide137.xml"/><Relationship Id="rId182" Type="http://schemas.openxmlformats.org/officeDocument/2006/relationships/slide" Target="slides/slide153.xml"/><Relationship Id="rId187" Type="http://schemas.openxmlformats.org/officeDocument/2006/relationships/slide" Target="slides/slide15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20.xml"/><Relationship Id="rId114" Type="http://schemas.openxmlformats.org/officeDocument/2006/relationships/slide" Target="slides/slide85.xml"/><Relationship Id="rId119" Type="http://schemas.openxmlformats.org/officeDocument/2006/relationships/slide" Target="slides/slide90.xml"/><Relationship Id="rId44" Type="http://schemas.openxmlformats.org/officeDocument/2006/relationships/slide" Target="slides/slide15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81" Type="http://schemas.openxmlformats.org/officeDocument/2006/relationships/slide" Target="slides/slide52.xml"/><Relationship Id="rId86" Type="http://schemas.openxmlformats.org/officeDocument/2006/relationships/slide" Target="slides/slide57.xml"/><Relationship Id="rId130" Type="http://schemas.openxmlformats.org/officeDocument/2006/relationships/slide" Target="slides/slide101.xml"/><Relationship Id="rId135" Type="http://schemas.openxmlformats.org/officeDocument/2006/relationships/slide" Target="slides/slide106.xml"/><Relationship Id="rId151" Type="http://schemas.openxmlformats.org/officeDocument/2006/relationships/slide" Target="slides/slide122.xml"/><Relationship Id="rId156" Type="http://schemas.openxmlformats.org/officeDocument/2006/relationships/slide" Target="slides/slide127.xml"/><Relationship Id="rId177" Type="http://schemas.openxmlformats.org/officeDocument/2006/relationships/slide" Target="slides/slide148.xml"/><Relationship Id="rId198" Type="http://schemas.openxmlformats.org/officeDocument/2006/relationships/handoutMaster" Target="handoutMasters/handoutMaster1.xml"/><Relationship Id="rId172" Type="http://schemas.openxmlformats.org/officeDocument/2006/relationships/slide" Target="slides/slide143.xml"/><Relationship Id="rId193" Type="http://schemas.openxmlformats.org/officeDocument/2006/relationships/slide" Target="slides/slide164.xml"/><Relationship Id="rId202" Type="http://schemas.openxmlformats.org/officeDocument/2006/relationships/tableStyles" Target="tableStyle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0.xml"/><Relationship Id="rId109" Type="http://schemas.openxmlformats.org/officeDocument/2006/relationships/slide" Target="slides/slide80.xml"/><Relationship Id="rId34" Type="http://schemas.openxmlformats.org/officeDocument/2006/relationships/slide" Target="slides/slide5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76" Type="http://schemas.openxmlformats.org/officeDocument/2006/relationships/slide" Target="slides/slide47.xml"/><Relationship Id="rId97" Type="http://schemas.openxmlformats.org/officeDocument/2006/relationships/slide" Target="slides/slide68.xml"/><Relationship Id="rId104" Type="http://schemas.openxmlformats.org/officeDocument/2006/relationships/slide" Target="slides/slide75.xml"/><Relationship Id="rId120" Type="http://schemas.openxmlformats.org/officeDocument/2006/relationships/slide" Target="slides/slide91.xml"/><Relationship Id="rId125" Type="http://schemas.openxmlformats.org/officeDocument/2006/relationships/slide" Target="slides/slide96.xml"/><Relationship Id="rId141" Type="http://schemas.openxmlformats.org/officeDocument/2006/relationships/slide" Target="slides/slide112.xml"/><Relationship Id="rId146" Type="http://schemas.openxmlformats.org/officeDocument/2006/relationships/slide" Target="slides/slide117.xml"/><Relationship Id="rId167" Type="http://schemas.openxmlformats.org/officeDocument/2006/relationships/slide" Target="slides/slide138.xml"/><Relationship Id="rId188" Type="http://schemas.openxmlformats.org/officeDocument/2006/relationships/slide" Target="slides/slide15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2.xml"/><Relationship Id="rId92" Type="http://schemas.openxmlformats.org/officeDocument/2006/relationships/slide" Target="slides/slide63.xml"/><Relationship Id="rId162" Type="http://schemas.openxmlformats.org/officeDocument/2006/relationships/slide" Target="slides/slide133.xml"/><Relationship Id="rId183" Type="http://schemas.openxmlformats.org/officeDocument/2006/relationships/slide" Target="slides/slide154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66" Type="http://schemas.openxmlformats.org/officeDocument/2006/relationships/slide" Target="slides/slide37.xml"/><Relationship Id="rId87" Type="http://schemas.openxmlformats.org/officeDocument/2006/relationships/slide" Target="slides/slide58.xml"/><Relationship Id="rId110" Type="http://schemas.openxmlformats.org/officeDocument/2006/relationships/slide" Target="slides/slide81.xml"/><Relationship Id="rId115" Type="http://schemas.openxmlformats.org/officeDocument/2006/relationships/slide" Target="slides/slide86.xml"/><Relationship Id="rId131" Type="http://schemas.openxmlformats.org/officeDocument/2006/relationships/slide" Target="slides/slide102.xml"/><Relationship Id="rId136" Type="http://schemas.openxmlformats.org/officeDocument/2006/relationships/slide" Target="slides/slide107.xml"/><Relationship Id="rId157" Type="http://schemas.openxmlformats.org/officeDocument/2006/relationships/slide" Target="slides/slide128.xml"/><Relationship Id="rId178" Type="http://schemas.openxmlformats.org/officeDocument/2006/relationships/slide" Target="slides/slide149.xml"/><Relationship Id="rId61" Type="http://schemas.openxmlformats.org/officeDocument/2006/relationships/slide" Target="slides/slide32.xml"/><Relationship Id="rId82" Type="http://schemas.openxmlformats.org/officeDocument/2006/relationships/slide" Target="slides/slide53.xml"/><Relationship Id="rId152" Type="http://schemas.openxmlformats.org/officeDocument/2006/relationships/slide" Target="slides/slide123.xml"/><Relationship Id="rId173" Type="http://schemas.openxmlformats.org/officeDocument/2006/relationships/slide" Target="slides/slide144.xml"/><Relationship Id="rId194" Type="http://schemas.openxmlformats.org/officeDocument/2006/relationships/slide" Target="slides/slide165.xml"/><Relationship Id="rId199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56" Type="http://schemas.openxmlformats.org/officeDocument/2006/relationships/slide" Target="slides/slide27.xml"/><Relationship Id="rId77" Type="http://schemas.openxmlformats.org/officeDocument/2006/relationships/slide" Target="slides/slide48.xml"/><Relationship Id="rId100" Type="http://schemas.openxmlformats.org/officeDocument/2006/relationships/slide" Target="slides/slide71.xml"/><Relationship Id="rId105" Type="http://schemas.openxmlformats.org/officeDocument/2006/relationships/slide" Target="slides/slide76.xml"/><Relationship Id="rId126" Type="http://schemas.openxmlformats.org/officeDocument/2006/relationships/slide" Target="slides/slide97.xml"/><Relationship Id="rId147" Type="http://schemas.openxmlformats.org/officeDocument/2006/relationships/slide" Target="slides/slide118.xml"/><Relationship Id="rId168" Type="http://schemas.openxmlformats.org/officeDocument/2006/relationships/slide" Target="slides/slide1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93" Type="http://schemas.openxmlformats.org/officeDocument/2006/relationships/slide" Target="slides/slide64.xml"/><Relationship Id="rId98" Type="http://schemas.openxmlformats.org/officeDocument/2006/relationships/slide" Target="slides/slide69.xml"/><Relationship Id="rId121" Type="http://schemas.openxmlformats.org/officeDocument/2006/relationships/slide" Target="slides/slide92.xml"/><Relationship Id="rId142" Type="http://schemas.openxmlformats.org/officeDocument/2006/relationships/slide" Target="slides/slide113.xml"/><Relationship Id="rId163" Type="http://schemas.openxmlformats.org/officeDocument/2006/relationships/slide" Target="slides/slide134.xml"/><Relationship Id="rId184" Type="http://schemas.openxmlformats.org/officeDocument/2006/relationships/slide" Target="slides/slide155.xml"/><Relationship Id="rId189" Type="http://schemas.openxmlformats.org/officeDocument/2006/relationships/slide" Target="slides/slide160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7.xml"/><Relationship Id="rId67" Type="http://schemas.openxmlformats.org/officeDocument/2006/relationships/slide" Target="slides/slide38.xml"/><Relationship Id="rId116" Type="http://schemas.openxmlformats.org/officeDocument/2006/relationships/slide" Target="slides/slide87.xml"/><Relationship Id="rId137" Type="http://schemas.openxmlformats.org/officeDocument/2006/relationships/slide" Target="slides/slide108.xml"/><Relationship Id="rId158" Type="http://schemas.openxmlformats.org/officeDocument/2006/relationships/slide" Target="slides/slide12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62" Type="http://schemas.openxmlformats.org/officeDocument/2006/relationships/slide" Target="slides/slide33.xml"/><Relationship Id="rId83" Type="http://schemas.openxmlformats.org/officeDocument/2006/relationships/slide" Target="slides/slide54.xml"/><Relationship Id="rId88" Type="http://schemas.openxmlformats.org/officeDocument/2006/relationships/slide" Target="slides/slide59.xml"/><Relationship Id="rId111" Type="http://schemas.openxmlformats.org/officeDocument/2006/relationships/slide" Target="slides/slide82.xml"/><Relationship Id="rId132" Type="http://schemas.openxmlformats.org/officeDocument/2006/relationships/slide" Target="slides/slide103.xml"/><Relationship Id="rId153" Type="http://schemas.openxmlformats.org/officeDocument/2006/relationships/slide" Target="slides/slide124.xml"/><Relationship Id="rId174" Type="http://schemas.openxmlformats.org/officeDocument/2006/relationships/slide" Target="slides/slide145.xml"/><Relationship Id="rId179" Type="http://schemas.openxmlformats.org/officeDocument/2006/relationships/slide" Target="slides/slide150.xml"/><Relationship Id="rId195" Type="http://schemas.openxmlformats.org/officeDocument/2006/relationships/slide" Target="slides/slide166.xml"/><Relationship Id="rId190" Type="http://schemas.openxmlformats.org/officeDocument/2006/relationships/slide" Target="slides/slide16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7.xml"/><Relationship Id="rId57" Type="http://schemas.openxmlformats.org/officeDocument/2006/relationships/slide" Target="slides/slide28.xml"/><Relationship Id="rId106" Type="http://schemas.openxmlformats.org/officeDocument/2006/relationships/slide" Target="slides/slide77.xml"/><Relationship Id="rId127" Type="http://schemas.openxmlformats.org/officeDocument/2006/relationships/slide" Target="slides/slide9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52" Type="http://schemas.openxmlformats.org/officeDocument/2006/relationships/slide" Target="slides/slide23.xml"/><Relationship Id="rId73" Type="http://schemas.openxmlformats.org/officeDocument/2006/relationships/slide" Target="slides/slide44.xml"/><Relationship Id="rId78" Type="http://schemas.openxmlformats.org/officeDocument/2006/relationships/slide" Target="slides/slide49.xml"/><Relationship Id="rId94" Type="http://schemas.openxmlformats.org/officeDocument/2006/relationships/slide" Target="slides/slide65.xml"/><Relationship Id="rId99" Type="http://schemas.openxmlformats.org/officeDocument/2006/relationships/slide" Target="slides/slide70.xml"/><Relationship Id="rId101" Type="http://schemas.openxmlformats.org/officeDocument/2006/relationships/slide" Target="slides/slide72.xml"/><Relationship Id="rId122" Type="http://schemas.openxmlformats.org/officeDocument/2006/relationships/slide" Target="slides/slide93.xml"/><Relationship Id="rId143" Type="http://schemas.openxmlformats.org/officeDocument/2006/relationships/slide" Target="slides/slide114.xml"/><Relationship Id="rId148" Type="http://schemas.openxmlformats.org/officeDocument/2006/relationships/slide" Target="slides/slide119.xml"/><Relationship Id="rId164" Type="http://schemas.openxmlformats.org/officeDocument/2006/relationships/slide" Target="slides/slide135.xml"/><Relationship Id="rId169" Type="http://schemas.openxmlformats.org/officeDocument/2006/relationships/slide" Target="slides/slide140.xml"/><Relationship Id="rId185" Type="http://schemas.openxmlformats.org/officeDocument/2006/relationships/slide" Target="slides/slide15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1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8.xml"/><Relationship Id="rId68" Type="http://schemas.openxmlformats.org/officeDocument/2006/relationships/slide" Target="slides/slide39.xml"/><Relationship Id="rId89" Type="http://schemas.openxmlformats.org/officeDocument/2006/relationships/slide" Target="slides/slide60.xml"/><Relationship Id="rId112" Type="http://schemas.openxmlformats.org/officeDocument/2006/relationships/slide" Target="slides/slide83.xml"/><Relationship Id="rId133" Type="http://schemas.openxmlformats.org/officeDocument/2006/relationships/slide" Target="slides/slide104.xml"/><Relationship Id="rId154" Type="http://schemas.openxmlformats.org/officeDocument/2006/relationships/slide" Target="slides/slide125.xml"/><Relationship Id="rId175" Type="http://schemas.openxmlformats.org/officeDocument/2006/relationships/slide" Target="slides/slide146.xml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image" Target="../media/image225.pn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image" Target="../media/image2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8B56F-5B04-48AF-8FED-C37FB5594C38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42C85126-EE63-469F-9595-4457361FA83E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tx1">
            <a:lumMod val="85000"/>
          </a:schemeClr>
        </a:solidFill>
      </dgm:spPr>
      <dgm:t>
        <a:bodyPr/>
        <a:lstStyle/>
        <a:p>
          <a:pPr algn="ctr" rtl="1"/>
          <a:r>
            <a:rPr lang="ar-SA" sz="3200" b="1" dirty="0">
              <a:solidFill>
                <a:schemeClr val="bg1"/>
              </a:solidFill>
            </a:rPr>
            <a:t>أهداف الدرس</a:t>
          </a:r>
          <a:endParaRPr lang="ar-EG" sz="3200" b="1" dirty="0">
            <a:solidFill>
              <a:schemeClr val="bg1"/>
            </a:solidFill>
          </a:endParaRPr>
        </a:p>
      </dgm:t>
    </dgm:pt>
    <dgm:pt modelId="{D9F89C30-20BF-440C-9999-41EA0A065EE4}" type="parTrans" cxnId="{45F267F6-0D4F-4BC5-A026-DDC205891FAD}">
      <dgm:prSet/>
      <dgm:spPr/>
      <dgm:t>
        <a:bodyPr/>
        <a:lstStyle/>
        <a:p>
          <a:pPr rtl="1"/>
          <a:endParaRPr lang="ar-EG"/>
        </a:p>
      </dgm:t>
    </dgm:pt>
    <dgm:pt modelId="{F0F9F08B-626F-42B1-9D2D-07279A34C86E}" type="sibTrans" cxnId="{45F267F6-0D4F-4BC5-A026-DDC205891FAD}">
      <dgm:prSet/>
      <dgm:spPr>
        <a:solidFill>
          <a:srgbClr val="D9D9D9"/>
        </a:solidFill>
      </dgm:spPr>
      <dgm:t>
        <a:bodyPr/>
        <a:lstStyle/>
        <a:p>
          <a:pPr rtl="1"/>
          <a:endParaRPr lang="ar-EG" b="1"/>
        </a:p>
      </dgm:t>
    </dgm:pt>
    <dgm:pt modelId="{9BB9212D-BEFF-4C6F-B57D-8929D04B53D9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tx1"/>
        </a:solidFill>
      </dgm:spPr>
      <dgm:t>
        <a:bodyPr/>
        <a:lstStyle/>
        <a:p>
          <a:pPr algn="ctr" rtl="1"/>
          <a:r>
            <a:rPr lang="ar-EG" sz="3200" b="1" dirty="0">
              <a:solidFill>
                <a:schemeClr val="bg1"/>
              </a:solidFill>
            </a:rPr>
            <a:t>2 </a:t>
          </a:r>
          <a:r>
            <a:rPr lang="ar-EG" sz="2800" b="1" dirty="0">
              <a:solidFill>
                <a:schemeClr val="bg1"/>
              </a:solidFill>
            </a:rPr>
            <a:t>– </a:t>
          </a:r>
          <a:r>
            <a:rPr lang="ar-SA" sz="2400" b="1" dirty="0">
              <a:solidFill>
                <a:srgbClr val="103F92"/>
              </a:solidFill>
            </a:rPr>
            <a:t>تُقارن</a:t>
          </a:r>
          <a:r>
            <a:rPr lang="ar-SA" sz="2400" b="1" dirty="0">
              <a:solidFill>
                <a:schemeClr val="bg1"/>
              </a:solidFill>
            </a:rPr>
            <a:t> </a:t>
          </a:r>
          <a:r>
            <a:rPr lang="ar-EG" sz="2400" b="1" dirty="0">
              <a:solidFill>
                <a:schemeClr val="bg1"/>
              </a:solidFill>
            </a:rPr>
            <a:t>بين المتغيرات والثوابت في التجارب العلمية.</a:t>
          </a:r>
        </a:p>
      </dgm:t>
    </dgm:pt>
    <dgm:pt modelId="{AFB4A7A6-867A-4CED-AEE1-626C94C46051}" type="parTrans" cxnId="{B96631C1-A8A2-47FE-A6DE-E7D55DDBE2FD}">
      <dgm:prSet/>
      <dgm:spPr/>
      <dgm:t>
        <a:bodyPr/>
        <a:lstStyle/>
        <a:p>
          <a:pPr rtl="1"/>
          <a:endParaRPr lang="ar-EG"/>
        </a:p>
      </dgm:t>
    </dgm:pt>
    <dgm:pt modelId="{AE18EA68-FBA7-4BAC-BE24-148FB69E240A}" type="sibTrans" cxnId="{B96631C1-A8A2-47FE-A6DE-E7D55DDBE2FD}">
      <dgm:prSet/>
      <dgm:spPr>
        <a:solidFill>
          <a:srgbClr val="D9D9D9"/>
        </a:solidFill>
      </dgm:spPr>
      <dgm:t>
        <a:bodyPr/>
        <a:lstStyle/>
        <a:p>
          <a:pPr rtl="1"/>
          <a:endParaRPr lang="ar-EG" b="1"/>
        </a:p>
      </dgm:t>
    </dgm:pt>
    <dgm:pt modelId="{39D1469E-685A-4694-AE17-705E4CFE94CA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tx1"/>
        </a:solidFill>
      </dgm:spPr>
      <dgm:t>
        <a:bodyPr/>
        <a:lstStyle/>
        <a:p>
          <a:pPr algn="ctr" rtl="1"/>
          <a:r>
            <a:rPr lang="ar-EG" sz="2800" b="1" dirty="0">
              <a:solidFill>
                <a:schemeClr val="bg1"/>
              </a:solidFill>
            </a:rPr>
            <a:t>3 – </a:t>
          </a:r>
          <a:r>
            <a:rPr lang="ar-SA" sz="2400" b="1" dirty="0">
              <a:solidFill>
                <a:srgbClr val="103F92"/>
              </a:solidFill>
            </a:rPr>
            <a:t>توضح</a:t>
          </a:r>
          <a:r>
            <a:rPr lang="ar-SA" sz="2400" b="1" dirty="0">
              <a:solidFill>
                <a:schemeClr val="bg1"/>
              </a:solidFill>
            </a:rPr>
            <a:t> </a:t>
          </a:r>
          <a:r>
            <a:rPr lang="ar-EG" sz="2400" b="1" dirty="0">
              <a:solidFill>
                <a:schemeClr val="bg1"/>
              </a:solidFill>
            </a:rPr>
            <a:t>كيفية ضبط المتغيرات  في أثناء التجربة العلمية .</a:t>
          </a:r>
        </a:p>
      </dgm:t>
    </dgm:pt>
    <dgm:pt modelId="{5FDE7E3F-18E2-42DD-BB66-E0D7EA1B7062}" type="parTrans" cxnId="{A719AB44-C232-41E4-AEF8-8127F5040A79}">
      <dgm:prSet/>
      <dgm:spPr/>
      <dgm:t>
        <a:bodyPr/>
        <a:lstStyle/>
        <a:p>
          <a:pPr rtl="1"/>
          <a:endParaRPr lang="ar-EG"/>
        </a:p>
      </dgm:t>
    </dgm:pt>
    <dgm:pt modelId="{106D0F7E-7EA9-427D-95D2-AE66BE85D444}" type="sibTrans" cxnId="{A719AB44-C232-41E4-AEF8-8127F5040A79}">
      <dgm:prSet/>
      <dgm:spPr/>
      <dgm:t>
        <a:bodyPr/>
        <a:lstStyle/>
        <a:p>
          <a:pPr rtl="1"/>
          <a:endParaRPr lang="ar-EG"/>
        </a:p>
      </dgm:t>
    </dgm:pt>
    <dgm:pt modelId="{013622BB-2B66-49A0-A1A3-E46D803FEE0D}">
      <dgm:prSet custT="1"/>
      <dgm:spPr>
        <a:noFill/>
        <a:ln w="9525">
          <a:solidFill>
            <a:schemeClr val="bg1"/>
          </a:solidFill>
        </a:ln>
      </dgm:spPr>
      <dgm:t>
        <a:bodyPr/>
        <a:lstStyle/>
        <a:p>
          <a:pPr rtl="1"/>
          <a:r>
            <a:rPr lang="ar-EG" sz="3200" b="1" dirty="0">
              <a:solidFill>
                <a:schemeClr val="bg1"/>
              </a:solidFill>
            </a:rPr>
            <a:t>1 – </a:t>
          </a:r>
          <a:r>
            <a:rPr lang="ar-SA" sz="3200" b="1" dirty="0">
              <a:solidFill>
                <a:srgbClr val="103F92"/>
              </a:solidFill>
            </a:rPr>
            <a:t>توضح</a:t>
          </a:r>
          <a:r>
            <a:rPr lang="ar-SA" sz="3200" b="1" dirty="0">
              <a:solidFill>
                <a:schemeClr val="bg1"/>
              </a:solidFill>
            </a:rPr>
            <a:t> </a:t>
          </a:r>
          <a:r>
            <a:rPr lang="ar-EG" sz="3200" b="1" dirty="0">
              <a:solidFill>
                <a:schemeClr val="bg1"/>
              </a:solidFill>
            </a:rPr>
            <a:t>خطوات الطريقة العلمية.</a:t>
          </a:r>
          <a:endParaRPr lang="ar-SA" sz="3200" dirty="0"/>
        </a:p>
      </dgm:t>
    </dgm:pt>
    <dgm:pt modelId="{55373794-8A06-4FC5-B249-7D463F4E7DB8}" type="parTrans" cxnId="{B669C264-84BD-4749-81B4-6FF59A0285BB}">
      <dgm:prSet/>
      <dgm:spPr/>
      <dgm:t>
        <a:bodyPr/>
        <a:lstStyle/>
        <a:p>
          <a:pPr rtl="1"/>
          <a:endParaRPr lang="ar-SA"/>
        </a:p>
      </dgm:t>
    </dgm:pt>
    <dgm:pt modelId="{024569FD-C6F3-4DBB-9C35-19D5C2221E1E}" type="sibTrans" cxnId="{B669C264-84BD-4749-81B4-6FF59A0285BB}">
      <dgm:prSet/>
      <dgm:spPr>
        <a:solidFill>
          <a:srgbClr val="D9D9D9"/>
        </a:solidFill>
      </dgm:spPr>
      <dgm:t>
        <a:bodyPr/>
        <a:lstStyle/>
        <a:p>
          <a:pPr rtl="1"/>
          <a:endParaRPr lang="ar-SA"/>
        </a:p>
      </dgm:t>
    </dgm:pt>
    <dgm:pt modelId="{0CAF7DE4-E07E-4418-9DDD-E1DF582FBCA0}" type="pres">
      <dgm:prSet presAssocID="{AAA8B56F-5B04-48AF-8FED-C37FB5594C38}" presName="linearFlow" presStyleCnt="0">
        <dgm:presLayoutVars>
          <dgm:resizeHandles val="exact"/>
        </dgm:presLayoutVars>
      </dgm:prSet>
      <dgm:spPr/>
    </dgm:pt>
    <dgm:pt modelId="{5595F1CD-0764-4DF4-A9E3-CA2BCE8F5AAF}" type="pres">
      <dgm:prSet presAssocID="{42C85126-EE63-469F-9595-4457361FA83E}" presName="node" presStyleLbl="node1" presStyleIdx="0" presStyleCnt="4" custScaleX="115802" custScaleY="54908" custLinFactNeighborX="-2229" custLinFactNeighborY="-40908">
        <dgm:presLayoutVars>
          <dgm:bulletEnabled val="1"/>
        </dgm:presLayoutVars>
      </dgm:prSet>
      <dgm:spPr/>
    </dgm:pt>
    <dgm:pt modelId="{E8B97E96-5562-4AF9-AF56-29FC3F60DA31}" type="pres">
      <dgm:prSet presAssocID="{F0F9F08B-626F-42B1-9D2D-07279A34C86E}" presName="sibTrans" presStyleLbl="sibTrans2D1" presStyleIdx="0" presStyleCnt="3" custAng="295404"/>
      <dgm:spPr/>
    </dgm:pt>
    <dgm:pt modelId="{E434B3BD-047B-42E6-BB4E-5D7FD2A7EE4D}" type="pres">
      <dgm:prSet presAssocID="{F0F9F08B-626F-42B1-9D2D-07279A34C86E}" presName="connectorText" presStyleLbl="sibTrans2D1" presStyleIdx="0" presStyleCnt="3"/>
      <dgm:spPr/>
    </dgm:pt>
    <dgm:pt modelId="{7E02A389-28A7-4527-A4E7-9D022D17AA5B}" type="pres">
      <dgm:prSet presAssocID="{013622BB-2B66-49A0-A1A3-E46D803FEE0D}" presName="node" presStyleLbl="node1" presStyleIdx="1" presStyleCnt="4" custScaleX="115802" custScaleY="51698">
        <dgm:presLayoutVars>
          <dgm:bulletEnabled val="1"/>
        </dgm:presLayoutVars>
      </dgm:prSet>
      <dgm:spPr/>
    </dgm:pt>
    <dgm:pt modelId="{7813A552-EA38-4628-9574-7B0DFED1B214}" type="pres">
      <dgm:prSet presAssocID="{024569FD-C6F3-4DBB-9C35-19D5C2221E1E}" presName="sibTrans" presStyleLbl="sibTrans2D1" presStyleIdx="1" presStyleCnt="3"/>
      <dgm:spPr/>
    </dgm:pt>
    <dgm:pt modelId="{42658B76-BDDC-4B0D-A2C4-1CBB556AB11A}" type="pres">
      <dgm:prSet presAssocID="{024569FD-C6F3-4DBB-9C35-19D5C2221E1E}" presName="connectorText" presStyleLbl="sibTrans2D1" presStyleIdx="1" presStyleCnt="3"/>
      <dgm:spPr/>
    </dgm:pt>
    <dgm:pt modelId="{DA698F90-394C-405F-B946-58DE92D465D1}" type="pres">
      <dgm:prSet presAssocID="{9BB9212D-BEFF-4C6F-B57D-8929D04B53D9}" presName="node" presStyleLbl="node1" presStyleIdx="2" presStyleCnt="4" custScaleX="116380" custScaleY="60276" custLinFactNeighborY="-23261">
        <dgm:presLayoutVars>
          <dgm:bulletEnabled val="1"/>
        </dgm:presLayoutVars>
      </dgm:prSet>
      <dgm:spPr/>
    </dgm:pt>
    <dgm:pt modelId="{D5612F42-2CDE-44F0-BB92-02847F37F8A8}" type="pres">
      <dgm:prSet presAssocID="{AE18EA68-FBA7-4BAC-BE24-148FB69E240A}" presName="sibTrans" presStyleLbl="sibTrans2D1" presStyleIdx="2" presStyleCnt="3"/>
      <dgm:spPr/>
    </dgm:pt>
    <dgm:pt modelId="{492C4B3E-B4F1-4641-8D51-564E4C37426C}" type="pres">
      <dgm:prSet presAssocID="{AE18EA68-FBA7-4BAC-BE24-148FB69E240A}" presName="connectorText" presStyleLbl="sibTrans2D1" presStyleIdx="2" presStyleCnt="3"/>
      <dgm:spPr/>
    </dgm:pt>
    <dgm:pt modelId="{09CDE229-56F1-4122-85A0-8B70FBCCEDF5}" type="pres">
      <dgm:prSet presAssocID="{39D1469E-685A-4694-AE17-705E4CFE94CA}" presName="node" presStyleLbl="node1" presStyleIdx="3" presStyleCnt="4" custScaleX="116380" custScaleY="64467" custLinFactNeighborX="-387" custLinFactNeighborY="-21644">
        <dgm:presLayoutVars>
          <dgm:bulletEnabled val="1"/>
        </dgm:presLayoutVars>
      </dgm:prSet>
      <dgm:spPr/>
    </dgm:pt>
  </dgm:ptLst>
  <dgm:cxnLst>
    <dgm:cxn modelId="{B6559B06-183E-477F-B3F2-B03B3C5B0E88}" type="presOf" srcId="{024569FD-C6F3-4DBB-9C35-19D5C2221E1E}" destId="{42658B76-BDDC-4B0D-A2C4-1CBB556AB11A}" srcOrd="1" destOrd="0" presId="urn:microsoft.com/office/officeart/2005/8/layout/process2"/>
    <dgm:cxn modelId="{A1A22D10-A35E-466A-A0CD-D0BD65542363}" type="presOf" srcId="{F0F9F08B-626F-42B1-9D2D-07279A34C86E}" destId="{E434B3BD-047B-42E6-BB4E-5D7FD2A7EE4D}" srcOrd="1" destOrd="0" presId="urn:microsoft.com/office/officeart/2005/8/layout/process2"/>
    <dgm:cxn modelId="{12839D16-34D7-4813-B9DB-C95A3D59B152}" type="presOf" srcId="{013622BB-2B66-49A0-A1A3-E46D803FEE0D}" destId="{7E02A389-28A7-4527-A4E7-9D022D17AA5B}" srcOrd="0" destOrd="0" presId="urn:microsoft.com/office/officeart/2005/8/layout/process2"/>
    <dgm:cxn modelId="{80773529-E2BB-4264-8605-940820DD5BDA}" type="presOf" srcId="{9BB9212D-BEFF-4C6F-B57D-8929D04B53D9}" destId="{DA698F90-394C-405F-B946-58DE92D465D1}" srcOrd="0" destOrd="0" presId="urn:microsoft.com/office/officeart/2005/8/layout/process2"/>
    <dgm:cxn modelId="{A719AB44-C232-41E4-AEF8-8127F5040A79}" srcId="{AAA8B56F-5B04-48AF-8FED-C37FB5594C38}" destId="{39D1469E-685A-4694-AE17-705E4CFE94CA}" srcOrd="3" destOrd="0" parTransId="{5FDE7E3F-18E2-42DD-BB66-E0D7EA1B7062}" sibTransId="{106D0F7E-7EA9-427D-95D2-AE66BE85D444}"/>
    <dgm:cxn modelId="{B669C264-84BD-4749-81B4-6FF59A0285BB}" srcId="{AAA8B56F-5B04-48AF-8FED-C37FB5594C38}" destId="{013622BB-2B66-49A0-A1A3-E46D803FEE0D}" srcOrd="1" destOrd="0" parTransId="{55373794-8A06-4FC5-B249-7D463F4E7DB8}" sibTransId="{024569FD-C6F3-4DBB-9C35-19D5C2221E1E}"/>
    <dgm:cxn modelId="{70AB286E-C45E-4802-A702-224F54D423B6}" type="presOf" srcId="{39D1469E-685A-4694-AE17-705E4CFE94CA}" destId="{09CDE229-56F1-4122-85A0-8B70FBCCEDF5}" srcOrd="0" destOrd="0" presId="urn:microsoft.com/office/officeart/2005/8/layout/process2"/>
    <dgm:cxn modelId="{0C08D277-4FFA-4C0E-B453-51D239F2086E}" type="presOf" srcId="{AAA8B56F-5B04-48AF-8FED-C37FB5594C38}" destId="{0CAF7DE4-E07E-4418-9DDD-E1DF582FBCA0}" srcOrd="0" destOrd="0" presId="urn:microsoft.com/office/officeart/2005/8/layout/process2"/>
    <dgm:cxn modelId="{52AEB38B-3229-418D-83E7-E742B50E6B2D}" type="presOf" srcId="{42C85126-EE63-469F-9595-4457361FA83E}" destId="{5595F1CD-0764-4DF4-A9E3-CA2BCE8F5AAF}" srcOrd="0" destOrd="0" presId="urn:microsoft.com/office/officeart/2005/8/layout/process2"/>
    <dgm:cxn modelId="{39BAC4A2-3C36-42F5-AED4-51834BB1298B}" type="presOf" srcId="{024569FD-C6F3-4DBB-9C35-19D5C2221E1E}" destId="{7813A552-EA38-4628-9574-7B0DFED1B214}" srcOrd="0" destOrd="0" presId="urn:microsoft.com/office/officeart/2005/8/layout/process2"/>
    <dgm:cxn modelId="{AE184FA3-B6B8-4FB5-82FE-44CD6F21ADB1}" type="presOf" srcId="{AE18EA68-FBA7-4BAC-BE24-148FB69E240A}" destId="{492C4B3E-B4F1-4641-8D51-564E4C37426C}" srcOrd="1" destOrd="0" presId="urn:microsoft.com/office/officeart/2005/8/layout/process2"/>
    <dgm:cxn modelId="{BC6A10C0-A99B-4165-A0BD-931B2EAA2D59}" type="presOf" srcId="{F0F9F08B-626F-42B1-9D2D-07279A34C86E}" destId="{E8B97E96-5562-4AF9-AF56-29FC3F60DA31}" srcOrd="0" destOrd="0" presId="urn:microsoft.com/office/officeart/2005/8/layout/process2"/>
    <dgm:cxn modelId="{B96631C1-A8A2-47FE-A6DE-E7D55DDBE2FD}" srcId="{AAA8B56F-5B04-48AF-8FED-C37FB5594C38}" destId="{9BB9212D-BEFF-4C6F-B57D-8929D04B53D9}" srcOrd="2" destOrd="0" parTransId="{AFB4A7A6-867A-4CED-AEE1-626C94C46051}" sibTransId="{AE18EA68-FBA7-4BAC-BE24-148FB69E240A}"/>
    <dgm:cxn modelId="{76D4E3DA-0F1C-45C2-9A56-557E206D48C4}" type="presOf" srcId="{AE18EA68-FBA7-4BAC-BE24-148FB69E240A}" destId="{D5612F42-2CDE-44F0-BB92-02847F37F8A8}" srcOrd="0" destOrd="0" presId="urn:microsoft.com/office/officeart/2005/8/layout/process2"/>
    <dgm:cxn modelId="{45F267F6-0D4F-4BC5-A026-DDC205891FAD}" srcId="{AAA8B56F-5B04-48AF-8FED-C37FB5594C38}" destId="{42C85126-EE63-469F-9595-4457361FA83E}" srcOrd="0" destOrd="0" parTransId="{D9F89C30-20BF-440C-9999-41EA0A065EE4}" sibTransId="{F0F9F08B-626F-42B1-9D2D-07279A34C86E}"/>
    <dgm:cxn modelId="{A9BCAAD3-8404-4B81-84A3-CE00DEBBD556}" type="presParOf" srcId="{0CAF7DE4-E07E-4418-9DDD-E1DF582FBCA0}" destId="{5595F1CD-0764-4DF4-A9E3-CA2BCE8F5AAF}" srcOrd="0" destOrd="0" presId="urn:microsoft.com/office/officeart/2005/8/layout/process2"/>
    <dgm:cxn modelId="{F1C44A98-198A-4539-8914-8208E9B0CCF4}" type="presParOf" srcId="{0CAF7DE4-E07E-4418-9DDD-E1DF582FBCA0}" destId="{E8B97E96-5562-4AF9-AF56-29FC3F60DA31}" srcOrd="1" destOrd="0" presId="urn:microsoft.com/office/officeart/2005/8/layout/process2"/>
    <dgm:cxn modelId="{AC4FC3E2-D7FD-4C22-83E3-EE29E2FC9A88}" type="presParOf" srcId="{E8B97E96-5562-4AF9-AF56-29FC3F60DA31}" destId="{E434B3BD-047B-42E6-BB4E-5D7FD2A7EE4D}" srcOrd="0" destOrd="0" presId="urn:microsoft.com/office/officeart/2005/8/layout/process2"/>
    <dgm:cxn modelId="{990583EE-7431-4AB0-B24F-6C201AA53F17}" type="presParOf" srcId="{0CAF7DE4-E07E-4418-9DDD-E1DF582FBCA0}" destId="{7E02A389-28A7-4527-A4E7-9D022D17AA5B}" srcOrd="2" destOrd="0" presId="urn:microsoft.com/office/officeart/2005/8/layout/process2"/>
    <dgm:cxn modelId="{315D9BA0-8870-4663-BE47-FDF1782929AF}" type="presParOf" srcId="{0CAF7DE4-E07E-4418-9DDD-E1DF582FBCA0}" destId="{7813A552-EA38-4628-9574-7B0DFED1B214}" srcOrd="3" destOrd="0" presId="urn:microsoft.com/office/officeart/2005/8/layout/process2"/>
    <dgm:cxn modelId="{CD4BB266-94DE-405F-80F7-F32208FEA4E8}" type="presParOf" srcId="{7813A552-EA38-4628-9574-7B0DFED1B214}" destId="{42658B76-BDDC-4B0D-A2C4-1CBB556AB11A}" srcOrd="0" destOrd="0" presId="urn:microsoft.com/office/officeart/2005/8/layout/process2"/>
    <dgm:cxn modelId="{6D8C515A-AE95-4A48-8DBA-76ECF8C16785}" type="presParOf" srcId="{0CAF7DE4-E07E-4418-9DDD-E1DF582FBCA0}" destId="{DA698F90-394C-405F-B946-58DE92D465D1}" srcOrd="4" destOrd="0" presId="urn:microsoft.com/office/officeart/2005/8/layout/process2"/>
    <dgm:cxn modelId="{E165EF7A-67D8-4218-875A-8A29F0416B0B}" type="presParOf" srcId="{0CAF7DE4-E07E-4418-9DDD-E1DF582FBCA0}" destId="{D5612F42-2CDE-44F0-BB92-02847F37F8A8}" srcOrd="5" destOrd="0" presId="urn:microsoft.com/office/officeart/2005/8/layout/process2"/>
    <dgm:cxn modelId="{20CE4CFF-6269-4853-BAD1-6E6DA29BB828}" type="presParOf" srcId="{D5612F42-2CDE-44F0-BB92-02847F37F8A8}" destId="{492C4B3E-B4F1-4641-8D51-564E4C37426C}" srcOrd="0" destOrd="0" presId="urn:microsoft.com/office/officeart/2005/8/layout/process2"/>
    <dgm:cxn modelId="{4033179F-471F-4CFF-B29D-CB2B7D714482}" type="presParOf" srcId="{0CAF7DE4-E07E-4418-9DDD-E1DF582FBCA0}" destId="{09CDE229-56F1-4122-85A0-8B70FBCCEDF5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42D2A19-9F8E-402A-B229-4F1CE5DFA193}" type="doc">
      <dgm:prSet loTypeId="urn:microsoft.com/office/officeart/2005/8/layout/radial3" loCatId="cycle" qsTypeId="urn:microsoft.com/office/officeart/2005/8/quickstyle/3d2" qsCatId="3D" csTypeId="urn:microsoft.com/office/officeart/2005/8/colors/accent4_2" csCatId="accent4" phldr="1"/>
      <dgm:spPr/>
      <dgm:t>
        <a:bodyPr/>
        <a:lstStyle/>
        <a:p>
          <a:pPr rtl="1"/>
          <a:endParaRPr lang="ar-SA"/>
        </a:p>
      </dgm:t>
    </dgm:pt>
    <dgm:pt modelId="{210B217E-D286-4491-9306-FA4741E33D93}">
      <dgm:prSet phldrT="[نص]"/>
      <dgm:spPr>
        <a:solidFill>
          <a:schemeClr val="tx1"/>
        </a:solidFill>
        <a:ln w="76200">
          <a:solidFill>
            <a:srgbClr val="220C0B"/>
          </a:solidFill>
        </a:ln>
      </dgm:spPr>
      <dgm:t>
        <a:bodyPr/>
        <a:lstStyle/>
        <a:p>
          <a:pPr rtl="1"/>
          <a:r>
            <a:rPr lang="ar-SA" b="1" dirty="0">
              <a:solidFill>
                <a:srgbClr val="FF0000"/>
              </a:solidFill>
            </a:rPr>
            <a:t>كيف نزيد من معدل الذوبان ؟</a:t>
          </a:r>
        </a:p>
      </dgm:t>
    </dgm:pt>
    <dgm:pt modelId="{FCD03B84-0B3C-45CA-ABF0-9A96F0EEA78F}" type="parTrans" cxnId="{E00F4269-70B5-46C0-B620-72B194A83EB4}">
      <dgm:prSet/>
      <dgm:spPr/>
      <dgm:t>
        <a:bodyPr/>
        <a:lstStyle/>
        <a:p>
          <a:pPr rtl="1"/>
          <a:endParaRPr lang="ar-SA"/>
        </a:p>
      </dgm:t>
    </dgm:pt>
    <dgm:pt modelId="{19E8F8B1-1622-4653-BE05-0366C9DB954C}" type="sibTrans" cxnId="{E00F4269-70B5-46C0-B620-72B194A83EB4}">
      <dgm:prSet/>
      <dgm:spPr/>
      <dgm:t>
        <a:bodyPr/>
        <a:lstStyle/>
        <a:p>
          <a:pPr rtl="1"/>
          <a:endParaRPr lang="ar-SA"/>
        </a:p>
      </dgm:t>
    </dgm:pt>
    <dgm:pt modelId="{C9F6DFDC-D290-4BDE-87A6-206FEC56D0B0}">
      <dgm:prSet phldrT="[نص]"/>
      <dgm:spPr>
        <a:solidFill>
          <a:schemeClr val="bg1"/>
        </a:solidFill>
      </dgm:spPr>
      <dgm:t>
        <a:bodyPr/>
        <a:lstStyle/>
        <a:p>
          <a:pPr rtl="1"/>
          <a:r>
            <a:rPr lang="ar-SA" b="1"/>
            <a:t>سحق المذاب او تفتيته</a:t>
          </a:r>
          <a:endParaRPr lang="ar-SA" b="1" dirty="0"/>
        </a:p>
      </dgm:t>
    </dgm:pt>
    <dgm:pt modelId="{F45045B2-DD50-4181-96D4-DF1558FB6BB8}" type="parTrans" cxnId="{312FFE57-DA89-43E0-8EAE-989194F65C94}">
      <dgm:prSet/>
      <dgm:spPr/>
      <dgm:t>
        <a:bodyPr/>
        <a:lstStyle/>
        <a:p>
          <a:pPr rtl="1"/>
          <a:endParaRPr lang="ar-SA"/>
        </a:p>
      </dgm:t>
    </dgm:pt>
    <dgm:pt modelId="{91C73B7D-8F3E-46C7-9646-9E0EC280D37B}" type="sibTrans" cxnId="{312FFE57-DA89-43E0-8EAE-989194F65C94}">
      <dgm:prSet/>
      <dgm:spPr/>
      <dgm:t>
        <a:bodyPr/>
        <a:lstStyle/>
        <a:p>
          <a:pPr rtl="1"/>
          <a:endParaRPr lang="ar-SA"/>
        </a:p>
      </dgm:t>
    </dgm:pt>
    <dgm:pt modelId="{B7D3FF87-7FA5-430B-8116-CD519A8C43D9}">
      <dgm:prSet phldrT="[نص]"/>
      <dgm:spPr>
        <a:solidFill>
          <a:schemeClr val="bg1"/>
        </a:solidFill>
      </dgm:spPr>
      <dgm:t>
        <a:bodyPr/>
        <a:lstStyle/>
        <a:p>
          <a:pPr rtl="1"/>
          <a:r>
            <a:rPr lang="ar-SA" b="1" dirty="0"/>
            <a:t>تحريك المحلول</a:t>
          </a:r>
        </a:p>
      </dgm:t>
    </dgm:pt>
    <dgm:pt modelId="{0420C3DD-07D2-4CDD-9CCF-ACB0B43004D1}" type="parTrans" cxnId="{B6275709-8998-4F5C-9036-1D9A7C66AA5E}">
      <dgm:prSet/>
      <dgm:spPr/>
      <dgm:t>
        <a:bodyPr/>
        <a:lstStyle/>
        <a:p>
          <a:pPr rtl="1"/>
          <a:endParaRPr lang="ar-SA"/>
        </a:p>
      </dgm:t>
    </dgm:pt>
    <dgm:pt modelId="{07BF9040-3E28-4344-A562-8E90F83F896F}" type="sibTrans" cxnId="{B6275709-8998-4F5C-9036-1D9A7C66AA5E}">
      <dgm:prSet/>
      <dgm:spPr/>
      <dgm:t>
        <a:bodyPr/>
        <a:lstStyle/>
        <a:p>
          <a:pPr rtl="1"/>
          <a:endParaRPr lang="ar-SA"/>
        </a:p>
      </dgm:t>
    </dgm:pt>
    <dgm:pt modelId="{8AD44D2F-B768-44B5-B630-C45B2CEE06B0}">
      <dgm:prSet phldrT="[نص]"/>
      <dgm:spPr>
        <a:solidFill>
          <a:schemeClr val="bg1"/>
        </a:solidFill>
      </dgm:spPr>
      <dgm:t>
        <a:bodyPr/>
        <a:lstStyle/>
        <a:p>
          <a:pPr rtl="1"/>
          <a:r>
            <a:rPr lang="ar-SA" b="1"/>
            <a:t>زيادة درجة الحرارة</a:t>
          </a:r>
          <a:endParaRPr lang="ar-SA" b="1" dirty="0"/>
        </a:p>
      </dgm:t>
    </dgm:pt>
    <dgm:pt modelId="{B4BF848E-33AD-4BB0-B03B-976A1C7A5B8B}" type="parTrans" cxnId="{B2F73D73-6FDF-4C8A-9FCE-8B47350A083A}">
      <dgm:prSet/>
      <dgm:spPr/>
      <dgm:t>
        <a:bodyPr/>
        <a:lstStyle/>
        <a:p>
          <a:pPr rtl="1"/>
          <a:endParaRPr lang="ar-SA"/>
        </a:p>
      </dgm:t>
    </dgm:pt>
    <dgm:pt modelId="{E6483544-CC02-4019-81BD-DC33F2BBC5A6}" type="sibTrans" cxnId="{B2F73D73-6FDF-4C8A-9FCE-8B47350A083A}">
      <dgm:prSet/>
      <dgm:spPr/>
      <dgm:t>
        <a:bodyPr/>
        <a:lstStyle/>
        <a:p>
          <a:pPr rtl="1"/>
          <a:endParaRPr lang="ar-SA"/>
        </a:p>
      </dgm:t>
    </dgm:pt>
    <dgm:pt modelId="{800C51FA-94CF-49EA-B642-CDC589405B51}" type="pres">
      <dgm:prSet presAssocID="{E42D2A19-9F8E-402A-B229-4F1CE5DFA193}" presName="composite" presStyleCnt="0">
        <dgm:presLayoutVars>
          <dgm:chMax val="1"/>
          <dgm:dir/>
          <dgm:resizeHandles val="exact"/>
        </dgm:presLayoutVars>
      </dgm:prSet>
      <dgm:spPr/>
    </dgm:pt>
    <dgm:pt modelId="{F3D02499-4723-47DD-9E78-7C10F712D9A5}" type="pres">
      <dgm:prSet presAssocID="{E42D2A19-9F8E-402A-B229-4F1CE5DFA193}" presName="radial" presStyleCnt="0">
        <dgm:presLayoutVars>
          <dgm:animLvl val="ctr"/>
        </dgm:presLayoutVars>
      </dgm:prSet>
      <dgm:spPr/>
    </dgm:pt>
    <dgm:pt modelId="{ABC6E66F-E3C5-4A6D-A7AE-337D13C3408D}" type="pres">
      <dgm:prSet presAssocID="{210B217E-D286-4491-9306-FA4741E33D93}" presName="centerShape" presStyleLbl="vennNode1" presStyleIdx="0" presStyleCnt="4"/>
      <dgm:spPr/>
    </dgm:pt>
    <dgm:pt modelId="{94A587AD-99E2-42DE-9CC0-4B4992F9B316}" type="pres">
      <dgm:prSet presAssocID="{C9F6DFDC-D290-4BDE-87A6-206FEC56D0B0}" presName="node" presStyleLbl="vennNode1" presStyleIdx="1" presStyleCnt="4" custRadScaleRad="104674" custRadScaleInc="-1224">
        <dgm:presLayoutVars>
          <dgm:bulletEnabled val="1"/>
        </dgm:presLayoutVars>
      </dgm:prSet>
      <dgm:spPr/>
    </dgm:pt>
    <dgm:pt modelId="{160DC990-E85C-4DD8-98DA-75A24B1E44D1}" type="pres">
      <dgm:prSet presAssocID="{B7D3FF87-7FA5-430B-8116-CD519A8C43D9}" presName="node" presStyleLbl="vennNode1" presStyleIdx="2" presStyleCnt="4" custRadScaleRad="105333" custRadScaleInc="-1161">
        <dgm:presLayoutVars>
          <dgm:bulletEnabled val="1"/>
        </dgm:presLayoutVars>
      </dgm:prSet>
      <dgm:spPr/>
    </dgm:pt>
    <dgm:pt modelId="{67082960-A2AC-42B6-8B7A-25AB61F49BCC}" type="pres">
      <dgm:prSet presAssocID="{8AD44D2F-B768-44B5-B630-C45B2CEE06B0}" presName="node" presStyleLbl="vennNode1" presStyleIdx="3" presStyleCnt="4" custRadScaleRad="106953" custRadScaleInc="1555">
        <dgm:presLayoutVars>
          <dgm:bulletEnabled val="1"/>
        </dgm:presLayoutVars>
      </dgm:prSet>
      <dgm:spPr/>
    </dgm:pt>
  </dgm:ptLst>
  <dgm:cxnLst>
    <dgm:cxn modelId="{B6275709-8998-4F5C-9036-1D9A7C66AA5E}" srcId="{210B217E-D286-4491-9306-FA4741E33D93}" destId="{B7D3FF87-7FA5-430B-8116-CD519A8C43D9}" srcOrd="1" destOrd="0" parTransId="{0420C3DD-07D2-4CDD-9CCF-ACB0B43004D1}" sibTransId="{07BF9040-3E28-4344-A562-8E90F83F896F}"/>
    <dgm:cxn modelId="{75BD7A27-E1F5-4C7B-995E-0C5666352764}" type="presOf" srcId="{210B217E-D286-4491-9306-FA4741E33D93}" destId="{ABC6E66F-E3C5-4A6D-A7AE-337D13C3408D}" srcOrd="0" destOrd="0" presId="urn:microsoft.com/office/officeart/2005/8/layout/radial3"/>
    <dgm:cxn modelId="{DF4EE035-9357-48DA-9218-8DB302122C39}" type="presOf" srcId="{8AD44D2F-B768-44B5-B630-C45B2CEE06B0}" destId="{67082960-A2AC-42B6-8B7A-25AB61F49BCC}" srcOrd="0" destOrd="0" presId="urn:microsoft.com/office/officeart/2005/8/layout/radial3"/>
    <dgm:cxn modelId="{D33A1660-EF37-4E0B-8C23-16B4217D9308}" type="presOf" srcId="{C9F6DFDC-D290-4BDE-87A6-206FEC56D0B0}" destId="{94A587AD-99E2-42DE-9CC0-4B4992F9B316}" srcOrd="0" destOrd="0" presId="urn:microsoft.com/office/officeart/2005/8/layout/radial3"/>
    <dgm:cxn modelId="{E00F4269-70B5-46C0-B620-72B194A83EB4}" srcId="{E42D2A19-9F8E-402A-B229-4F1CE5DFA193}" destId="{210B217E-D286-4491-9306-FA4741E33D93}" srcOrd="0" destOrd="0" parTransId="{FCD03B84-0B3C-45CA-ABF0-9A96F0EEA78F}" sibTransId="{19E8F8B1-1622-4653-BE05-0366C9DB954C}"/>
    <dgm:cxn modelId="{B2F73D73-6FDF-4C8A-9FCE-8B47350A083A}" srcId="{210B217E-D286-4491-9306-FA4741E33D93}" destId="{8AD44D2F-B768-44B5-B630-C45B2CEE06B0}" srcOrd="2" destOrd="0" parTransId="{B4BF848E-33AD-4BB0-B03B-976A1C7A5B8B}" sibTransId="{E6483544-CC02-4019-81BD-DC33F2BBC5A6}"/>
    <dgm:cxn modelId="{312FFE57-DA89-43E0-8EAE-989194F65C94}" srcId="{210B217E-D286-4491-9306-FA4741E33D93}" destId="{C9F6DFDC-D290-4BDE-87A6-206FEC56D0B0}" srcOrd="0" destOrd="0" parTransId="{F45045B2-DD50-4181-96D4-DF1558FB6BB8}" sibTransId="{91C73B7D-8F3E-46C7-9646-9E0EC280D37B}"/>
    <dgm:cxn modelId="{8892A7B3-E20B-4E0A-8D36-28DDEA2BFFB2}" type="presOf" srcId="{E42D2A19-9F8E-402A-B229-4F1CE5DFA193}" destId="{800C51FA-94CF-49EA-B642-CDC589405B51}" srcOrd="0" destOrd="0" presId="urn:microsoft.com/office/officeart/2005/8/layout/radial3"/>
    <dgm:cxn modelId="{A1735EEE-2D85-40EB-810A-9A1F279C4EDD}" type="presOf" srcId="{B7D3FF87-7FA5-430B-8116-CD519A8C43D9}" destId="{160DC990-E85C-4DD8-98DA-75A24B1E44D1}" srcOrd="0" destOrd="0" presId="urn:microsoft.com/office/officeart/2005/8/layout/radial3"/>
    <dgm:cxn modelId="{87856D0A-1E99-4E24-B923-1AB391269B77}" type="presParOf" srcId="{800C51FA-94CF-49EA-B642-CDC589405B51}" destId="{F3D02499-4723-47DD-9E78-7C10F712D9A5}" srcOrd="0" destOrd="0" presId="urn:microsoft.com/office/officeart/2005/8/layout/radial3"/>
    <dgm:cxn modelId="{96BEBD4F-D6F0-482E-83E9-8D23B7AEB277}" type="presParOf" srcId="{F3D02499-4723-47DD-9E78-7C10F712D9A5}" destId="{ABC6E66F-E3C5-4A6D-A7AE-337D13C3408D}" srcOrd="0" destOrd="0" presId="urn:microsoft.com/office/officeart/2005/8/layout/radial3"/>
    <dgm:cxn modelId="{65D0D3A2-C3B5-4734-9A97-914A10FF43AA}" type="presParOf" srcId="{F3D02499-4723-47DD-9E78-7C10F712D9A5}" destId="{94A587AD-99E2-42DE-9CC0-4B4992F9B316}" srcOrd="1" destOrd="0" presId="urn:microsoft.com/office/officeart/2005/8/layout/radial3"/>
    <dgm:cxn modelId="{A0C2252F-14AD-4B83-9F82-583272338381}" type="presParOf" srcId="{F3D02499-4723-47DD-9E78-7C10F712D9A5}" destId="{160DC990-E85C-4DD8-98DA-75A24B1E44D1}" srcOrd="2" destOrd="0" presId="urn:microsoft.com/office/officeart/2005/8/layout/radial3"/>
    <dgm:cxn modelId="{CCD79FA2-D5CA-438F-B351-74457D29F597}" type="presParOf" srcId="{F3D02499-4723-47DD-9E78-7C10F712D9A5}" destId="{67082960-A2AC-42B6-8B7A-25AB61F49BCC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42D2A19-9F8E-402A-B229-4F1CE5DFA193}" type="doc">
      <dgm:prSet loTypeId="urn:microsoft.com/office/officeart/2005/8/layout/radial3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210B217E-D286-4491-9306-FA4741E33D93}">
      <dgm:prSet phldrT="[نص]" custT="1"/>
      <dgm:spPr/>
      <dgm:t>
        <a:bodyPr/>
        <a:lstStyle/>
        <a:p>
          <a:pPr rtl="1"/>
          <a:r>
            <a:rPr lang="ar-SA" sz="3600" b="1" dirty="0">
              <a:solidFill>
                <a:srgbClr val="103F92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أنواع المحاليل من حيث التركيز(التشبع)</a:t>
          </a:r>
          <a:endParaRPr lang="ar-SA" sz="3600" dirty="0">
            <a:solidFill>
              <a:srgbClr val="103F92"/>
            </a:solidFill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CD03B84-0B3C-45CA-ABF0-9A96F0EEA78F}" type="parTrans" cxnId="{E00F4269-70B5-46C0-B620-72B194A83EB4}">
      <dgm:prSet/>
      <dgm:spPr/>
      <dgm:t>
        <a:bodyPr/>
        <a:lstStyle/>
        <a:p>
          <a:pPr rtl="1"/>
          <a:endParaRPr lang="ar-SA"/>
        </a:p>
      </dgm:t>
    </dgm:pt>
    <dgm:pt modelId="{19E8F8B1-1622-4653-BE05-0366C9DB954C}" type="sibTrans" cxnId="{E00F4269-70B5-46C0-B620-72B194A83EB4}">
      <dgm:prSet/>
      <dgm:spPr/>
      <dgm:t>
        <a:bodyPr/>
        <a:lstStyle/>
        <a:p>
          <a:pPr rtl="1"/>
          <a:endParaRPr lang="ar-SA"/>
        </a:p>
      </dgm:t>
    </dgm:pt>
    <dgm:pt modelId="{C9F6DFDC-D290-4BDE-87A6-206FEC56D0B0}">
      <dgm:prSet phldrT="[نص]"/>
      <dgm:spPr/>
      <dgm:t>
        <a:bodyPr/>
        <a:lstStyle/>
        <a:p>
          <a:pPr rtl="1"/>
          <a:r>
            <a:rPr lang="ar-SA">
              <a:solidFill>
                <a:srgbClr val="FF0000"/>
              </a:solidFill>
            </a:rPr>
            <a:t>غير مشبعة</a:t>
          </a:r>
          <a:endParaRPr lang="ar-SA" dirty="0">
            <a:solidFill>
              <a:srgbClr val="FF0000"/>
            </a:solidFill>
          </a:endParaRPr>
        </a:p>
      </dgm:t>
    </dgm:pt>
    <dgm:pt modelId="{F45045B2-DD50-4181-96D4-DF1558FB6BB8}" type="parTrans" cxnId="{312FFE57-DA89-43E0-8EAE-989194F65C94}">
      <dgm:prSet/>
      <dgm:spPr/>
      <dgm:t>
        <a:bodyPr/>
        <a:lstStyle/>
        <a:p>
          <a:pPr rtl="1"/>
          <a:endParaRPr lang="ar-SA"/>
        </a:p>
      </dgm:t>
    </dgm:pt>
    <dgm:pt modelId="{91C73B7D-8F3E-46C7-9646-9E0EC280D37B}" type="sibTrans" cxnId="{312FFE57-DA89-43E0-8EAE-989194F65C94}">
      <dgm:prSet/>
      <dgm:spPr/>
      <dgm:t>
        <a:bodyPr/>
        <a:lstStyle/>
        <a:p>
          <a:pPr rtl="1"/>
          <a:endParaRPr lang="ar-SA"/>
        </a:p>
      </dgm:t>
    </dgm:pt>
    <dgm:pt modelId="{B7D3FF87-7FA5-430B-8116-CD519A8C43D9}">
      <dgm:prSet phldrT="[نص]"/>
      <dgm:spPr/>
      <dgm:t>
        <a:bodyPr/>
        <a:lstStyle/>
        <a:p>
          <a:pPr rtl="1"/>
          <a:r>
            <a:rPr lang="ar-SA">
              <a:solidFill>
                <a:srgbClr val="FF0000"/>
              </a:solidFill>
            </a:rPr>
            <a:t>مشبعة</a:t>
          </a:r>
          <a:endParaRPr lang="ar-SA" dirty="0">
            <a:solidFill>
              <a:srgbClr val="FF0000"/>
            </a:solidFill>
          </a:endParaRPr>
        </a:p>
      </dgm:t>
    </dgm:pt>
    <dgm:pt modelId="{0420C3DD-07D2-4CDD-9CCF-ACB0B43004D1}" type="parTrans" cxnId="{B6275709-8998-4F5C-9036-1D9A7C66AA5E}">
      <dgm:prSet/>
      <dgm:spPr/>
      <dgm:t>
        <a:bodyPr/>
        <a:lstStyle/>
        <a:p>
          <a:pPr rtl="1"/>
          <a:endParaRPr lang="ar-SA"/>
        </a:p>
      </dgm:t>
    </dgm:pt>
    <dgm:pt modelId="{07BF9040-3E28-4344-A562-8E90F83F896F}" type="sibTrans" cxnId="{B6275709-8998-4F5C-9036-1D9A7C66AA5E}">
      <dgm:prSet/>
      <dgm:spPr/>
      <dgm:t>
        <a:bodyPr/>
        <a:lstStyle/>
        <a:p>
          <a:pPr rtl="1"/>
          <a:endParaRPr lang="ar-SA"/>
        </a:p>
      </dgm:t>
    </dgm:pt>
    <dgm:pt modelId="{8AD44D2F-B768-44B5-B630-C45B2CEE06B0}">
      <dgm:prSet phldrT="[نص]"/>
      <dgm:spPr/>
      <dgm:t>
        <a:bodyPr/>
        <a:lstStyle/>
        <a:p>
          <a:pPr rtl="1"/>
          <a:r>
            <a:rPr lang="ar-SA" dirty="0">
              <a:solidFill>
                <a:srgbClr val="FF0000"/>
              </a:solidFill>
            </a:rPr>
            <a:t>فوق مشبعة</a:t>
          </a:r>
        </a:p>
      </dgm:t>
    </dgm:pt>
    <dgm:pt modelId="{B4BF848E-33AD-4BB0-B03B-976A1C7A5B8B}" type="parTrans" cxnId="{B2F73D73-6FDF-4C8A-9FCE-8B47350A083A}">
      <dgm:prSet/>
      <dgm:spPr/>
      <dgm:t>
        <a:bodyPr/>
        <a:lstStyle/>
        <a:p>
          <a:pPr rtl="1"/>
          <a:endParaRPr lang="ar-SA"/>
        </a:p>
      </dgm:t>
    </dgm:pt>
    <dgm:pt modelId="{E6483544-CC02-4019-81BD-DC33F2BBC5A6}" type="sibTrans" cxnId="{B2F73D73-6FDF-4C8A-9FCE-8B47350A083A}">
      <dgm:prSet/>
      <dgm:spPr/>
      <dgm:t>
        <a:bodyPr/>
        <a:lstStyle/>
        <a:p>
          <a:pPr rtl="1"/>
          <a:endParaRPr lang="ar-SA"/>
        </a:p>
      </dgm:t>
    </dgm:pt>
    <dgm:pt modelId="{800C51FA-94CF-49EA-B642-CDC589405B51}" type="pres">
      <dgm:prSet presAssocID="{E42D2A19-9F8E-402A-B229-4F1CE5DFA193}" presName="composite" presStyleCnt="0">
        <dgm:presLayoutVars>
          <dgm:chMax val="1"/>
          <dgm:dir/>
          <dgm:resizeHandles val="exact"/>
        </dgm:presLayoutVars>
      </dgm:prSet>
      <dgm:spPr/>
    </dgm:pt>
    <dgm:pt modelId="{F3D02499-4723-47DD-9E78-7C10F712D9A5}" type="pres">
      <dgm:prSet presAssocID="{E42D2A19-9F8E-402A-B229-4F1CE5DFA193}" presName="radial" presStyleCnt="0">
        <dgm:presLayoutVars>
          <dgm:animLvl val="ctr"/>
        </dgm:presLayoutVars>
      </dgm:prSet>
      <dgm:spPr/>
    </dgm:pt>
    <dgm:pt modelId="{ABC6E66F-E3C5-4A6D-A7AE-337D13C3408D}" type="pres">
      <dgm:prSet presAssocID="{210B217E-D286-4491-9306-FA4741E33D93}" presName="centerShape" presStyleLbl="vennNode1" presStyleIdx="0" presStyleCnt="4"/>
      <dgm:spPr/>
    </dgm:pt>
    <dgm:pt modelId="{94A587AD-99E2-42DE-9CC0-4B4992F9B316}" type="pres">
      <dgm:prSet presAssocID="{C9F6DFDC-D290-4BDE-87A6-206FEC56D0B0}" presName="node" presStyleLbl="vennNode1" presStyleIdx="1" presStyleCnt="4" custRadScaleRad="104674" custRadScaleInc="-1224">
        <dgm:presLayoutVars>
          <dgm:bulletEnabled val="1"/>
        </dgm:presLayoutVars>
      </dgm:prSet>
      <dgm:spPr/>
    </dgm:pt>
    <dgm:pt modelId="{160DC990-E85C-4DD8-98DA-75A24B1E44D1}" type="pres">
      <dgm:prSet presAssocID="{B7D3FF87-7FA5-430B-8116-CD519A8C43D9}" presName="node" presStyleLbl="vennNode1" presStyleIdx="2" presStyleCnt="4" custRadScaleRad="105333" custRadScaleInc="-1161">
        <dgm:presLayoutVars>
          <dgm:bulletEnabled val="1"/>
        </dgm:presLayoutVars>
      </dgm:prSet>
      <dgm:spPr/>
    </dgm:pt>
    <dgm:pt modelId="{67082960-A2AC-42B6-8B7A-25AB61F49BCC}" type="pres">
      <dgm:prSet presAssocID="{8AD44D2F-B768-44B5-B630-C45B2CEE06B0}" presName="node" presStyleLbl="vennNode1" presStyleIdx="3" presStyleCnt="4" custRadScaleRad="106953" custRadScaleInc="1555">
        <dgm:presLayoutVars>
          <dgm:bulletEnabled val="1"/>
        </dgm:presLayoutVars>
      </dgm:prSet>
      <dgm:spPr/>
    </dgm:pt>
  </dgm:ptLst>
  <dgm:cxnLst>
    <dgm:cxn modelId="{B6275709-8998-4F5C-9036-1D9A7C66AA5E}" srcId="{210B217E-D286-4491-9306-FA4741E33D93}" destId="{B7D3FF87-7FA5-430B-8116-CD519A8C43D9}" srcOrd="1" destOrd="0" parTransId="{0420C3DD-07D2-4CDD-9CCF-ACB0B43004D1}" sibTransId="{07BF9040-3E28-4344-A562-8E90F83F896F}"/>
    <dgm:cxn modelId="{75BD7A27-E1F5-4C7B-995E-0C5666352764}" type="presOf" srcId="{210B217E-D286-4491-9306-FA4741E33D93}" destId="{ABC6E66F-E3C5-4A6D-A7AE-337D13C3408D}" srcOrd="0" destOrd="0" presId="urn:microsoft.com/office/officeart/2005/8/layout/radial3"/>
    <dgm:cxn modelId="{DF4EE035-9357-48DA-9218-8DB302122C39}" type="presOf" srcId="{8AD44D2F-B768-44B5-B630-C45B2CEE06B0}" destId="{67082960-A2AC-42B6-8B7A-25AB61F49BCC}" srcOrd="0" destOrd="0" presId="urn:microsoft.com/office/officeart/2005/8/layout/radial3"/>
    <dgm:cxn modelId="{D33A1660-EF37-4E0B-8C23-16B4217D9308}" type="presOf" srcId="{C9F6DFDC-D290-4BDE-87A6-206FEC56D0B0}" destId="{94A587AD-99E2-42DE-9CC0-4B4992F9B316}" srcOrd="0" destOrd="0" presId="urn:microsoft.com/office/officeart/2005/8/layout/radial3"/>
    <dgm:cxn modelId="{E00F4269-70B5-46C0-B620-72B194A83EB4}" srcId="{E42D2A19-9F8E-402A-B229-4F1CE5DFA193}" destId="{210B217E-D286-4491-9306-FA4741E33D93}" srcOrd="0" destOrd="0" parTransId="{FCD03B84-0B3C-45CA-ABF0-9A96F0EEA78F}" sibTransId="{19E8F8B1-1622-4653-BE05-0366C9DB954C}"/>
    <dgm:cxn modelId="{B2F73D73-6FDF-4C8A-9FCE-8B47350A083A}" srcId="{210B217E-D286-4491-9306-FA4741E33D93}" destId="{8AD44D2F-B768-44B5-B630-C45B2CEE06B0}" srcOrd="2" destOrd="0" parTransId="{B4BF848E-33AD-4BB0-B03B-976A1C7A5B8B}" sibTransId="{E6483544-CC02-4019-81BD-DC33F2BBC5A6}"/>
    <dgm:cxn modelId="{312FFE57-DA89-43E0-8EAE-989194F65C94}" srcId="{210B217E-D286-4491-9306-FA4741E33D93}" destId="{C9F6DFDC-D290-4BDE-87A6-206FEC56D0B0}" srcOrd="0" destOrd="0" parTransId="{F45045B2-DD50-4181-96D4-DF1558FB6BB8}" sibTransId="{91C73B7D-8F3E-46C7-9646-9E0EC280D37B}"/>
    <dgm:cxn modelId="{8892A7B3-E20B-4E0A-8D36-28DDEA2BFFB2}" type="presOf" srcId="{E42D2A19-9F8E-402A-B229-4F1CE5DFA193}" destId="{800C51FA-94CF-49EA-B642-CDC589405B51}" srcOrd="0" destOrd="0" presId="urn:microsoft.com/office/officeart/2005/8/layout/radial3"/>
    <dgm:cxn modelId="{A1735EEE-2D85-40EB-810A-9A1F279C4EDD}" type="presOf" srcId="{B7D3FF87-7FA5-430B-8116-CD519A8C43D9}" destId="{160DC990-E85C-4DD8-98DA-75A24B1E44D1}" srcOrd="0" destOrd="0" presId="urn:microsoft.com/office/officeart/2005/8/layout/radial3"/>
    <dgm:cxn modelId="{87856D0A-1E99-4E24-B923-1AB391269B77}" type="presParOf" srcId="{800C51FA-94CF-49EA-B642-CDC589405B51}" destId="{F3D02499-4723-47DD-9E78-7C10F712D9A5}" srcOrd="0" destOrd="0" presId="urn:microsoft.com/office/officeart/2005/8/layout/radial3"/>
    <dgm:cxn modelId="{96BEBD4F-D6F0-482E-83E9-8D23B7AEB277}" type="presParOf" srcId="{F3D02499-4723-47DD-9E78-7C10F712D9A5}" destId="{ABC6E66F-E3C5-4A6D-A7AE-337D13C3408D}" srcOrd="0" destOrd="0" presId="urn:microsoft.com/office/officeart/2005/8/layout/radial3"/>
    <dgm:cxn modelId="{65D0D3A2-C3B5-4734-9A97-914A10FF43AA}" type="presParOf" srcId="{F3D02499-4723-47DD-9E78-7C10F712D9A5}" destId="{94A587AD-99E2-42DE-9CC0-4B4992F9B316}" srcOrd="1" destOrd="0" presId="urn:microsoft.com/office/officeart/2005/8/layout/radial3"/>
    <dgm:cxn modelId="{A0C2252F-14AD-4B83-9F82-583272338381}" type="presParOf" srcId="{F3D02499-4723-47DD-9E78-7C10F712D9A5}" destId="{160DC990-E85C-4DD8-98DA-75A24B1E44D1}" srcOrd="2" destOrd="0" presId="urn:microsoft.com/office/officeart/2005/8/layout/radial3"/>
    <dgm:cxn modelId="{CCD79FA2-D5CA-438F-B351-74457D29F597}" type="presParOf" srcId="{F3D02499-4723-47DD-9E78-7C10F712D9A5}" destId="{67082960-A2AC-42B6-8B7A-25AB61F49BCC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7D4F8AE-E509-4351-83DA-99CE5EEB6154}" type="doc">
      <dgm:prSet loTypeId="urn:microsoft.com/office/officeart/2005/8/layout/hList7" loCatId="list" qsTypeId="urn:microsoft.com/office/officeart/2005/8/quickstyle/simple1" qsCatId="simple" csTypeId="urn:microsoft.com/office/officeart/2005/8/colors/accent0_1" csCatId="mainScheme" phldr="1"/>
      <dgm:spPr/>
    </dgm:pt>
    <dgm:pt modelId="{ED955A35-7AFD-4C6A-AEA3-24F298CFE3D9}">
      <dgm:prSet phldrT="[نص]"/>
      <dgm:spPr/>
      <dgm:t>
        <a:bodyPr/>
        <a:lstStyle/>
        <a:p>
          <a:pPr rtl="1"/>
          <a:endParaRPr lang="ar-SA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2D8EFB3-2E7C-458C-9013-1EFEB675C61F}" type="sibTrans" cxnId="{AB52FE14-01DC-4503-AFA7-F502A3262396}">
      <dgm:prSet/>
      <dgm:spPr/>
      <dgm:t>
        <a:bodyPr/>
        <a:lstStyle/>
        <a:p>
          <a:pPr rtl="1"/>
          <a:endParaRPr lang="ar-SA"/>
        </a:p>
      </dgm:t>
    </dgm:pt>
    <dgm:pt modelId="{9FE30626-7B57-46F8-BAAC-79F8087CEE28}" type="parTrans" cxnId="{AB52FE14-01DC-4503-AFA7-F502A3262396}">
      <dgm:prSet/>
      <dgm:spPr/>
      <dgm:t>
        <a:bodyPr/>
        <a:lstStyle/>
        <a:p>
          <a:pPr rtl="1"/>
          <a:endParaRPr lang="ar-SA"/>
        </a:p>
      </dgm:t>
    </dgm:pt>
    <dgm:pt modelId="{5FA9A23A-A85B-4DC2-AF41-37FC6FB758F8}">
      <dgm:prSet phldrT="[نص]"/>
      <dgm:spPr/>
      <dgm:t>
        <a:bodyPr/>
        <a:lstStyle/>
        <a:p>
          <a:pPr rtl="1"/>
          <a:endParaRPr lang="ar-SA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1CB8E6B-89F2-4509-B874-561F2FC48AC7}" type="sibTrans" cxnId="{863DA41C-FF18-43D4-8F46-0EEA8CB98E48}">
      <dgm:prSet/>
      <dgm:spPr/>
      <dgm:t>
        <a:bodyPr/>
        <a:lstStyle/>
        <a:p>
          <a:pPr rtl="1"/>
          <a:endParaRPr lang="ar-SA"/>
        </a:p>
      </dgm:t>
    </dgm:pt>
    <dgm:pt modelId="{DD65C168-3571-430C-8932-FA6684B29540}" type="parTrans" cxnId="{863DA41C-FF18-43D4-8F46-0EEA8CB98E48}">
      <dgm:prSet/>
      <dgm:spPr/>
      <dgm:t>
        <a:bodyPr/>
        <a:lstStyle/>
        <a:p>
          <a:pPr rtl="1"/>
          <a:endParaRPr lang="ar-SA"/>
        </a:p>
      </dgm:t>
    </dgm:pt>
    <dgm:pt modelId="{244E6DF2-C812-4F02-AEC1-D0FCCF083497}" type="pres">
      <dgm:prSet presAssocID="{17D4F8AE-E509-4351-83DA-99CE5EEB6154}" presName="Name0" presStyleCnt="0">
        <dgm:presLayoutVars>
          <dgm:dir/>
          <dgm:resizeHandles val="exact"/>
        </dgm:presLayoutVars>
      </dgm:prSet>
      <dgm:spPr/>
    </dgm:pt>
    <dgm:pt modelId="{A7684A48-94F8-4C75-9846-4EF93D18D5D7}" type="pres">
      <dgm:prSet presAssocID="{17D4F8AE-E509-4351-83DA-99CE5EEB6154}" presName="fgShape" presStyleLbl="fgShp" presStyleIdx="0" presStyleCnt="1"/>
      <dgm:spPr>
        <a:solidFill>
          <a:srgbClr val="EF9419"/>
        </a:solidFill>
        <a:ln>
          <a:solidFill>
            <a:srgbClr val="D7B326"/>
          </a:solidFill>
        </a:ln>
      </dgm:spPr>
    </dgm:pt>
    <dgm:pt modelId="{E4BFA756-35A0-402A-8790-DCF2AE4468D0}" type="pres">
      <dgm:prSet presAssocID="{17D4F8AE-E509-4351-83DA-99CE5EEB6154}" presName="linComp" presStyleCnt="0"/>
      <dgm:spPr/>
    </dgm:pt>
    <dgm:pt modelId="{9B236EC3-4948-4BD1-84CA-7DA4033D16DD}" type="pres">
      <dgm:prSet presAssocID="{5FA9A23A-A85B-4DC2-AF41-37FC6FB758F8}" presName="compNode" presStyleCnt="0"/>
      <dgm:spPr/>
    </dgm:pt>
    <dgm:pt modelId="{7CA41A9A-20C8-41CA-B25C-D63B3CE96B73}" type="pres">
      <dgm:prSet presAssocID="{5FA9A23A-A85B-4DC2-AF41-37FC6FB758F8}" presName="bkgdShape" presStyleLbl="node1" presStyleIdx="0" presStyleCnt="2"/>
      <dgm:spPr/>
    </dgm:pt>
    <dgm:pt modelId="{1D078248-A66B-482A-A512-D4302ADCFF4D}" type="pres">
      <dgm:prSet presAssocID="{5FA9A23A-A85B-4DC2-AF41-37FC6FB758F8}" presName="nodeTx" presStyleLbl="node1" presStyleIdx="0" presStyleCnt="2">
        <dgm:presLayoutVars>
          <dgm:bulletEnabled val="1"/>
        </dgm:presLayoutVars>
      </dgm:prSet>
      <dgm:spPr/>
    </dgm:pt>
    <dgm:pt modelId="{B07E40F3-9A03-4088-8EF8-34E79E15BF61}" type="pres">
      <dgm:prSet presAssocID="{5FA9A23A-A85B-4DC2-AF41-37FC6FB758F8}" presName="invisiNode" presStyleLbl="node1" presStyleIdx="0" presStyleCnt="2"/>
      <dgm:spPr/>
    </dgm:pt>
    <dgm:pt modelId="{F7CF4415-3992-47CC-9197-120341710CDE}" type="pres">
      <dgm:prSet presAssocID="{5FA9A23A-A85B-4DC2-AF41-37FC6FB758F8}" presName="imagNode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F863F688-789F-4D7A-9CE0-11A5D7CC6292}" type="pres">
      <dgm:prSet presAssocID="{11CB8E6B-89F2-4509-B874-561F2FC48AC7}" presName="sibTrans" presStyleLbl="sibTrans2D1" presStyleIdx="0" presStyleCnt="0"/>
      <dgm:spPr/>
    </dgm:pt>
    <dgm:pt modelId="{DAF8C38E-6992-4ED4-A0CC-2F49C5BF3691}" type="pres">
      <dgm:prSet presAssocID="{ED955A35-7AFD-4C6A-AEA3-24F298CFE3D9}" presName="compNode" presStyleCnt="0"/>
      <dgm:spPr/>
    </dgm:pt>
    <dgm:pt modelId="{6E27BE21-134C-4299-9B33-1D02CEBCB885}" type="pres">
      <dgm:prSet presAssocID="{ED955A35-7AFD-4C6A-AEA3-24F298CFE3D9}" presName="bkgdShape" presStyleLbl="node1" presStyleIdx="1" presStyleCnt="2" custLinFactNeighborX="1247"/>
      <dgm:spPr/>
    </dgm:pt>
    <dgm:pt modelId="{B10421E2-7E81-4442-BBA6-ED2DBA58C7BF}" type="pres">
      <dgm:prSet presAssocID="{ED955A35-7AFD-4C6A-AEA3-24F298CFE3D9}" presName="nodeTx" presStyleLbl="node1" presStyleIdx="1" presStyleCnt="2">
        <dgm:presLayoutVars>
          <dgm:bulletEnabled val="1"/>
        </dgm:presLayoutVars>
      </dgm:prSet>
      <dgm:spPr/>
    </dgm:pt>
    <dgm:pt modelId="{5157F10C-2777-455A-95B4-BCADCDDD6EAC}" type="pres">
      <dgm:prSet presAssocID="{ED955A35-7AFD-4C6A-AEA3-24F298CFE3D9}" presName="invisiNode" presStyleLbl="node1" presStyleIdx="1" presStyleCnt="2"/>
      <dgm:spPr/>
    </dgm:pt>
    <dgm:pt modelId="{FDDF13EB-B763-49C7-AAEA-93CAD0846149}" type="pres">
      <dgm:prSet presAssocID="{ED955A35-7AFD-4C6A-AEA3-24F298CFE3D9}" presName="imagNod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</dgm:ptLst>
  <dgm:cxnLst>
    <dgm:cxn modelId="{AB52FE14-01DC-4503-AFA7-F502A3262396}" srcId="{17D4F8AE-E509-4351-83DA-99CE5EEB6154}" destId="{ED955A35-7AFD-4C6A-AEA3-24F298CFE3D9}" srcOrd="1" destOrd="0" parTransId="{9FE30626-7B57-46F8-BAAC-79F8087CEE28}" sibTransId="{C2D8EFB3-2E7C-458C-9013-1EFEB675C61F}"/>
    <dgm:cxn modelId="{863DA41C-FF18-43D4-8F46-0EEA8CB98E48}" srcId="{17D4F8AE-E509-4351-83DA-99CE5EEB6154}" destId="{5FA9A23A-A85B-4DC2-AF41-37FC6FB758F8}" srcOrd="0" destOrd="0" parTransId="{DD65C168-3571-430C-8932-FA6684B29540}" sibTransId="{11CB8E6B-89F2-4509-B874-561F2FC48AC7}"/>
    <dgm:cxn modelId="{5391D16E-FA77-4C3A-8849-D9FB3C999E30}" type="presOf" srcId="{ED955A35-7AFD-4C6A-AEA3-24F298CFE3D9}" destId="{6E27BE21-134C-4299-9B33-1D02CEBCB885}" srcOrd="0" destOrd="0" presId="urn:microsoft.com/office/officeart/2005/8/layout/hList7"/>
    <dgm:cxn modelId="{42321C71-8F5B-4BCA-BBDE-81D4853738E3}" type="presOf" srcId="{11CB8E6B-89F2-4509-B874-561F2FC48AC7}" destId="{F863F688-789F-4D7A-9CE0-11A5D7CC6292}" srcOrd="0" destOrd="0" presId="urn:microsoft.com/office/officeart/2005/8/layout/hList7"/>
    <dgm:cxn modelId="{86F28999-085C-4AE2-A192-7C54656A88EB}" type="presOf" srcId="{5FA9A23A-A85B-4DC2-AF41-37FC6FB758F8}" destId="{7CA41A9A-20C8-41CA-B25C-D63B3CE96B73}" srcOrd="0" destOrd="0" presId="urn:microsoft.com/office/officeart/2005/8/layout/hList7"/>
    <dgm:cxn modelId="{680D19A6-DF6A-4D1D-BFEF-5967A6E9EE3F}" type="presOf" srcId="{ED955A35-7AFD-4C6A-AEA3-24F298CFE3D9}" destId="{B10421E2-7E81-4442-BBA6-ED2DBA58C7BF}" srcOrd="1" destOrd="0" presId="urn:microsoft.com/office/officeart/2005/8/layout/hList7"/>
    <dgm:cxn modelId="{B4C3D2C9-4E5E-44B1-BD5F-E3CD47AECEED}" type="presOf" srcId="{17D4F8AE-E509-4351-83DA-99CE5EEB6154}" destId="{244E6DF2-C812-4F02-AEC1-D0FCCF083497}" srcOrd="0" destOrd="0" presId="urn:microsoft.com/office/officeart/2005/8/layout/hList7"/>
    <dgm:cxn modelId="{6B97AAE9-6CEF-49C3-AA87-4ABDE32C614D}" type="presOf" srcId="{5FA9A23A-A85B-4DC2-AF41-37FC6FB758F8}" destId="{1D078248-A66B-482A-A512-D4302ADCFF4D}" srcOrd="1" destOrd="0" presId="urn:microsoft.com/office/officeart/2005/8/layout/hList7"/>
    <dgm:cxn modelId="{006C1CCA-335C-45D9-8F8B-848C7EA5CA9C}" type="presParOf" srcId="{244E6DF2-C812-4F02-AEC1-D0FCCF083497}" destId="{A7684A48-94F8-4C75-9846-4EF93D18D5D7}" srcOrd="0" destOrd="0" presId="urn:microsoft.com/office/officeart/2005/8/layout/hList7"/>
    <dgm:cxn modelId="{13880ADF-E3E3-47DB-B640-4322087CDAC7}" type="presParOf" srcId="{244E6DF2-C812-4F02-AEC1-D0FCCF083497}" destId="{E4BFA756-35A0-402A-8790-DCF2AE4468D0}" srcOrd="1" destOrd="0" presId="urn:microsoft.com/office/officeart/2005/8/layout/hList7"/>
    <dgm:cxn modelId="{313A062C-F50B-4E2A-BCF5-D7E57B10051E}" type="presParOf" srcId="{E4BFA756-35A0-402A-8790-DCF2AE4468D0}" destId="{9B236EC3-4948-4BD1-84CA-7DA4033D16DD}" srcOrd="0" destOrd="0" presId="urn:microsoft.com/office/officeart/2005/8/layout/hList7"/>
    <dgm:cxn modelId="{587C7FC5-2DAE-41D2-B8CE-CBB7F13FF465}" type="presParOf" srcId="{9B236EC3-4948-4BD1-84CA-7DA4033D16DD}" destId="{7CA41A9A-20C8-41CA-B25C-D63B3CE96B73}" srcOrd="0" destOrd="0" presId="urn:microsoft.com/office/officeart/2005/8/layout/hList7"/>
    <dgm:cxn modelId="{7CB6D87F-1904-4037-BD14-02736122B288}" type="presParOf" srcId="{9B236EC3-4948-4BD1-84CA-7DA4033D16DD}" destId="{1D078248-A66B-482A-A512-D4302ADCFF4D}" srcOrd="1" destOrd="0" presId="urn:microsoft.com/office/officeart/2005/8/layout/hList7"/>
    <dgm:cxn modelId="{F3512E1D-AC83-4B02-9C36-2CE1CCD8EDF9}" type="presParOf" srcId="{9B236EC3-4948-4BD1-84CA-7DA4033D16DD}" destId="{B07E40F3-9A03-4088-8EF8-34E79E15BF61}" srcOrd="2" destOrd="0" presId="urn:microsoft.com/office/officeart/2005/8/layout/hList7"/>
    <dgm:cxn modelId="{5D8BD719-A10A-4496-8417-C98D617DAA2F}" type="presParOf" srcId="{9B236EC3-4948-4BD1-84CA-7DA4033D16DD}" destId="{F7CF4415-3992-47CC-9197-120341710CDE}" srcOrd="3" destOrd="0" presId="urn:microsoft.com/office/officeart/2005/8/layout/hList7"/>
    <dgm:cxn modelId="{609D5103-F235-4EE6-8B17-AD1D7A5ADCCC}" type="presParOf" srcId="{E4BFA756-35A0-402A-8790-DCF2AE4468D0}" destId="{F863F688-789F-4D7A-9CE0-11A5D7CC6292}" srcOrd="1" destOrd="0" presId="urn:microsoft.com/office/officeart/2005/8/layout/hList7"/>
    <dgm:cxn modelId="{2EC85D63-917C-49D5-A1EC-65B4AED49798}" type="presParOf" srcId="{E4BFA756-35A0-402A-8790-DCF2AE4468D0}" destId="{DAF8C38E-6992-4ED4-A0CC-2F49C5BF3691}" srcOrd="2" destOrd="0" presId="urn:microsoft.com/office/officeart/2005/8/layout/hList7"/>
    <dgm:cxn modelId="{634011BC-FBAA-46B3-BD38-2362D58AAEC3}" type="presParOf" srcId="{DAF8C38E-6992-4ED4-A0CC-2F49C5BF3691}" destId="{6E27BE21-134C-4299-9B33-1D02CEBCB885}" srcOrd="0" destOrd="0" presId="urn:microsoft.com/office/officeart/2005/8/layout/hList7"/>
    <dgm:cxn modelId="{69F98121-7F33-4608-AA5E-AA387CF96B00}" type="presParOf" srcId="{DAF8C38E-6992-4ED4-A0CC-2F49C5BF3691}" destId="{B10421E2-7E81-4442-BBA6-ED2DBA58C7BF}" srcOrd="1" destOrd="0" presId="urn:microsoft.com/office/officeart/2005/8/layout/hList7"/>
    <dgm:cxn modelId="{4FB7AEC5-F67B-40B6-B830-6EE6E427D885}" type="presParOf" srcId="{DAF8C38E-6992-4ED4-A0CC-2F49C5BF3691}" destId="{5157F10C-2777-455A-95B4-BCADCDDD6EAC}" srcOrd="2" destOrd="0" presId="urn:microsoft.com/office/officeart/2005/8/layout/hList7"/>
    <dgm:cxn modelId="{8A1AF7B8-6AD9-4038-B21D-557002341DA2}" type="presParOf" srcId="{DAF8C38E-6992-4ED4-A0CC-2F49C5BF3691}" destId="{FDDF13EB-B763-49C7-AAEA-93CAD084614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8BE151F-A02D-45F0-8E83-C81B19DFD43D}" type="doc">
      <dgm:prSet loTypeId="urn:microsoft.com/office/officeart/2005/8/layout/orgChart1" loCatId="hierarchy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14458DD5-1CD6-4274-ACBB-F17A39F2668D}">
      <dgm:prSet phldrT="[نص]" custT="1"/>
      <dgm:spPr>
        <a:solidFill>
          <a:srgbClr val="F8E1A6"/>
        </a:solidFill>
      </dgm:spPr>
      <dgm:t>
        <a:bodyPr/>
        <a:lstStyle/>
        <a:p>
          <a:pPr rtl="1"/>
          <a:r>
            <a:rPr lang="ar-SA" sz="2400" b="1" dirty="0"/>
            <a:t>استخدامات الأحماض</a:t>
          </a:r>
        </a:p>
      </dgm:t>
    </dgm:pt>
    <dgm:pt modelId="{43507F1A-97B1-475E-BD9B-C438245D6355}" type="parTrans" cxnId="{838C5E26-9071-435C-AD41-BB46D4CA3B03}">
      <dgm:prSet/>
      <dgm:spPr/>
      <dgm:t>
        <a:bodyPr/>
        <a:lstStyle/>
        <a:p>
          <a:pPr rtl="1"/>
          <a:endParaRPr lang="ar-SA"/>
        </a:p>
      </dgm:t>
    </dgm:pt>
    <dgm:pt modelId="{DEC3EBF2-0D30-42B8-A489-D01C75DBE7B8}" type="sibTrans" cxnId="{838C5E26-9071-435C-AD41-BB46D4CA3B03}">
      <dgm:prSet/>
      <dgm:spPr/>
      <dgm:t>
        <a:bodyPr/>
        <a:lstStyle/>
        <a:p>
          <a:pPr rtl="1"/>
          <a:endParaRPr lang="ar-SA"/>
        </a:p>
      </dgm:t>
    </dgm:pt>
    <dgm:pt modelId="{0164F6CF-9A84-482E-8966-80576830FA01}">
      <dgm:prSet phldrT="[نص]" custT="1"/>
      <dgm:spPr>
        <a:solidFill>
          <a:srgbClr val="000000"/>
        </a:solidFill>
      </dgm:spPr>
      <dgm:t>
        <a:bodyPr/>
        <a:lstStyle/>
        <a:p>
          <a:pPr rtl="1"/>
          <a:r>
            <a:rPr lang="ar-SA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حمض الخل</a:t>
          </a:r>
        </a:p>
        <a:p>
          <a:pPr rtl="1"/>
          <a:r>
            <a:rPr lang="ar-SA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 في الأطعمة</a:t>
          </a:r>
        </a:p>
      </dgm:t>
    </dgm:pt>
    <dgm:pt modelId="{76B74711-FC0F-4455-B344-0E1FF654FEE9}" type="parTrans" cxnId="{559036F0-D3F2-4B94-A2CE-200E7027822F}">
      <dgm:prSet/>
      <dgm:spPr/>
      <dgm:t>
        <a:bodyPr/>
        <a:lstStyle/>
        <a:p>
          <a:pPr rtl="1"/>
          <a:endParaRPr lang="ar-SA"/>
        </a:p>
      </dgm:t>
    </dgm:pt>
    <dgm:pt modelId="{21D22D35-094B-46EE-B34E-AE490B590D72}" type="sibTrans" cxnId="{559036F0-D3F2-4B94-A2CE-200E7027822F}">
      <dgm:prSet/>
      <dgm:spPr/>
      <dgm:t>
        <a:bodyPr/>
        <a:lstStyle/>
        <a:p>
          <a:pPr rtl="1"/>
          <a:endParaRPr lang="ar-SA"/>
        </a:p>
      </dgm:t>
    </dgm:pt>
    <dgm:pt modelId="{824BB799-2FDE-43B0-8C1E-CE52B69D48C0}">
      <dgm:prSet phldrT="[نص]" custT="1"/>
      <dgm:spPr>
        <a:solidFill>
          <a:srgbClr val="000000"/>
        </a:solidFill>
      </dgm:spPr>
      <dgm:t>
        <a:bodyPr/>
        <a:lstStyle/>
        <a:p>
          <a:pPr rtl="1"/>
          <a:r>
            <a:rPr lang="ar-SA" sz="1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حمض </a:t>
          </a:r>
        </a:p>
        <a:p>
          <a:pPr rtl="1"/>
          <a:r>
            <a:rPr lang="ar-SA" sz="1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النتريك في صناعة الأسمدة</a:t>
          </a:r>
        </a:p>
      </dgm:t>
    </dgm:pt>
    <dgm:pt modelId="{32BBCD3B-D27A-4F3B-872A-0ED2D0B882E3}" type="parTrans" cxnId="{490E1A05-F82E-4D29-BC58-C2CB27F8FC83}">
      <dgm:prSet/>
      <dgm:spPr/>
      <dgm:t>
        <a:bodyPr/>
        <a:lstStyle/>
        <a:p>
          <a:pPr rtl="1"/>
          <a:endParaRPr lang="ar-SA"/>
        </a:p>
      </dgm:t>
    </dgm:pt>
    <dgm:pt modelId="{D28D1F9D-7889-4136-91CE-A175BE760F79}" type="sibTrans" cxnId="{490E1A05-F82E-4D29-BC58-C2CB27F8FC83}">
      <dgm:prSet/>
      <dgm:spPr/>
      <dgm:t>
        <a:bodyPr/>
        <a:lstStyle/>
        <a:p>
          <a:pPr rtl="1"/>
          <a:endParaRPr lang="ar-SA"/>
        </a:p>
      </dgm:t>
    </dgm:pt>
    <dgm:pt modelId="{575DF19A-3E7F-4850-92CA-F06D2465995A}">
      <dgm:prSet custT="1"/>
      <dgm:spPr>
        <a:solidFill>
          <a:schemeClr val="tx1"/>
        </a:solidFill>
      </dgm:spPr>
      <dgm:t>
        <a:bodyPr/>
        <a:lstStyle/>
        <a:p>
          <a:pPr rtl="1"/>
          <a:r>
            <a:rPr lang="ar-SA" sz="1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حمض الهيدروكلوريك في تنظيف المعادن</a:t>
          </a:r>
        </a:p>
      </dgm:t>
    </dgm:pt>
    <dgm:pt modelId="{F4891744-BD66-4FC8-8DCF-69DD9D6BA538}" type="parTrans" cxnId="{91228123-F0B3-4599-9C37-D7377EE69DE7}">
      <dgm:prSet/>
      <dgm:spPr/>
      <dgm:t>
        <a:bodyPr/>
        <a:lstStyle/>
        <a:p>
          <a:pPr rtl="1"/>
          <a:endParaRPr lang="ar-SA"/>
        </a:p>
      </dgm:t>
    </dgm:pt>
    <dgm:pt modelId="{74BBCAD6-920E-46C5-A842-766C7EF05262}" type="sibTrans" cxnId="{91228123-F0B3-4599-9C37-D7377EE69DE7}">
      <dgm:prSet/>
      <dgm:spPr/>
      <dgm:t>
        <a:bodyPr/>
        <a:lstStyle/>
        <a:p>
          <a:pPr rtl="1"/>
          <a:endParaRPr lang="ar-SA"/>
        </a:p>
      </dgm:t>
    </dgm:pt>
    <dgm:pt modelId="{851D3AFF-1F36-4171-A3C8-A4C2471321F8}">
      <dgm:prSet custT="1"/>
      <dgm:spPr>
        <a:solidFill>
          <a:schemeClr val="tx1"/>
        </a:solidFill>
      </dgm:spPr>
      <dgm:t>
        <a:bodyPr/>
        <a:lstStyle/>
        <a:p>
          <a:pPr rtl="1"/>
          <a:r>
            <a:rPr lang="ar-SA" sz="1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حمض الكربونيك له  دور أساسي في تكوين الكهوف </a:t>
          </a:r>
        </a:p>
      </dgm:t>
    </dgm:pt>
    <dgm:pt modelId="{CCD5F07F-F1DA-4B2C-9132-B16A2F5867D9}" type="parTrans" cxnId="{102BB196-E979-4447-BA75-744C1988C92E}">
      <dgm:prSet/>
      <dgm:spPr/>
      <dgm:t>
        <a:bodyPr/>
        <a:lstStyle/>
        <a:p>
          <a:pPr rtl="1"/>
          <a:endParaRPr lang="ar-SA"/>
        </a:p>
      </dgm:t>
    </dgm:pt>
    <dgm:pt modelId="{9203E327-310B-4F49-9EC1-30BF70FA314C}" type="sibTrans" cxnId="{102BB196-E979-4447-BA75-744C1988C92E}">
      <dgm:prSet/>
      <dgm:spPr/>
      <dgm:t>
        <a:bodyPr/>
        <a:lstStyle/>
        <a:p>
          <a:pPr rtl="1"/>
          <a:endParaRPr lang="ar-SA"/>
        </a:p>
      </dgm:t>
    </dgm:pt>
    <dgm:pt modelId="{39461DE1-5D19-42EB-9FF4-F6BA1D5348DE}">
      <dgm:prSet custT="1"/>
      <dgm:spPr>
        <a:solidFill>
          <a:schemeClr val="tx1"/>
        </a:solidFill>
      </dgm:spPr>
      <dgm:t>
        <a:bodyPr/>
        <a:lstStyle/>
        <a:p>
          <a:pPr rtl="1"/>
          <a:r>
            <a:rPr lang="ar-SA" sz="1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 حمض     </a:t>
          </a:r>
          <a:r>
            <a:rPr lang="ar-SA" sz="1800" b="1" dirty="0" err="1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الفورميك</a:t>
          </a:r>
          <a:r>
            <a:rPr lang="ar-SA" sz="1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    يوجد في النمل</a:t>
          </a:r>
        </a:p>
      </dgm:t>
    </dgm:pt>
    <dgm:pt modelId="{5243ABDC-2A4F-419E-A177-6765A391E759}" type="parTrans" cxnId="{749B5321-1851-461A-943B-0D0112CCFD77}">
      <dgm:prSet/>
      <dgm:spPr/>
      <dgm:t>
        <a:bodyPr/>
        <a:lstStyle/>
        <a:p>
          <a:pPr rtl="1"/>
          <a:endParaRPr lang="ar-SA"/>
        </a:p>
      </dgm:t>
    </dgm:pt>
    <dgm:pt modelId="{3228F712-B310-4D01-83EC-64B12BC7A3A9}" type="sibTrans" cxnId="{749B5321-1851-461A-943B-0D0112CCFD77}">
      <dgm:prSet/>
      <dgm:spPr/>
      <dgm:t>
        <a:bodyPr/>
        <a:lstStyle/>
        <a:p>
          <a:pPr rtl="1"/>
          <a:endParaRPr lang="ar-SA"/>
        </a:p>
      </dgm:t>
    </dgm:pt>
    <dgm:pt modelId="{FA503EE3-C87F-4219-BD64-E71776B6E257}">
      <dgm:prSet custT="1"/>
      <dgm:spPr>
        <a:solidFill>
          <a:schemeClr val="tx1"/>
        </a:solidFill>
      </dgm:spPr>
      <dgm:t>
        <a:bodyPr/>
        <a:lstStyle/>
        <a:p>
          <a:pPr rtl="1"/>
          <a:r>
            <a:rPr lang="ar-SA" sz="1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حمض الستريك       يوجد في الليمون   البرتقال ويحتوي فيتامين </a:t>
          </a:r>
          <a:r>
            <a:rPr lang="en-US" sz="1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c</a:t>
          </a:r>
          <a:endParaRPr lang="ar-SA" sz="1800" b="1" dirty="0">
            <a:solidFill>
              <a:schemeClr val="bg1"/>
            </a:solidFill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9B599E9-4785-4422-A071-C9255C8D7F9C}" type="parTrans" cxnId="{8B15DB93-ECEA-4D9F-B75D-428591C94123}">
      <dgm:prSet/>
      <dgm:spPr/>
      <dgm:t>
        <a:bodyPr/>
        <a:lstStyle/>
        <a:p>
          <a:pPr rtl="1"/>
          <a:endParaRPr lang="ar-SA"/>
        </a:p>
      </dgm:t>
    </dgm:pt>
    <dgm:pt modelId="{9CF76829-4AFD-4233-B2C5-D00970852300}" type="sibTrans" cxnId="{8B15DB93-ECEA-4D9F-B75D-428591C94123}">
      <dgm:prSet/>
      <dgm:spPr/>
      <dgm:t>
        <a:bodyPr/>
        <a:lstStyle/>
        <a:p>
          <a:pPr rtl="1"/>
          <a:endParaRPr lang="ar-SA"/>
        </a:p>
      </dgm:t>
    </dgm:pt>
    <dgm:pt modelId="{FAEEAD2A-C329-4211-9AA0-99EE590D45FE}" type="pres">
      <dgm:prSet presAssocID="{18BE151F-A02D-45F0-8E83-C81B19DFD43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3E75C2F-D336-456A-881B-7995495D7329}" type="pres">
      <dgm:prSet presAssocID="{14458DD5-1CD6-4274-ACBB-F17A39F2668D}" presName="hierRoot1" presStyleCnt="0">
        <dgm:presLayoutVars>
          <dgm:hierBranch val="init"/>
        </dgm:presLayoutVars>
      </dgm:prSet>
      <dgm:spPr/>
    </dgm:pt>
    <dgm:pt modelId="{3860B1CD-A01F-4AFF-8397-C5234937C91B}" type="pres">
      <dgm:prSet presAssocID="{14458DD5-1CD6-4274-ACBB-F17A39F2668D}" presName="rootComposite1" presStyleCnt="0"/>
      <dgm:spPr/>
    </dgm:pt>
    <dgm:pt modelId="{7B6CBF74-71F3-4985-9158-2955DD388177}" type="pres">
      <dgm:prSet presAssocID="{14458DD5-1CD6-4274-ACBB-F17A39F2668D}" presName="rootText1" presStyleLbl="node0" presStyleIdx="0" presStyleCnt="1" custScaleX="240760" custScaleY="323143" custLinFactNeighborX="757" custLinFactNeighborY="-83647">
        <dgm:presLayoutVars>
          <dgm:chPref val="3"/>
        </dgm:presLayoutVars>
      </dgm:prSet>
      <dgm:spPr/>
    </dgm:pt>
    <dgm:pt modelId="{9A83FCF7-5C7E-43DE-A1DA-E5FF9EC5DFAD}" type="pres">
      <dgm:prSet presAssocID="{14458DD5-1CD6-4274-ACBB-F17A39F2668D}" presName="rootConnector1" presStyleLbl="node1" presStyleIdx="0" presStyleCnt="0"/>
      <dgm:spPr/>
    </dgm:pt>
    <dgm:pt modelId="{4A28ED47-2825-4574-B99F-103305B0F769}" type="pres">
      <dgm:prSet presAssocID="{14458DD5-1CD6-4274-ACBB-F17A39F2668D}" presName="hierChild2" presStyleCnt="0"/>
      <dgm:spPr/>
    </dgm:pt>
    <dgm:pt modelId="{0D24967A-2AD5-49A4-8AF5-B7EF059EE976}" type="pres">
      <dgm:prSet presAssocID="{76B74711-FC0F-4455-B344-0E1FF654FEE9}" presName="Name37" presStyleLbl="parChTrans1D2" presStyleIdx="0" presStyleCnt="6"/>
      <dgm:spPr/>
    </dgm:pt>
    <dgm:pt modelId="{A50995A0-ED5B-47AC-9566-E85F8D0ECAE8}" type="pres">
      <dgm:prSet presAssocID="{0164F6CF-9A84-482E-8966-80576830FA01}" presName="hierRoot2" presStyleCnt="0">
        <dgm:presLayoutVars>
          <dgm:hierBranch val="init"/>
        </dgm:presLayoutVars>
      </dgm:prSet>
      <dgm:spPr/>
    </dgm:pt>
    <dgm:pt modelId="{8CEB7496-E8EB-435A-AFD3-AFD0AF1624B3}" type="pres">
      <dgm:prSet presAssocID="{0164F6CF-9A84-482E-8966-80576830FA01}" presName="rootComposite" presStyleCnt="0"/>
      <dgm:spPr/>
    </dgm:pt>
    <dgm:pt modelId="{960B6D43-D41E-4268-BD60-1D0512CCFEAB}" type="pres">
      <dgm:prSet presAssocID="{0164F6CF-9A84-482E-8966-80576830FA01}" presName="rootText" presStyleLbl="node2" presStyleIdx="0" presStyleCnt="6" custScaleY="312034">
        <dgm:presLayoutVars>
          <dgm:chPref val="3"/>
        </dgm:presLayoutVars>
      </dgm:prSet>
      <dgm:spPr/>
    </dgm:pt>
    <dgm:pt modelId="{CCFCCE8C-3733-4A23-A67A-254E9AAB7FE7}" type="pres">
      <dgm:prSet presAssocID="{0164F6CF-9A84-482E-8966-80576830FA01}" presName="rootConnector" presStyleLbl="node2" presStyleIdx="0" presStyleCnt="6"/>
      <dgm:spPr/>
    </dgm:pt>
    <dgm:pt modelId="{1F886079-B69A-4184-A9C3-86780E551DF6}" type="pres">
      <dgm:prSet presAssocID="{0164F6CF-9A84-482E-8966-80576830FA01}" presName="hierChild4" presStyleCnt="0"/>
      <dgm:spPr/>
    </dgm:pt>
    <dgm:pt modelId="{F7C54599-9F4B-4EE5-BFC8-3825AE259202}" type="pres">
      <dgm:prSet presAssocID="{0164F6CF-9A84-482E-8966-80576830FA01}" presName="hierChild5" presStyleCnt="0"/>
      <dgm:spPr/>
    </dgm:pt>
    <dgm:pt modelId="{1EBCC2D6-816F-4739-9282-C37BB2AC9D91}" type="pres">
      <dgm:prSet presAssocID="{E9B599E9-4785-4422-A071-C9255C8D7F9C}" presName="Name37" presStyleLbl="parChTrans1D2" presStyleIdx="1" presStyleCnt="6"/>
      <dgm:spPr/>
    </dgm:pt>
    <dgm:pt modelId="{3D171B9A-1967-4AB6-BEA2-7B8F5E88C281}" type="pres">
      <dgm:prSet presAssocID="{FA503EE3-C87F-4219-BD64-E71776B6E257}" presName="hierRoot2" presStyleCnt="0">
        <dgm:presLayoutVars>
          <dgm:hierBranch val="init"/>
        </dgm:presLayoutVars>
      </dgm:prSet>
      <dgm:spPr/>
    </dgm:pt>
    <dgm:pt modelId="{C076595E-6150-47F7-8EFA-F9FBE9251009}" type="pres">
      <dgm:prSet presAssocID="{FA503EE3-C87F-4219-BD64-E71776B6E257}" presName="rootComposite" presStyleCnt="0"/>
      <dgm:spPr/>
    </dgm:pt>
    <dgm:pt modelId="{58122AAD-C0D6-4E34-B08D-77A8084ED080}" type="pres">
      <dgm:prSet presAssocID="{FA503EE3-C87F-4219-BD64-E71776B6E257}" presName="rootText" presStyleLbl="node2" presStyleIdx="1" presStyleCnt="6" custScaleX="107995" custScaleY="310448">
        <dgm:presLayoutVars>
          <dgm:chPref val="3"/>
        </dgm:presLayoutVars>
      </dgm:prSet>
      <dgm:spPr/>
    </dgm:pt>
    <dgm:pt modelId="{F5A93890-158D-4AA1-9A7C-D8CC767F9D64}" type="pres">
      <dgm:prSet presAssocID="{FA503EE3-C87F-4219-BD64-E71776B6E257}" presName="rootConnector" presStyleLbl="node2" presStyleIdx="1" presStyleCnt="6"/>
      <dgm:spPr/>
    </dgm:pt>
    <dgm:pt modelId="{00CEF3F5-F52F-4968-BBBB-6CAB06643AEF}" type="pres">
      <dgm:prSet presAssocID="{FA503EE3-C87F-4219-BD64-E71776B6E257}" presName="hierChild4" presStyleCnt="0"/>
      <dgm:spPr/>
    </dgm:pt>
    <dgm:pt modelId="{22EA2E1C-EB18-4810-BA4C-19A9DE2D5204}" type="pres">
      <dgm:prSet presAssocID="{FA503EE3-C87F-4219-BD64-E71776B6E257}" presName="hierChild5" presStyleCnt="0"/>
      <dgm:spPr/>
    </dgm:pt>
    <dgm:pt modelId="{3F22BA6E-8AD7-4B66-B708-6ADB8FE1BE94}" type="pres">
      <dgm:prSet presAssocID="{32BBCD3B-D27A-4F3B-872A-0ED2D0B882E3}" presName="Name37" presStyleLbl="parChTrans1D2" presStyleIdx="2" presStyleCnt="6"/>
      <dgm:spPr/>
    </dgm:pt>
    <dgm:pt modelId="{1755608F-9049-4D66-9BFB-A8DE69FE8B1D}" type="pres">
      <dgm:prSet presAssocID="{824BB799-2FDE-43B0-8C1E-CE52B69D48C0}" presName="hierRoot2" presStyleCnt="0">
        <dgm:presLayoutVars>
          <dgm:hierBranch val="init"/>
        </dgm:presLayoutVars>
      </dgm:prSet>
      <dgm:spPr/>
    </dgm:pt>
    <dgm:pt modelId="{00250CF7-55C2-4DB6-84BB-7C663E2F25CA}" type="pres">
      <dgm:prSet presAssocID="{824BB799-2FDE-43B0-8C1E-CE52B69D48C0}" presName="rootComposite" presStyleCnt="0"/>
      <dgm:spPr/>
    </dgm:pt>
    <dgm:pt modelId="{02556C66-2950-43E3-B56E-B062F06B05A3}" type="pres">
      <dgm:prSet presAssocID="{824BB799-2FDE-43B0-8C1E-CE52B69D48C0}" presName="rootText" presStyleLbl="node2" presStyleIdx="2" presStyleCnt="6" custScaleY="312034">
        <dgm:presLayoutVars>
          <dgm:chPref val="3"/>
        </dgm:presLayoutVars>
      </dgm:prSet>
      <dgm:spPr/>
    </dgm:pt>
    <dgm:pt modelId="{98B803EC-B62D-49C9-8C82-5B1BC6EAB3BD}" type="pres">
      <dgm:prSet presAssocID="{824BB799-2FDE-43B0-8C1E-CE52B69D48C0}" presName="rootConnector" presStyleLbl="node2" presStyleIdx="2" presStyleCnt="6"/>
      <dgm:spPr/>
    </dgm:pt>
    <dgm:pt modelId="{637A6140-19DE-48D1-89DA-0FC882C6B05A}" type="pres">
      <dgm:prSet presAssocID="{824BB799-2FDE-43B0-8C1E-CE52B69D48C0}" presName="hierChild4" presStyleCnt="0"/>
      <dgm:spPr/>
    </dgm:pt>
    <dgm:pt modelId="{20F0A47B-9C32-4154-8117-2896E7E927BF}" type="pres">
      <dgm:prSet presAssocID="{824BB799-2FDE-43B0-8C1E-CE52B69D48C0}" presName="hierChild5" presStyleCnt="0"/>
      <dgm:spPr/>
    </dgm:pt>
    <dgm:pt modelId="{DF9AC904-BB72-4A30-A7ED-93DEFA137607}" type="pres">
      <dgm:prSet presAssocID="{F4891744-BD66-4FC8-8DCF-69DD9D6BA538}" presName="Name37" presStyleLbl="parChTrans1D2" presStyleIdx="3" presStyleCnt="6"/>
      <dgm:spPr/>
    </dgm:pt>
    <dgm:pt modelId="{6010F1F1-DE25-4EF1-B4BD-BC67F444B646}" type="pres">
      <dgm:prSet presAssocID="{575DF19A-3E7F-4850-92CA-F06D2465995A}" presName="hierRoot2" presStyleCnt="0">
        <dgm:presLayoutVars>
          <dgm:hierBranch val="init"/>
        </dgm:presLayoutVars>
      </dgm:prSet>
      <dgm:spPr/>
    </dgm:pt>
    <dgm:pt modelId="{B21953A7-4DFB-4505-83E2-19CA3097E221}" type="pres">
      <dgm:prSet presAssocID="{575DF19A-3E7F-4850-92CA-F06D2465995A}" presName="rootComposite" presStyleCnt="0"/>
      <dgm:spPr/>
    </dgm:pt>
    <dgm:pt modelId="{011D6152-2F82-40A7-A195-638690836EF2}" type="pres">
      <dgm:prSet presAssocID="{575DF19A-3E7F-4850-92CA-F06D2465995A}" presName="rootText" presStyleLbl="node2" presStyleIdx="3" presStyleCnt="6" custScaleX="107724" custScaleY="312035" custLinFactNeighborX="2013" custLinFactNeighborY="-8510">
        <dgm:presLayoutVars>
          <dgm:chPref val="3"/>
        </dgm:presLayoutVars>
      </dgm:prSet>
      <dgm:spPr/>
    </dgm:pt>
    <dgm:pt modelId="{44234A26-9716-4A32-85A3-9053063F4B31}" type="pres">
      <dgm:prSet presAssocID="{575DF19A-3E7F-4850-92CA-F06D2465995A}" presName="rootConnector" presStyleLbl="node2" presStyleIdx="3" presStyleCnt="6"/>
      <dgm:spPr/>
    </dgm:pt>
    <dgm:pt modelId="{91795249-3CB2-492A-BF3C-489127AEC85C}" type="pres">
      <dgm:prSet presAssocID="{575DF19A-3E7F-4850-92CA-F06D2465995A}" presName="hierChild4" presStyleCnt="0"/>
      <dgm:spPr/>
    </dgm:pt>
    <dgm:pt modelId="{F4CABF0E-AB75-4A76-BCBF-74B935347470}" type="pres">
      <dgm:prSet presAssocID="{575DF19A-3E7F-4850-92CA-F06D2465995A}" presName="hierChild5" presStyleCnt="0"/>
      <dgm:spPr/>
    </dgm:pt>
    <dgm:pt modelId="{BDB12E76-73DF-498C-9189-10E4E7103E8E}" type="pres">
      <dgm:prSet presAssocID="{CCD5F07F-F1DA-4B2C-9132-B16A2F5867D9}" presName="Name37" presStyleLbl="parChTrans1D2" presStyleIdx="4" presStyleCnt="6"/>
      <dgm:spPr/>
    </dgm:pt>
    <dgm:pt modelId="{43EE2CBB-74E6-4EDF-8FFD-5A0EABD572F0}" type="pres">
      <dgm:prSet presAssocID="{851D3AFF-1F36-4171-A3C8-A4C2471321F8}" presName="hierRoot2" presStyleCnt="0">
        <dgm:presLayoutVars>
          <dgm:hierBranch val="init"/>
        </dgm:presLayoutVars>
      </dgm:prSet>
      <dgm:spPr/>
    </dgm:pt>
    <dgm:pt modelId="{C90E6997-9786-4428-B0F5-9D8F882F036C}" type="pres">
      <dgm:prSet presAssocID="{851D3AFF-1F36-4171-A3C8-A4C2471321F8}" presName="rootComposite" presStyleCnt="0"/>
      <dgm:spPr/>
    </dgm:pt>
    <dgm:pt modelId="{7DE6D5D8-234C-4024-84E0-4CBE353FE6F9}" type="pres">
      <dgm:prSet presAssocID="{851D3AFF-1F36-4171-A3C8-A4C2471321F8}" presName="rootText" presStyleLbl="node2" presStyleIdx="4" presStyleCnt="6" custScaleY="303375">
        <dgm:presLayoutVars>
          <dgm:chPref val="3"/>
        </dgm:presLayoutVars>
      </dgm:prSet>
      <dgm:spPr/>
    </dgm:pt>
    <dgm:pt modelId="{A81A29D9-D297-48BF-94D3-55E8A1F791CD}" type="pres">
      <dgm:prSet presAssocID="{851D3AFF-1F36-4171-A3C8-A4C2471321F8}" presName="rootConnector" presStyleLbl="node2" presStyleIdx="4" presStyleCnt="6"/>
      <dgm:spPr/>
    </dgm:pt>
    <dgm:pt modelId="{E3F5F81F-F752-46A2-91E3-22071D91D1A3}" type="pres">
      <dgm:prSet presAssocID="{851D3AFF-1F36-4171-A3C8-A4C2471321F8}" presName="hierChild4" presStyleCnt="0"/>
      <dgm:spPr/>
    </dgm:pt>
    <dgm:pt modelId="{90AE45C0-CA8F-4972-81C4-BB6986ED53D6}" type="pres">
      <dgm:prSet presAssocID="{851D3AFF-1F36-4171-A3C8-A4C2471321F8}" presName="hierChild5" presStyleCnt="0"/>
      <dgm:spPr/>
    </dgm:pt>
    <dgm:pt modelId="{CE1F480A-B3BC-4637-A455-792B295EF637}" type="pres">
      <dgm:prSet presAssocID="{5243ABDC-2A4F-419E-A177-6765A391E759}" presName="Name37" presStyleLbl="parChTrans1D2" presStyleIdx="5" presStyleCnt="6"/>
      <dgm:spPr/>
    </dgm:pt>
    <dgm:pt modelId="{DC68BCB1-E99E-4BBA-9F41-5E191FAC5684}" type="pres">
      <dgm:prSet presAssocID="{39461DE1-5D19-42EB-9FF4-F6BA1D5348DE}" presName="hierRoot2" presStyleCnt="0">
        <dgm:presLayoutVars>
          <dgm:hierBranch val="init"/>
        </dgm:presLayoutVars>
      </dgm:prSet>
      <dgm:spPr/>
    </dgm:pt>
    <dgm:pt modelId="{98EADF0A-CFFC-4916-9F4B-692B1C92DAF2}" type="pres">
      <dgm:prSet presAssocID="{39461DE1-5D19-42EB-9FF4-F6BA1D5348DE}" presName="rootComposite" presStyleCnt="0"/>
      <dgm:spPr/>
    </dgm:pt>
    <dgm:pt modelId="{1070F956-DAD0-4ED3-8D0B-6E7928D96B41}" type="pres">
      <dgm:prSet presAssocID="{39461DE1-5D19-42EB-9FF4-F6BA1D5348DE}" presName="rootText" presStyleLbl="node2" presStyleIdx="5" presStyleCnt="6" custScaleY="312034">
        <dgm:presLayoutVars>
          <dgm:chPref val="3"/>
        </dgm:presLayoutVars>
      </dgm:prSet>
      <dgm:spPr/>
    </dgm:pt>
    <dgm:pt modelId="{4264E073-FC89-48B3-82A7-E240E49EBD44}" type="pres">
      <dgm:prSet presAssocID="{39461DE1-5D19-42EB-9FF4-F6BA1D5348DE}" presName="rootConnector" presStyleLbl="node2" presStyleIdx="5" presStyleCnt="6"/>
      <dgm:spPr/>
    </dgm:pt>
    <dgm:pt modelId="{2315291C-DB62-412B-A569-F94991083913}" type="pres">
      <dgm:prSet presAssocID="{39461DE1-5D19-42EB-9FF4-F6BA1D5348DE}" presName="hierChild4" presStyleCnt="0"/>
      <dgm:spPr/>
    </dgm:pt>
    <dgm:pt modelId="{0F03614F-29C5-4FE3-B34B-C0420C3D9D49}" type="pres">
      <dgm:prSet presAssocID="{39461DE1-5D19-42EB-9FF4-F6BA1D5348DE}" presName="hierChild5" presStyleCnt="0"/>
      <dgm:spPr/>
    </dgm:pt>
    <dgm:pt modelId="{80F16190-33D5-4984-9175-638D8F9FFD42}" type="pres">
      <dgm:prSet presAssocID="{14458DD5-1CD6-4274-ACBB-F17A39F2668D}" presName="hierChild3" presStyleCnt="0"/>
      <dgm:spPr/>
    </dgm:pt>
  </dgm:ptLst>
  <dgm:cxnLst>
    <dgm:cxn modelId="{65238B02-A96F-4932-88E1-165051AEB154}" type="presOf" srcId="{851D3AFF-1F36-4171-A3C8-A4C2471321F8}" destId="{7DE6D5D8-234C-4024-84E0-4CBE353FE6F9}" srcOrd="0" destOrd="0" presId="urn:microsoft.com/office/officeart/2005/8/layout/orgChart1"/>
    <dgm:cxn modelId="{490E1A05-F82E-4D29-BC58-C2CB27F8FC83}" srcId="{14458DD5-1CD6-4274-ACBB-F17A39F2668D}" destId="{824BB799-2FDE-43B0-8C1E-CE52B69D48C0}" srcOrd="2" destOrd="0" parTransId="{32BBCD3B-D27A-4F3B-872A-0ED2D0B882E3}" sibTransId="{D28D1F9D-7889-4136-91CE-A175BE760F79}"/>
    <dgm:cxn modelId="{34E86408-C9F3-4913-A655-079858EDEFE3}" type="presOf" srcId="{FA503EE3-C87F-4219-BD64-E71776B6E257}" destId="{F5A93890-158D-4AA1-9A7C-D8CC767F9D64}" srcOrd="1" destOrd="0" presId="urn:microsoft.com/office/officeart/2005/8/layout/orgChart1"/>
    <dgm:cxn modelId="{0745EA0E-C73B-4F80-923E-B95AEE0691D8}" type="presOf" srcId="{CCD5F07F-F1DA-4B2C-9132-B16A2F5867D9}" destId="{BDB12E76-73DF-498C-9189-10E4E7103E8E}" srcOrd="0" destOrd="0" presId="urn:microsoft.com/office/officeart/2005/8/layout/orgChart1"/>
    <dgm:cxn modelId="{BDBEAE11-FB6D-487C-9838-D23CC82720BF}" type="presOf" srcId="{76B74711-FC0F-4455-B344-0E1FF654FEE9}" destId="{0D24967A-2AD5-49A4-8AF5-B7EF059EE976}" srcOrd="0" destOrd="0" presId="urn:microsoft.com/office/officeart/2005/8/layout/orgChart1"/>
    <dgm:cxn modelId="{88BAB515-A170-4AB9-9B9B-82A8D2F167B3}" type="presOf" srcId="{824BB799-2FDE-43B0-8C1E-CE52B69D48C0}" destId="{98B803EC-B62D-49C9-8C82-5B1BC6EAB3BD}" srcOrd="1" destOrd="0" presId="urn:microsoft.com/office/officeart/2005/8/layout/orgChart1"/>
    <dgm:cxn modelId="{749B5321-1851-461A-943B-0D0112CCFD77}" srcId="{14458DD5-1CD6-4274-ACBB-F17A39F2668D}" destId="{39461DE1-5D19-42EB-9FF4-F6BA1D5348DE}" srcOrd="5" destOrd="0" parTransId="{5243ABDC-2A4F-419E-A177-6765A391E759}" sibTransId="{3228F712-B310-4D01-83EC-64B12BC7A3A9}"/>
    <dgm:cxn modelId="{91228123-F0B3-4599-9C37-D7377EE69DE7}" srcId="{14458DD5-1CD6-4274-ACBB-F17A39F2668D}" destId="{575DF19A-3E7F-4850-92CA-F06D2465995A}" srcOrd="3" destOrd="0" parTransId="{F4891744-BD66-4FC8-8DCF-69DD9D6BA538}" sibTransId="{74BBCAD6-920E-46C5-A842-766C7EF05262}"/>
    <dgm:cxn modelId="{F0F99023-8320-43A3-8648-2D4E336EA5EE}" type="presOf" srcId="{851D3AFF-1F36-4171-A3C8-A4C2471321F8}" destId="{A81A29D9-D297-48BF-94D3-55E8A1F791CD}" srcOrd="1" destOrd="0" presId="urn:microsoft.com/office/officeart/2005/8/layout/orgChart1"/>
    <dgm:cxn modelId="{838C5E26-9071-435C-AD41-BB46D4CA3B03}" srcId="{18BE151F-A02D-45F0-8E83-C81B19DFD43D}" destId="{14458DD5-1CD6-4274-ACBB-F17A39F2668D}" srcOrd="0" destOrd="0" parTransId="{43507F1A-97B1-475E-BD9B-C438245D6355}" sibTransId="{DEC3EBF2-0D30-42B8-A489-D01C75DBE7B8}"/>
    <dgm:cxn modelId="{B6F18829-76D2-4B3E-BE85-48354C8F9369}" type="presOf" srcId="{575DF19A-3E7F-4850-92CA-F06D2465995A}" destId="{011D6152-2F82-40A7-A195-638690836EF2}" srcOrd="0" destOrd="0" presId="urn:microsoft.com/office/officeart/2005/8/layout/orgChart1"/>
    <dgm:cxn modelId="{0120312F-C48F-49DB-9075-FDCED8793027}" type="presOf" srcId="{575DF19A-3E7F-4850-92CA-F06D2465995A}" destId="{44234A26-9716-4A32-85A3-9053063F4B31}" srcOrd="1" destOrd="0" presId="urn:microsoft.com/office/officeart/2005/8/layout/orgChart1"/>
    <dgm:cxn modelId="{7B1D1238-B9DB-43E5-BE6C-33FCD97EB8CE}" type="presOf" srcId="{14458DD5-1CD6-4274-ACBB-F17A39F2668D}" destId="{7B6CBF74-71F3-4985-9158-2955DD388177}" srcOrd="0" destOrd="0" presId="urn:microsoft.com/office/officeart/2005/8/layout/orgChart1"/>
    <dgm:cxn modelId="{E081E161-758F-4C33-86A8-413F34B77F21}" type="presOf" srcId="{E9B599E9-4785-4422-A071-C9255C8D7F9C}" destId="{1EBCC2D6-816F-4739-9282-C37BB2AC9D91}" srcOrd="0" destOrd="0" presId="urn:microsoft.com/office/officeart/2005/8/layout/orgChart1"/>
    <dgm:cxn modelId="{5A599245-5B01-48BC-88CD-0A3A956EF5D5}" type="presOf" srcId="{39461DE1-5D19-42EB-9FF4-F6BA1D5348DE}" destId="{4264E073-FC89-48B3-82A7-E240E49EBD44}" srcOrd="1" destOrd="0" presId="urn:microsoft.com/office/officeart/2005/8/layout/orgChart1"/>
    <dgm:cxn modelId="{696D0148-0BEC-4B46-8AC6-627FDD38E681}" type="presOf" srcId="{18BE151F-A02D-45F0-8E83-C81B19DFD43D}" destId="{FAEEAD2A-C329-4211-9AA0-99EE590D45FE}" srcOrd="0" destOrd="0" presId="urn:microsoft.com/office/officeart/2005/8/layout/orgChart1"/>
    <dgm:cxn modelId="{40403688-AF2E-46CB-B1E0-AC08F281FFC5}" type="presOf" srcId="{14458DD5-1CD6-4274-ACBB-F17A39F2668D}" destId="{9A83FCF7-5C7E-43DE-A1DA-E5FF9EC5DFAD}" srcOrd="1" destOrd="0" presId="urn:microsoft.com/office/officeart/2005/8/layout/orgChart1"/>
    <dgm:cxn modelId="{8B15DB93-ECEA-4D9F-B75D-428591C94123}" srcId="{14458DD5-1CD6-4274-ACBB-F17A39F2668D}" destId="{FA503EE3-C87F-4219-BD64-E71776B6E257}" srcOrd="1" destOrd="0" parTransId="{E9B599E9-4785-4422-A071-C9255C8D7F9C}" sibTransId="{9CF76829-4AFD-4233-B2C5-D00970852300}"/>
    <dgm:cxn modelId="{8B723E95-F2A7-42A4-A304-9973F95C1ADA}" type="presOf" srcId="{5243ABDC-2A4F-419E-A177-6765A391E759}" destId="{CE1F480A-B3BC-4637-A455-792B295EF637}" srcOrd="0" destOrd="0" presId="urn:microsoft.com/office/officeart/2005/8/layout/orgChart1"/>
    <dgm:cxn modelId="{102BB196-E979-4447-BA75-744C1988C92E}" srcId="{14458DD5-1CD6-4274-ACBB-F17A39F2668D}" destId="{851D3AFF-1F36-4171-A3C8-A4C2471321F8}" srcOrd="4" destOrd="0" parTransId="{CCD5F07F-F1DA-4B2C-9132-B16A2F5867D9}" sibTransId="{9203E327-310B-4F49-9EC1-30BF70FA314C}"/>
    <dgm:cxn modelId="{C5911A9D-30B2-4F91-9F9E-14DF6975A7C3}" type="presOf" srcId="{FA503EE3-C87F-4219-BD64-E71776B6E257}" destId="{58122AAD-C0D6-4E34-B08D-77A8084ED080}" srcOrd="0" destOrd="0" presId="urn:microsoft.com/office/officeart/2005/8/layout/orgChart1"/>
    <dgm:cxn modelId="{425EFBA5-C671-4F99-AA9D-2BF1D8B53B57}" type="presOf" srcId="{0164F6CF-9A84-482E-8966-80576830FA01}" destId="{CCFCCE8C-3733-4A23-A67A-254E9AAB7FE7}" srcOrd="1" destOrd="0" presId="urn:microsoft.com/office/officeart/2005/8/layout/orgChart1"/>
    <dgm:cxn modelId="{264057AE-18A3-4303-B6F1-1F8FD0558DFA}" type="presOf" srcId="{32BBCD3B-D27A-4F3B-872A-0ED2D0B882E3}" destId="{3F22BA6E-8AD7-4B66-B708-6ADB8FE1BE94}" srcOrd="0" destOrd="0" presId="urn:microsoft.com/office/officeart/2005/8/layout/orgChart1"/>
    <dgm:cxn modelId="{F34604D6-B0D4-47DC-AB87-59F83A92A5BC}" type="presOf" srcId="{39461DE1-5D19-42EB-9FF4-F6BA1D5348DE}" destId="{1070F956-DAD0-4ED3-8D0B-6E7928D96B41}" srcOrd="0" destOrd="0" presId="urn:microsoft.com/office/officeart/2005/8/layout/orgChart1"/>
    <dgm:cxn modelId="{A10B4EE4-9893-454D-89CE-B2288CB5680A}" type="presOf" srcId="{F4891744-BD66-4FC8-8DCF-69DD9D6BA538}" destId="{DF9AC904-BB72-4A30-A7ED-93DEFA137607}" srcOrd="0" destOrd="0" presId="urn:microsoft.com/office/officeart/2005/8/layout/orgChart1"/>
    <dgm:cxn modelId="{8D0AA3E6-CD32-41EA-B091-05AB13A53E8F}" type="presOf" srcId="{824BB799-2FDE-43B0-8C1E-CE52B69D48C0}" destId="{02556C66-2950-43E3-B56E-B062F06B05A3}" srcOrd="0" destOrd="0" presId="urn:microsoft.com/office/officeart/2005/8/layout/orgChart1"/>
    <dgm:cxn modelId="{559036F0-D3F2-4B94-A2CE-200E7027822F}" srcId="{14458DD5-1CD6-4274-ACBB-F17A39F2668D}" destId="{0164F6CF-9A84-482E-8966-80576830FA01}" srcOrd="0" destOrd="0" parTransId="{76B74711-FC0F-4455-B344-0E1FF654FEE9}" sibTransId="{21D22D35-094B-46EE-B34E-AE490B590D72}"/>
    <dgm:cxn modelId="{377C87F3-22BA-432C-8BCA-E00CAE420B02}" type="presOf" srcId="{0164F6CF-9A84-482E-8966-80576830FA01}" destId="{960B6D43-D41E-4268-BD60-1D0512CCFEAB}" srcOrd="0" destOrd="0" presId="urn:microsoft.com/office/officeart/2005/8/layout/orgChart1"/>
    <dgm:cxn modelId="{99D78E31-D467-4EC0-BD95-30E0B8D8ED46}" type="presParOf" srcId="{FAEEAD2A-C329-4211-9AA0-99EE590D45FE}" destId="{F3E75C2F-D336-456A-881B-7995495D7329}" srcOrd="0" destOrd="0" presId="urn:microsoft.com/office/officeart/2005/8/layout/orgChart1"/>
    <dgm:cxn modelId="{D45BD30F-73B4-493C-AE4E-0F3CE8DE7D9D}" type="presParOf" srcId="{F3E75C2F-D336-456A-881B-7995495D7329}" destId="{3860B1CD-A01F-4AFF-8397-C5234937C91B}" srcOrd="0" destOrd="0" presId="urn:microsoft.com/office/officeart/2005/8/layout/orgChart1"/>
    <dgm:cxn modelId="{417CFEC2-7D0B-4A76-99F1-94548F34435C}" type="presParOf" srcId="{3860B1CD-A01F-4AFF-8397-C5234937C91B}" destId="{7B6CBF74-71F3-4985-9158-2955DD388177}" srcOrd="0" destOrd="0" presId="urn:microsoft.com/office/officeart/2005/8/layout/orgChart1"/>
    <dgm:cxn modelId="{644D4C07-4D1E-400F-B79F-D794EBE85D67}" type="presParOf" srcId="{3860B1CD-A01F-4AFF-8397-C5234937C91B}" destId="{9A83FCF7-5C7E-43DE-A1DA-E5FF9EC5DFAD}" srcOrd="1" destOrd="0" presId="urn:microsoft.com/office/officeart/2005/8/layout/orgChart1"/>
    <dgm:cxn modelId="{F628989D-750A-4D45-A76A-F799FD21FA1E}" type="presParOf" srcId="{F3E75C2F-D336-456A-881B-7995495D7329}" destId="{4A28ED47-2825-4574-B99F-103305B0F769}" srcOrd="1" destOrd="0" presId="urn:microsoft.com/office/officeart/2005/8/layout/orgChart1"/>
    <dgm:cxn modelId="{7B465C5F-3FD8-4428-85F7-4794C81D1CF2}" type="presParOf" srcId="{4A28ED47-2825-4574-B99F-103305B0F769}" destId="{0D24967A-2AD5-49A4-8AF5-B7EF059EE976}" srcOrd="0" destOrd="0" presId="urn:microsoft.com/office/officeart/2005/8/layout/orgChart1"/>
    <dgm:cxn modelId="{D63B27A6-683D-49A6-9881-C5B0021CFF3F}" type="presParOf" srcId="{4A28ED47-2825-4574-B99F-103305B0F769}" destId="{A50995A0-ED5B-47AC-9566-E85F8D0ECAE8}" srcOrd="1" destOrd="0" presId="urn:microsoft.com/office/officeart/2005/8/layout/orgChart1"/>
    <dgm:cxn modelId="{FE841B91-EBBB-4916-8848-0A7BE38672AE}" type="presParOf" srcId="{A50995A0-ED5B-47AC-9566-E85F8D0ECAE8}" destId="{8CEB7496-E8EB-435A-AFD3-AFD0AF1624B3}" srcOrd="0" destOrd="0" presId="urn:microsoft.com/office/officeart/2005/8/layout/orgChart1"/>
    <dgm:cxn modelId="{131FF861-0262-46A1-845D-78D5871B2E3F}" type="presParOf" srcId="{8CEB7496-E8EB-435A-AFD3-AFD0AF1624B3}" destId="{960B6D43-D41E-4268-BD60-1D0512CCFEAB}" srcOrd="0" destOrd="0" presId="urn:microsoft.com/office/officeart/2005/8/layout/orgChart1"/>
    <dgm:cxn modelId="{CC172F40-B694-4A6F-8A50-11E16FE55508}" type="presParOf" srcId="{8CEB7496-E8EB-435A-AFD3-AFD0AF1624B3}" destId="{CCFCCE8C-3733-4A23-A67A-254E9AAB7FE7}" srcOrd="1" destOrd="0" presId="urn:microsoft.com/office/officeart/2005/8/layout/orgChart1"/>
    <dgm:cxn modelId="{83AFF9AA-576A-4DC7-BD8C-D8A62514724E}" type="presParOf" srcId="{A50995A0-ED5B-47AC-9566-E85F8D0ECAE8}" destId="{1F886079-B69A-4184-A9C3-86780E551DF6}" srcOrd="1" destOrd="0" presId="urn:microsoft.com/office/officeart/2005/8/layout/orgChart1"/>
    <dgm:cxn modelId="{080AF67F-4C7A-4EBF-8CB9-720725F5ADA4}" type="presParOf" srcId="{A50995A0-ED5B-47AC-9566-E85F8D0ECAE8}" destId="{F7C54599-9F4B-4EE5-BFC8-3825AE259202}" srcOrd="2" destOrd="0" presId="urn:microsoft.com/office/officeart/2005/8/layout/orgChart1"/>
    <dgm:cxn modelId="{C72B3F61-6C47-40BD-A2F1-349E4C18A843}" type="presParOf" srcId="{4A28ED47-2825-4574-B99F-103305B0F769}" destId="{1EBCC2D6-816F-4739-9282-C37BB2AC9D91}" srcOrd="2" destOrd="0" presId="urn:microsoft.com/office/officeart/2005/8/layout/orgChart1"/>
    <dgm:cxn modelId="{E841B326-0BDC-44E5-9C17-915B29CB8039}" type="presParOf" srcId="{4A28ED47-2825-4574-B99F-103305B0F769}" destId="{3D171B9A-1967-4AB6-BEA2-7B8F5E88C281}" srcOrd="3" destOrd="0" presId="urn:microsoft.com/office/officeart/2005/8/layout/orgChart1"/>
    <dgm:cxn modelId="{4B0B1FC5-8100-4179-A877-BE6CE9B4FEED}" type="presParOf" srcId="{3D171B9A-1967-4AB6-BEA2-7B8F5E88C281}" destId="{C076595E-6150-47F7-8EFA-F9FBE9251009}" srcOrd="0" destOrd="0" presId="urn:microsoft.com/office/officeart/2005/8/layout/orgChart1"/>
    <dgm:cxn modelId="{469FB636-7557-4016-A70A-5E4CA14B2E20}" type="presParOf" srcId="{C076595E-6150-47F7-8EFA-F9FBE9251009}" destId="{58122AAD-C0D6-4E34-B08D-77A8084ED080}" srcOrd="0" destOrd="0" presId="urn:microsoft.com/office/officeart/2005/8/layout/orgChart1"/>
    <dgm:cxn modelId="{B66BD3D2-6632-4AB2-B9D6-9FA8C0E76B71}" type="presParOf" srcId="{C076595E-6150-47F7-8EFA-F9FBE9251009}" destId="{F5A93890-158D-4AA1-9A7C-D8CC767F9D64}" srcOrd="1" destOrd="0" presId="urn:microsoft.com/office/officeart/2005/8/layout/orgChart1"/>
    <dgm:cxn modelId="{9254567C-43FC-45AE-99E0-3DD2E40C85CD}" type="presParOf" srcId="{3D171B9A-1967-4AB6-BEA2-7B8F5E88C281}" destId="{00CEF3F5-F52F-4968-BBBB-6CAB06643AEF}" srcOrd="1" destOrd="0" presId="urn:microsoft.com/office/officeart/2005/8/layout/orgChart1"/>
    <dgm:cxn modelId="{C9AD2556-442E-4907-AD94-724AD0DC884E}" type="presParOf" srcId="{3D171B9A-1967-4AB6-BEA2-7B8F5E88C281}" destId="{22EA2E1C-EB18-4810-BA4C-19A9DE2D5204}" srcOrd="2" destOrd="0" presId="urn:microsoft.com/office/officeart/2005/8/layout/orgChart1"/>
    <dgm:cxn modelId="{5A518CCE-B722-446D-B596-8CD146ED6647}" type="presParOf" srcId="{4A28ED47-2825-4574-B99F-103305B0F769}" destId="{3F22BA6E-8AD7-4B66-B708-6ADB8FE1BE94}" srcOrd="4" destOrd="0" presId="urn:microsoft.com/office/officeart/2005/8/layout/orgChart1"/>
    <dgm:cxn modelId="{836B3751-54AD-4F74-818A-E4CC22ACD5E8}" type="presParOf" srcId="{4A28ED47-2825-4574-B99F-103305B0F769}" destId="{1755608F-9049-4D66-9BFB-A8DE69FE8B1D}" srcOrd="5" destOrd="0" presId="urn:microsoft.com/office/officeart/2005/8/layout/orgChart1"/>
    <dgm:cxn modelId="{89E5CE62-C6EF-4644-8D73-C6CE4EF37E92}" type="presParOf" srcId="{1755608F-9049-4D66-9BFB-A8DE69FE8B1D}" destId="{00250CF7-55C2-4DB6-84BB-7C663E2F25CA}" srcOrd="0" destOrd="0" presId="urn:microsoft.com/office/officeart/2005/8/layout/orgChart1"/>
    <dgm:cxn modelId="{4BA1CC2B-C457-4736-97A1-AD004834010F}" type="presParOf" srcId="{00250CF7-55C2-4DB6-84BB-7C663E2F25CA}" destId="{02556C66-2950-43E3-B56E-B062F06B05A3}" srcOrd="0" destOrd="0" presId="urn:microsoft.com/office/officeart/2005/8/layout/orgChart1"/>
    <dgm:cxn modelId="{9DFB443F-301B-4A90-8A58-B56ED7C16CED}" type="presParOf" srcId="{00250CF7-55C2-4DB6-84BB-7C663E2F25CA}" destId="{98B803EC-B62D-49C9-8C82-5B1BC6EAB3BD}" srcOrd="1" destOrd="0" presId="urn:microsoft.com/office/officeart/2005/8/layout/orgChart1"/>
    <dgm:cxn modelId="{DAB7BA49-EF74-4E32-A6BB-656967A1C049}" type="presParOf" srcId="{1755608F-9049-4D66-9BFB-A8DE69FE8B1D}" destId="{637A6140-19DE-48D1-89DA-0FC882C6B05A}" srcOrd="1" destOrd="0" presId="urn:microsoft.com/office/officeart/2005/8/layout/orgChart1"/>
    <dgm:cxn modelId="{DB345F8B-B8AB-4CFA-A888-DB63A0DDCCD9}" type="presParOf" srcId="{1755608F-9049-4D66-9BFB-A8DE69FE8B1D}" destId="{20F0A47B-9C32-4154-8117-2896E7E927BF}" srcOrd="2" destOrd="0" presId="urn:microsoft.com/office/officeart/2005/8/layout/orgChart1"/>
    <dgm:cxn modelId="{0EE0C03E-618B-48CD-965B-8D77389C50E3}" type="presParOf" srcId="{4A28ED47-2825-4574-B99F-103305B0F769}" destId="{DF9AC904-BB72-4A30-A7ED-93DEFA137607}" srcOrd="6" destOrd="0" presId="urn:microsoft.com/office/officeart/2005/8/layout/orgChart1"/>
    <dgm:cxn modelId="{D5F7FDA4-EB07-4A13-B828-5510535B8245}" type="presParOf" srcId="{4A28ED47-2825-4574-B99F-103305B0F769}" destId="{6010F1F1-DE25-4EF1-B4BD-BC67F444B646}" srcOrd="7" destOrd="0" presId="urn:microsoft.com/office/officeart/2005/8/layout/orgChart1"/>
    <dgm:cxn modelId="{FB1863DF-89FF-4BDA-819C-0316FC20254D}" type="presParOf" srcId="{6010F1F1-DE25-4EF1-B4BD-BC67F444B646}" destId="{B21953A7-4DFB-4505-83E2-19CA3097E221}" srcOrd="0" destOrd="0" presId="urn:microsoft.com/office/officeart/2005/8/layout/orgChart1"/>
    <dgm:cxn modelId="{9AEEBC58-1710-4DB2-8A2B-6F235AA9332B}" type="presParOf" srcId="{B21953A7-4DFB-4505-83E2-19CA3097E221}" destId="{011D6152-2F82-40A7-A195-638690836EF2}" srcOrd="0" destOrd="0" presId="urn:microsoft.com/office/officeart/2005/8/layout/orgChart1"/>
    <dgm:cxn modelId="{9A2749F8-A0D1-49A8-B3E0-156A672138D7}" type="presParOf" srcId="{B21953A7-4DFB-4505-83E2-19CA3097E221}" destId="{44234A26-9716-4A32-85A3-9053063F4B31}" srcOrd="1" destOrd="0" presId="urn:microsoft.com/office/officeart/2005/8/layout/orgChart1"/>
    <dgm:cxn modelId="{164670F4-220D-470B-ACD3-28DF1BEE8A88}" type="presParOf" srcId="{6010F1F1-DE25-4EF1-B4BD-BC67F444B646}" destId="{91795249-3CB2-492A-BF3C-489127AEC85C}" srcOrd="1" destOrd="0" presId="urn:microsoft.com/office/officeart/2005/8/layout/orgChart1"/>
    <dgm:cxn modelId="{DA341AA9-401C-4AE1-A0D6-25AA61436388}" type="presParOf" srcId="{6010F1F1-DE25-4EF1-B4BD-BC67F444B646}" destId="{F4CABF0E-AB75-4A76-BCBF-74B935347470}" srcOrd="2" destOrd="0" presId="urn:microsoft.com/office/officeart/2005/8/layout/orgChart1"/>
    <dgm:cxn modelId="{B51A4374-12B8-4932-8DB1-1928F2E0679E}" type="presParOf" srcId="{4A28ED47-2825-4574-B99F-103305B0F769}" destId="{BDB12E76-73DF-498C-9189-10E4E7103E8E}" srcOrd="8" destOrd="0" presId="urn:microsoft.com/office/officeart/2005/8/layout/orgChart1"/>
    <dgm:cxn modelId="{7FDB3672-9DEF-40F4-A732-0D91728C7754}" type="presParOf" srcId="{4A28ED47-2825-4574-B99F-103305B0F769}" destId="{43EE2CBB-74E6-4EDF-8FFD-5A0EABD572F0}" srcOrd="9" destOrd="0" presId="urn:microsoft.com/office/officeart/2005/8/layout/orgChart1"/>
    <dgm:cxn modelId="{BD9314AD-75E2-4483-B361-BF20A076F677}" type="presParOf" srcId="{43EE2CBB-74E6-4EDF-8FFD-5A0EABD572F0}" destId="{C90E6997-9786-4428-B0F5-9D8F882F036C}" srcOrd="0" destOrd="0" presId="urn:microsoft.com/office/officeart/2005/8/layout/orgChart1"/>
    <dgm:cxn modelId="{2B7E3D2A-D896-416C-82C6-9D5C5ADD58F5}" type="presParOf" srcId="{C90E6997-9786-4428-B0F5-9D8F882F036C}" destId="{7DE6D5D8-234C-4024-84E0-4CBE353FE6F9}" srcOrd="0" destOrd="0" presId="urn:microsoft.com/office/officeart/2005/8/layout/orgChart1"/>
    <dgm:cxn modelId="{93FD46A8-FB15-4565-B4F8-30BFB354D368}" type="presParOf" srcId="{C90E6997-9786-4428-B0F5-9D8F882F036C}" destId="{A81A29D9-D297-48BF-94D3-55E8A1F791CD}" srcOrd="1" destOrd="0" presId="urn:microsoft.com/office/officeart/2005/8/layout/orgChart1"/>
    <dgm:cxn modelId="{DECF5844-5F3D-4197-B7C3-2EA6236F74C9}" type="presParOf" srcId="{43EE2CBB-74E6-4EDF-8FFD-5A0EABD572F0}" destId="{E3F5F81F-F752-46A2-91E3-22071D91D1A3}" srcOrd="1" destOrd="0" presId="urn:microsoft.com/office/officeart/2005/8/layout/orgChart1"/>
    <dgm:cxn modelId="{C5640A26-C177-49A1-A3B7-7F274BF93D3A}" type="presParOf" srcId="{43EE2CBB-74E6-4EDF-8FFD-5A0EABD572F0}" destId="{90AE45C0-CA8F-4972-81C4-BB6986ED53D6}" srcOrd="2" destOrd="0" presId="urn:microsoft.com/office/officeart/2005/8/layout/orgChart1"/>
    <dgm:cxn modelId="{A00449F0-1909-4A92-9AB8-F468489BAB52}" type="presParOf" srcId="{4A28ED47-2825-4574-B99F-103305B0F769}" destId="{CE1F480A-B3BC-4637-A455-792B295EF637}" srcOrd="10" destOrd="0" presId="urn:microsoft.com/office/officeart/2005/8/layout/orgChart1"/>
    <dgm:cxn modelId="{551985C9-6F0B-47C7-BAC1-62A4F0E41BBF}" type="presParOf" srcId="{4A28ED47-2825-4574-B99F-103305B0F769}" destId="{DC68BCB1-E99E-4BBA-9F41-5E191FAC5684}" srcOrd="11" destOrd="0" presId="urn:microsoft.com/office/officeart/2005/8/layout/orgChart1"/>
    <dgm:cxn modelId="{3CD2C809-9318-437C-929A-92098EB2A5A6}" type="presParOf" srcId="{DC68BCB1-E99E-4BBA-9F41-5E191FAC5684}" destId="{98EADF0A-CFFC-4916-9F4B-692B1C92DAF2}" srcOrd="0" destOrd="0" presId="urn:microsoft.com/office/officeart/2005/8/layout/orgChart1"/>
    <dgm:cxn modelId="{89297A23-B321-4FE0-8211-10FDF7DB4F91}" type="presParOf" srcId="{98EADF0A-CFFC-4916-9F4B-692B1C92DAF2}" destId="{1070F956-DAD0-4ED3-8D0B-6E7928D96B41}" srcOrd="0" destOrd="0" presId="urn:microsoft.com/office/officeart/2005/8/layout/orgChart1"/>
    <dgm:cxn modelId="{02DC0000-2D89-485B-BCB2-4BD9E0A976C2}" type="presParOf" srcId="{98EADF0A-CFFC-4916-9F4B-692B1C92DAF2}" destId="{4264E073-FC89-48B3-82A7-E240E49EBD44}" srcOrd="1" destOrd="0" presId="urn:microsoft.com/office/officeart/2005/8/layout/orgChart1"/>
    <dgm:cxn modelId="{711996FD-DD4D-4AA6-A434-409E5AC5EBDC}" type="presParOf" srcId="{DC68BCB1-E99E-4BBA-9F41-5E191FAC5684}" destId="{2315291C-DB62-412B-A569-F94991083913}" srcOrd="1" destOrd="0" presId="urn:microsoft.com/office/officeart/2005/8/layout/orgChart1"/>
    <dgm:cxn modelId="{7610E36A-33DF-4930-A937-7B070EEFA346}" type="presParOf" srcId="{DC68BCB1-E99E-4BBA-9F41-5E191FAC5684}" destId="{0F03614F-29C5-4FE3-B34B-C0420C3D9D49}" srcOrd="2" destOrd="0" presId="urn:microsoft.com/office/officeart/2005/8/layout/orgChart1"/>
    <dgm:cxn modelId="{06706D0E-5D69-4946-9590-145A7C69251E}" type="presParOf" srcId="{F3E75C2F-D336-456A-881B-7995495D7329}" destId="{80F16190-33D5-4984-9175-638D8F9FFD4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C67BEC-0CDE-4BC6-BA0A-3FD50E9E398B}" type="doc">
      <dgm:prSet loTypeId="urn:microsoft.com/office/officeart/2005/8/layout/radial1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EE357E56-8297-4012-B0AF-A59001BBD8F0}">
      <dgm:prSet phldrT="[نص]" custT="1"/>
      <dgm:spPr>
        <a:solidFill>
          <a:schemeClr val="bg1"/>
        </a:solidFill>
      </dgm:spPr>
      <dgm:t>
        <a:bodyPr/>
        <a:lstStyle/>
        <a:p>
          <a:pPr rtl="1"/>
          <a:r>
            <a:rPr lang="ar-SA" sz="3600" b="1" dirty="0"/>
            <a:t>المفردات الجديدة</a:t>
          </a:r>
        </a:p>
      </dgm:t>
    </dgm:pt>
    <dgm:pt modelId="{8730B17C-C74C-440B-BB26-85D3DBE0A066}" type="parTrans" cxnId="{5A580EF5-F1F5-4F89-81F2-2E82CBE2FA2D}">
      <dgm:prSet/>
      <dgm:spPr/>
      <dgm:t>
        <a:bodyPr/>
        <a:lstStyle/>
        <a:p>
          <a:pPr rtl="1"/>
          <a:endParaRPr lang="ar-SA"/>
        </a:p>
      </dgm:t>
    </dgm:pt>
    <dgm:pt modelId="{AEE6193A-B41A-4745-BF4C-99391BE1F8EB}" type="sibTrans" cxnId="{5A580EF5-F1F5-4F89-81F2-2E82CBE2FA2D}">
      <dgm:prSet/>
      <dgm:spPr/>
      <dgm:t>
        <a:bodyPr/>
        <a:lstStyle/>
        <a:p>
          <a:pPr rtl="1"/>
          <a:endParaRPr lang="ar-SA"/>
        </a:p>
      </dgm:t>
    </dgm:pt>
    <dgm:pt modelId="{F2B02E0A-49BB-4DD3-B4F4-7DF4B51454D3}">
      <dgm:prSet phldrT="[نص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1"/>
          <a:r>
            <a:rPr lang="ar-SA" dirty="0"/>
            <a:t>الطرائق العلمية</a:t>
          </a:r>
        </a:p>
      </dgm:t>
    </dgm:pt>
    <dgm:pt modelId="{B12106FD-C54F-4126-9EB6-A7C0FD1721DE}" type="parTrans" cxnId="{212C7EAD-2225-4FAE-922C-BE7A727013F7}">
      <dgm:prSet/>
      <dgm:spPr/>
      <dgm:t>
        <a:bodyPr/>
        <a:lstStyle/>
        <a:p>
          <a:pPr rtl="1"/>
          <a:endParaRPr lang="ar-SA"/>
        </a:p>
      </dgm:t>
    </dgm:pt>
    <dgm:pt modelId="{D3C9A936-8AAD-42A0-80BC-1E730E340EE8}" type="sibTrans" cxnId="{212C7EAD-2225-4FAE-922C-BE7A727013F7}">
      <dgm:prSet/>
      <dgm:spPr/>
      <dgm:t>
        <a:bodyPr/>
        <a:lstStyle/>
        <a:p>
          <a:pPr rtl="1"/>
          <a:endParaRPr lang="ar-SA"/>
        </a:p>
      </dgm:t>
    </dgm:pt>
    <dgm:pt modelId="{BB178892-D317-4B11-9E1C-7359F37FB67E}">
      <dgm:prSet phldrT="[نص]"/>
      <dgm:spPr>
        <a:solidFill>
          <a:schemeClr val="tx2">
            <a:lumMod val="50000"/>
          </a:schemeClr>
        </a:solidFill>
      </dgm:spPr>
      <dgm:t>
        <a:bodyPr/>
        <a:lstStyle/>
        <a:p>
          <a:pPr rtl="1"/>
          <a:r>
            <a:rPr lang="ar-SA" dirty="0"/>
            <a:t>الملاحظة</a:t>
          </a:r>
        </a:p>
      </dgm:t>
    </dgm:pt>
    <dgm:pt modelId="{E5154592-8265-4D4B-B049-ECA949841A19}" type="parTrans" cxnId="{61B15F29-314A-4925-AECC-EBE2197AA5EC}">
      <dgm:prSet/>
      <dgm:spPr/>
      <dgm:t>
        <a:bodyPr/>
        <a:lstStyle/>
        <a:p>
          <a:pPr rtl="1"/>
          <a:endParaRPr lang="ar-SA"/>
        </a:p>
      </dgm:t>
    </dgm:pt>
    <dgm:pt modelId="{A07434D3-A724-4C9D-9CB0-04E5BAE49CFC}" type="sibTrans" cxnId="{61B15F29-314A-4925-AECC-EBE2197AA5EC}">
      <dgm:prSet/>
      <dgm:spPr/>
      <dgm:t>
        <a:bodyPr/>
        <a:lstStyle/>
        <a:p>
          <a:pPr rtl="1"/>
          <a:endParaRPr lang="ar-SA"/>
        </a:p>
      </dgm:t>
    </dgm:pt>
    <dgm:pt modelId="{8117C175-0712-496E-924B-C3AD276FA22A}">
      <dgm:prSet/>
      <dgm:spPr/>
      <dgm:t>
        <a:bodyPr/>
        <a:lstStyle/>
        <a:p>
          <a:pPr rtl="1"/>
          <a:r>
            <a:rPr lang="ar-SA" dirty="0"/>
            <a:t>الاستنتاج</a:t>
          </a:r>
        </a:p>
      </dgm:t>
    </dgm:pt>
    <dgm:pt modelId="{DF90B45F-6C55-4811-B2C6-337E523B80C3}" type="parTrans" cxnId="{0ACA84CF-33CF-4A80-9F77-670466A93D5D}">
      <dgm:prSet/>
      <dgm:spPr/>
      <dgm:t>
        <a:bodyPr/>
        <a:lstStyle/>
        <a:p>
          <a:pPr rtl="1"/>
          <a:endParaRPr lang="ar-SA"/>
        </a:p>
      </dgm:t>
    </dgm:pt>
    <dgm:pt modelId="{BCBF6FBB-3328-40A9-A824-4A67E66A8359}" type="sibTrans" cxnId="{0ACA84CF-33CF-4A80-9F77-670466A93D5D}">
      <dgm:prSet/>
      <dgm:spPr/>
      <dgm:t>
        <a:bodyPr/>
        <a:lstStyle/>
        <a:p>
          <a:pPr rtl="1"/>
          <a:endParaRPr lang="ar-SA"/>
        </a:p>
      </dgm:t>
    </dgm:pt>
    <dgm:pt modelId="{9954AF3B-C106-49D5-9D95-DC2AF9655FFF}">
      <dgm:prSet/>
      <dgm:spPr/>
      <dgm:t>
        <a:bodyPr/>
        <a:lstStyle/>
        <a:p>
          <a:pPr rtl="1"/>
          <a:r>
            <a:rPr lang="ar-SA" dirty="0"/>
            <a:t>الفرضية</a:t>
          </a:r>
        </a:p>
      </dgm:t>
    </dgm:pt>
    <dgm:pt modelId="{24ECFAB2-AEE0-4784-B229-DE30B28DE36B}" type="parTrans" cxnId="{C8427D6F-7BDA-46FB-842D-12746BDEBA91}">
      <dgm:prSet/>
      <dgm:spPr/>
      <dgm:t>
        <a:bodyPr/>
        <a:lstStyle/>
        <a:p>
          <a:pPr rtl="1"/>
          <a:endParaRPr lang="ar-SA"/>
        </a:p>
      </dgm:t>
    </dgm:pt>
    <dgm:pt modelId="{A35D9CF2-2176-4405-9E6B-1C8A43D84648}" type="sibTrans" cxnId="{C8427D6F-7BDA-46FB-842D-12746BDEBA91}">
      <dgm:prSet/>
      <dgm:spPr/>
      <dgm:t>
        <a:bodyPr/>
        <a:lstStyle/>
        <a:p>
          <a:pPr rtl="1"/>
          <a:endParaRPr lang="ar-SA"/>
        </a:p>
      </dgm:t>
    </dgm:pt>
    <dgm:pt modelId="{AFCB6A07-D8AC-4FDD-A4D3-40D81A472562}">
      <dgm:prSet/>
      <dgm:spPr/>
      <dgm:t>
        <a:bodyPr/>
        <a:lstStyle/>
        <a:p>
          <a:pPr rtl="1"/>
          <a:r>
            <a:rPr lang="ar-SA" dirty="0"/>
            <a:t>المتغير المستقل</a:t>
          </a:r>
        </a:p>
      </dgm:t>
    </dgm:pt>
    <dgm:pt modelId="{04F132A6-508A-4ED5-8CFB-8796A3B12FD7}" type="parTrans" cxnId="{8F718D10-8D1B-499A-8126-A309A5EAFC02}">
      <dgm:prSet/>
      <dgm:spPr/>
      <dgm:t>
        <a:bodyPr/>
        <a:lstStyle/>
        <a:p>
          <a:pPr rtl="1"/>
          <a:endParaRPr lang="ar-SA"/>
        </a:p>
      </dgm:t>
    </dgm:pt>
    <dgm:pt modelId="{BB4DF70F-8062-4766-AD33-E77FD84D54B3}" type="sibTrans" cxnId="{8F718D10-8D1B-499A-8126-A309A5EAFC02}">
      <dgm:prSet/>
      <dgm:spPr/>
      <dgm:t>
        <a:bodyPr/>
        <a:lstStyle/>
        <a:p>
          <a:pPr rtl="1"/>
          <a:endParaRPr lang="ar-SA"/>
        </a:p>
      </dgm:t>
    </dgm:pt>
    <dgm:pt modelId="{5EC888A9-3880-4A3B-B5DC-B570E1239120}">
      <dgm:prSet/>
      <dgm:spPr/>
      <dgm:t>
        <a:bodyPr/>
        <a:lstStyle/>
        <a:p>
          <a:pPr rtl="1"/>
          <a:r>
            <a:rPr lang="ar-SA" dirty="0"/>
            <a:t>المتغير التابع</a:t>
          </a:r>
        </a:p>
      </dgm:t>
    </dgm:pt>
    <dgm:pt modelId="{EAFBCE7F-6423-4435-B4B5-113645951831}" type="parTrans" cxnId="{806F0AE7-3C3C-4D58-BB04-2AF99C71FD6F}">
      <dgm:prSet/>
      <dgm:spPr/>
      <dgm:t>
        <a:bodyPr/>
        <a:lstStyle/>
        <a:p>
          <a:pPr rtl="1"/>
          <a:endParaRPr lang="ar-SA"/>
        </a:p>
      </dgm:t>
    </dgm:pt>
    <dgm:pt modelId="{20A2B4F1-18BD-4027-AD90-023BD6D679FA}" type="sibTrans" cxnId="{806F0AE7-3C3C-4D58-BB04-2AF99C71FD6F}">
      <dgm:prSet/>
      <dgm:spPr/>
      <dgm:t>
        <a:bodyPr/>
        <a:lstStyle/>
        <a:p>
          <a:pPr rtl="1"/>
          <a:endParaRPr lang="ar-SA"/>
        </a:p>
      </dgm:t>
    </dgm:pt>
    <dgm:pt modelId="{FC903384-BC98-400B-A453-53859F35C5C8}">
      <dgm:prSet/>
      <dgm:spPr/>
      <dgm:t>
        <a:bodyPr/>
        <a:lstStyle/>
        <a:p>
          <a:pPr rtl="1"/>
          <a:r>
            <a:rPr lang="ar-SA" dirty="0"/>
            <a:t>الثابت</a:t>
          </a:r>
        </a:p>
      </dgm:t>
    </dgm:pt>
    <dgm:pt modelId="{AB29CBC2-46C6-405D-A948-B9272CC777FF}" type="parTrans" cxnId="{A163CAD9-AB4B-439E-B18C-7D04FC3C1788}">
      <dgm:prSet/>
      <dgm:spPr/>
      <dgm:t>
        <a:bodyPr/>
        <a:lstStyle/>
        <a:p>
          <a:pPr rtl="1"/>
          <a:endParaRPr lang="ar-SA"/>
        </a:p>
      </dgm:t>
    </dgm:pt>
    <dgm:pt modelId="{129CAFDC-C564-44C8-9C23-C692892FDDB5}" type="sibTrans" cxnId="{A163CAD9-AB4B-439E-B18C-7D04FC3C1788}">
      <dgm:prSet/>
      <dgm:spPr/>
      <dgm:t>
        <a:bodyPr/>
        <a:lstStyle/>
        <a:p>
          <a:pPr rtl="1"/>
          <a:endParaRPr lang="ar-SA"/>
        </a:p>
      </dgm:t>
    </dgm:pt>
    <dgm:pt modelId="{8122076F-9DBC-4BAD-84CA-E9D7B3E308D2}">
      <dgm:prSet/>
      <dgm:spPr/>
      <dgm:t>
        <a:bodyPr/>
        <a:lstStyle/>
        <a:p>
          <a:pPr rtl="1"/>
          <a:r>
            <a:rPr lang="ar-SA" dirty="0"/>
            <a:t>الضابط</a:t>
          </a:r>
        </a:p>
      </dgm:t>
    </dgm:pt>
    <dgm:pt modelId="{F792B5EA-0549-4A52-AA5B-EB4641569D1D}" type="parTrans" cxnId="{6926F9BA-3B5D-4CCD-9BBF-F1648FE5E243}">
      <dgm:prSet/>
      <dgm:spPr/>
      <dgm:t>
        <a:bodyPr/>
        <a:lstStyle/>
        <a:p>
          <a:pPr rtl="1"/>
          <a:endParaRPr lang="ar-SA"/>
        </a:p>
      </dgm:t>
    </dgm:pt>
    <dgm:pt modelId="{E4A52F3A-5E28-4086-B3C6-E8261CA0B226}" type="sibTrans" cxnId="{6926F9BA-3B5D-4CCD-9BBF-F1648FE5E243}">
      <dgm:prSet/>
      <dgm:spPr/>
      <dgm:t>
        <a:bodyPr/>
        <a:lstStyle/>
        <a:p>
          <a:pPr rtl="1"/>
          <a:endParaRPr lang="ar-SA"/>
        </a:p>
      </dgm:t>
    </dgm:pt>
    <dgm:pt modelId="{1930FF60-4272-47AF-BEB0-30A03C4D38E6}" type="pres">
      <dgm:prSet presAssocID="{4DC67BEC-0CDE-4BC6-BA0A-3FD50E9E398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634CE50-6E39-4F62-83B1-B6256411B5A0}" type="pres">
      <dgm:prSet presAssocID="{EE357E56-8297-4012-B0AF-A59001BBD8F0}" presName="centerShape" presStyleLbl="node0" presStyleIdx="0" presStyleCnt="1" custScaleX="138386" custScaleY="137257" custLinFactNeighborX="8952" custLinFactNeighborY="-3484"/>
      <dgm:spPr/>
    </dgm:pt>
    <dgm:pt modelId="{FFD050D9-9A2C-4D1C-B633-2B193524C2D6}" type="pres">
      <dgm:prSet presAssocID="{B12106FD-C54F-4126-9EB6-A7C0FD1721DE}" presName="Name9" presStyleLbl="parChTrans1D2" presStyleIdx="0" presStyleCnt="8"/>
      <dgm:spPr/>
    </dgm:pt>
    <dgm:pt modelId="{A49BC482-92DB-40BD-997F-C0DF4C16A926}" type="pres">
      <dgm:prSet presAssocID="{B12106FD-C54F-4126-9EB6-A7C0FD1721DE}" presName="connTx" presStyleLbl="parChTrans1D2" presStyleIdx="0" presStyleCnt="8"/>
      <dgm:spPr/>
    </dgm:pt>
    <dgm:pt modelId="{0F9D4131-6448-4392-8066-C68EF1B810CC}" type="pres">
      <dgm:prSet presAssocID="{F2B02E0A-49BB-4DD3-B4F4-7DF4B51454D3}" presName="node" presStyleLbl="node1" presStyleIdx="0" presStyleCnt="8" custRadScaleRad="108459" custRadScaleInc="27925">
        <dgm:presLayoutVars>
          <dgm:bulletEnabled val="1"/>
        </dgm:presLayoutVars>
      </dgm:prSet>
      <dgm:spPr/>
    </dgm:pt>
    <dgm:pt modelId="{48FC827E-5CB2-4EDF-AB64-CE589C196860}" type="pres">
      <dgm:prSet presAssocID="{E5154592-8265-4D4B-B049-ECA949841A19}" presName="Name9" presStyleLbl="parChTrans1D2" presStyleIdx="1" presStyleCnt="8"/>
      <dgm:spPr/>
    </dgm:pt>
    <dgm:pt modelId="{32FA4353-3DF7-4457-B50B-CD3D993FF2D0}" type="pres">
      <dgm:prSet presAssocID="{E5154592-8265-4D4B-B049-ECA949841A19}" presName="connTx" presStyleLbl="parChTrans1D2" presStyleIdx="1" presStyleCnt="8"/>
      <dgm:spPr/>
    </dgm:pt>
    <dgm:pt modelId="{CC526A78-F154-4603-8C10-901E6358D50A}" type="pres">
      <dgm:prSet presAssocID="{BB178892-D317-4B11-9E1C-7359F37FB67E}" presName="node" presStyleLbl="node1" presStyleIdx="1" presStyleCnt="8" custRadScaleRad="120533" custRadScaleInc="21867">
        <dgm:presLayoutVars>
          <dgm:bulletEnabled val="1"/>
        </dgm:presLayoutVars>
      </dgm:prSet>
      <dgm:spPr/>
    </dgm:pt>
    <dgm:pt modelId="{20A1C2E8-CA50-4E66-8569-46BC6430B262}" type="pres">
      <dgm:prSet presAssocID="{DF90B45F-6C55-4811-B2C6-337E523B80C3}" presName="Name9" presStyleLbl="parChTrans1D2" presStyleIdx="2" presStyleCnt="8"/>
      <dgm:spPr/>
    </dgm:pt>
    <dgm:pt modelId="{A97E9973-11C9-42E0-B66A-01F92DC1C105}" type="pres">
      <dgm:prSet presAssocID="{DF90B45F-6C55-4811-B2C6-337E523B80C3}" presName="connTx" presStyleLbl="parChTrans1D2" presStyleIdx="2" presStyleCnt="8"/>
      <dgm:spPr/>
    </dgm:pt>
    <dgm:pt modelId="{E1FDD581-508E-4F39-AD80-54509014B131}" type="pres">
      <dgm:prSet presAssocID="{8117C175-0712-496E-924B-C3AD276FA22A}" presName="node" presStyleLbl="node1" presStyleIdx="2" presStyleCnt="8" custRadScaleRad="125858" custRadScaleInc="0">
        <dgm:presLayoutVars>
          <dgm:bulletEnabled val="1"/>
        </dgm:presLayoutVars>
      </dgm:prSet>
      <dgm:spPr/>
    </dgm:pt>
    <dgm:pt modelId="{D04A52A4-FD94-4206-82C5-952D6EF6C09F}" type="pres">
      <dgm:prSet presAssocID="{24ECFAB2-AEE0-4784-B229-DE30B28DE36B}" presName="Name9" presStyleLbl="parChTrans1D2" presStyleIdx="3" presStyleCnt="8"/>
      <dgm:spPr/>
    </dgm:pt>
    <dgm:pt modelId="{3A2C9A1F-55A1-41C2-9F0C-7774F523CC1E}" type="pres">
      <dgm:prSet presAssocID="{24ECFAB2-AEE0-4784-B229-DE30B28DE36B}" presName="connTx" presStyleLbl="parChTrans1D2" presStyleIdx="3" presStyleCnt="8"/>
      <dgm:spPr/>
    </dgm:pt>
    <dgm:pt modelId="{E8EFCB96-2CF6-4ADF-9925-E51399E47720}" type="pres">
      <dgm:prSet presAssocID="{9954AF3B-C106-49D5-9D95-DC2AF9655FFF}" presName="node" presStyleLbl="node1" presStyleIdx="3" presStyleCnt="8" custRadScaleRad="113135" custRadScaleInc="-20284">
        <dgm:presLayoutVars>
          <dgm:bulletEnabled val="1"/>
        </dgm:presLayoutVars>
      </dgm:prSet>
      <dgm:spPr/>
    </dgm:pt>
    <dgm:pt modelId="{420BEEF4-E9BC-45AA-BE87-B4B6AED2E305}" type="pres">
      <dgm:prSet presAssocID="{04F132A6-508A-4ED5-8CFB-8796A3B12FD7}" presName="Name9" presStyleLbl="parChTrans1D2" presStyleIdx="4" presStyleCnt="8"/>
      <dgm:spPr/>
    </dgm:pt>
    <dgm:pt modelId="{EDBD4075-8EA5-484E-8607-934BEABD49D4}" type="pres">
      <dgm:prSet presAssocID="{04F132A6-508A-4ED5-8CFB-8796A3B12FD7}" presName="connTx" presStyleLbl="parChTrans1D2" presStyleIdx="4" presStyleCnt="8"/>
      <dgm:spPr/>
    </dgm:pt>
    <dgm:pt modelId="{5ACAB245-1942-46FD-B73E-352129387780}" type="pres">
      <dgm:prSet presAssocID="{AFCB6A07-D8AC-4FDD-A4D3-40D81A472562}" presName="node" presStyleLbl="node1" presStyleIdx="4" presStyleCnt="8" custRadScaleRad="93807" custRadScaleInc="-16352">
        <dgm:presLayoutVars>
          <dgm:bulletEnabled val="1"/>
        </dgm:presLayoutVars>
      </dgm:prSet>
      <dgm:spPr/>
    </dgm:pt>
    <dgm:pt modelId="{DCC36CA6-6F93-4975-A0D1-843FBA08C162}" type="pres">
      <dgm:prSet presAssocID="{EAFBCE7F-6423-4435-B4B5-113645951831}" presName="Name9" presStyleLbl="parChTrans1D2" presStyleIdx="5" presStyleCnt="8"/>
      <dgm:spPr/>
    </dgm:pt>
    <dgm:pt modelId="{FD6B4D1F-EEAF-4BEC-B8C6-E011A5CAC0B5}" type="pres">
      <dgm:prSet presAssocID="{EAFBCE7F-6423-4435-B4B5-113645951831}" presName="connTx" presStyleLbl="parChTrans1D2" presStyleIdx="5" presStyleCnt="8"/>
      <dgm:spPr/>
    </dgm:pt>
    <dgm:pt modelId="{6A2ABD01-7845-46F5-A37B-6977418CB5CE}" type="pres">
      <dgm:prSet presAssocID="{5EC888A9-3880-4A3B-B5DC-B570E1239120}" presName="node" presStyleLbl="node1" presStyleIdx="5" presStyleCnt="8" custRadScaleRad="91799" custRadScaleInc="-4688">
        <dgm:presLayoutVars>
          <dgm:bulletEnabled val="1"/>
        </dgm:presLayoutVars>
      </dgm:prSet>
      <dgm:spPr/>
    </dgm:pt>
    <dgm:pt modelId="{D49B53AE-CE0F-45FE-B61B-55A4455E6887}" type="pres">
      <dgm:prSet presAssocID="{AB29CBC2-46C6-405D-A948-B9272CC777FF}" presName="Name9" presStyleLbl="parChTrans1D2" presStyleIdx="6" presStyleCnt="8"/>
      <dgm:spPr/>
    </dgm:pt>
    <dgm:pt modelId="{663A44BB-2DB8-4B7C-9282-0EDB47F2C3B2}" type="pres">
      <dgm:prSet presAssocID="{AB29CBC2-46C6-405D-A948-B9272CC777FF}" presName="connTx" presStyleLbl="parChTrans1D2" presStyleIdx="6" presStyleCnt="8"/>
      <dgm:spPr/>
    </dgm:pt>
    <dgm:pt modelId="{008A63F9-F610-4CAF-A6B5-4ECD22825843}" type="pres">
      <dgm:prSet presAssocID="{FC903384-BC98-400B-A453-53859F35C5C8}" presName="node" presStyleLbl="node1" presStyleIdx="6" presStyleCnt="8" custRadScaleRad="88180" custRadScaleInc="0">
        <dgm:presLayoutVars>
          <dgm:bulletEnabled val="1"/>
        </dgm:presLayoutVars>
      </dgm:prSet>
      <dgm:spPr/>
    </dgm:pt>
    <dgm:pt modelId="{3722A6BE-6E97-447C-80CC-5307F56B87FE}" type="pres">
      <dgm:prSet presAssocID="{F792B5EA-0549-4A52-AA5B-EB4641569D1D}" presName="Name9" presStyleLbl="parChTrans1D2" presStyleIdx="7" presStyleCnt="8"/>
      <dgm:spPr/>
    </dgm:pt>
    <dgm:pt modelId="{0349F2EC-6A1B-49F3-9EAF-CBA83A4ED5B8}" type="pres">
      <dgm:prSet presAssocID="{F792B5EA-0549-4A52-AA5B-EB4641569D1D}" presName="connTx" presStyleLbl="parChTrans1D2" presStyleIdx="7" presStyleCnt="8"/>
      <dgm:spPr/>
    </dgm:pt>
    <dgm:pt modelId="{3A260944-BD5E-40E9-BF01-F44E3A683C4A}" type="pres">
      <dgm:prSet presAssocID="{8122076F-9DBC-4BAD-84CA-E9D7B3E308D2}" presName="node" presStyleLbl="node1" presStyleIdx="7" presStyleCnt="8" custRadScaleRad="98493" custRadScaleInc="31078">
        <dgm:presLayoutVars>
          <dgm:bulletEnabled val="1"/>
        </dgm:presLayoutVars>
      </dgm:prSet>
      <dgm:spPr/>
    </dgm:pt>
  </dgm:ptLst>
  <dgm:cxnLst>
    <dgm:cxn modelId="{26563E01-09A5-45FF-B100-E90A8605883C}" type="presOf" srcId="{9954AF3B-C106-49D5-9D95-DC2AF9655FFF}" destId="{E8EFCB96-2CF6-4ADF-9925-E51399E47720}" srcOrd="0" destOrd="0" presId="urn:microsoft.com/office/officeart/2005/8/layout/radial1"/>
    <dgm:cxn modelId="{D53B4808-4F4B-4D69-8471-3DEB8718A500}" type="presOf" srcId="{24ECFAB2-AEE0-4784-B229-DE30B28DE36B}" destId="{3A2C9A1F-55A1-41C2-9F0C-7774F523CC1E}" srcOrd="1" destOrd="0" presId="urn:microsoft.com/office/officeart/2005/8/layout/radial1"/>
    <dgm:cxn modelId="{8F718D10-8D1B-499A-8126-A309A5EAFC02}" srcId="{EE357E56-8297-4012-B0AF-A59001BBD8F0}" destId="{AFCB6A07-D8AC-4FDD-A4D3-40D81A472562}" srcOrd="4" destOrd="0" parTransId="{04F132A6-508A-4ED5-8CFB-8796A3B12FD7}" sibTransId="{BB4DF70F-8062-4766-AD33-E77FD84D54B3}"/>
    <dgm:cxn modelId="{6D4D241A-3E87-43DE-9610-C06DBA39D576}" type="presOf" srcId="{F2B02E0A-49BB-4DD3-B4F4-7DF4B51454D3}" destId="{0F9D4131-6448-4392-8066-C68EF1B810CC}" srcOrd="0" destOrd="0" presId="urn:microsoft.com/office/officeart/2005/8/layout/radial1"/>
    <dgm:cxn modelId="{F5633127-E619-4E9D-A5BE-6A4054AA7C08}" type="presOf" srcId="{FC903384-BC98-400B-A453-53859F35C5C8}" destId="{008A63F9-F610-4CAF-A6B5-4ECD22825843}" srcOrd="0" destOrd="0" presId="urn:microsoft.com/office/officeart/2005/8/layout/radial1"/>
    <dgm:cxn modelId="{61B15F29-314A-4925-AECC-EBE2197AA5EC}" srcId="{EE357E56-8297-4012-B0AF-A59001BBD8F0}" destId="{BB178892-D317-4B11-9E1C-7359F37FB67E}" srcOrd="1" destOrd="0" parTransId="{E5154592-8265-4D4B-B049-ECA949841A19}" sibTransId="{A07434D3-A724-4C9D-9CB0-04E5BAE49CFC}"/>
    <dgm:cxn modelId="{5F00522D-941A-472F-8C9F-4CD6BCFA342A}" type="presOf" srcId="{E5154592-8265-4D4B-B049-ECA949841A19}" destId="{48FC827E-5CB2-4EDF-AB64-CE589C196860}" srcOrd="0" destOrd="0" presId="urn:microsoft.com/office/officeart/2005/8/layout/radial1"/>
    <dgm:cxn modelId="{8434172E-0622-49B1-98E5-855D0AA0A1E5}" type="presOf" srcId="{EAFBCE7F-6423-4435-B4B5-113645951831}" destId="{DCC36CA6-6F93-4975-A0D1-843FBA08C162}" srcOrd="0" destOrd="0" presId="urn:microsoft.com/office/officeart/2005/8/layout/radial1"/>
    <dgm:cxn modelId="{AE3D9337-CCBE-40F8-80C5-4C5F4F050672}" type="presOf" srcId="{AFCB6A07-D8AC-4FDD-A4D3-40D81A472562}" destId="{5ACAB245-1942-46FD-B73E-352129387780}" srcOrd="0" destOrd="0" presId="urn:microsoft.com/office/officeart/2005/8/layout/radial1"/>
    <dgm:cxn modelId="{93B08464-F79F-4971-B7CF-E7BA012CD63E}" type="presOf" srcId="{B12106FD-C54F-4126-9EB6-A7C0FD1721DE}" destId="{FFD050D9-9A2C-4D1C-B633-2B193524C2D6}" srcOrd="0" destOrd="0" presId="urn:microsoft.com/office/officeart/2005/8/layout/radial1"/>
    <dgm:cxn modelId="{C8427D6F-7BDA-46FB-842D-12746BDEBA91}" srcId="{EE357E56-8297-4012-B0AF-A59001BBD8F0}" destId="{9954AF3B-C106-49D5-9D95-DC2AF9655FFF}" srcOrd="3" destOrd="0" parTransId="{24ECFAB2-AEE0-4784-B229-DE30B28DE36B}" sibTransId="{A35D9CF2-2176-4405-9E6B-1C8A43D84648}"/>
    <dgm:cxn modelId="{AD715B76-24E8-4406-9F49-CA1D1BC71C84}" type="presOf" srcId="{AB29CBC2-46C6-405D-A948-B9272CC777FF}" destId="{663A44BB-2DB8-4B7C-9282-0EDB47F2C3B2}" srcOrd="1" destOrd="0" presId="urn:microsoft.com/office/officeart/2005/8/layout/radial1"/>
    <dgm:cxn modelId="{7EACBC56-6F9F-4681-AE90-32E3679DCF65}" type="presOf" srcId="{8117C175-0712-496E-924B-C3AD276FA22A}" destId="{E1FDD581-508E-4F39-AD80-54509014B131}" srcOrd="0" destOrd="0" presId="urn:microsoft.com/office/officeart/2005/8/layout/radial1"/>
    <dgm:cxn modelId="{8637A580-1AC0-403D-B00E-FD2CF95E07CF}" type="presOf" srcId="{DF90B45F-6C55-4811-B2C6-337E523B80C3}" destId="{20A1C2E8-CA50-4E66-8569-46BC6430B262}" srcOrd="0" destOrd="0" presId="urn:microsoft.com/office/officeart/2005/8/layout/radial1"/>
    <dgm:cxn modelId="{E7398181-C208-4E47-B682-D1C14DBC9103}" type="presOf" srcId="{F792B5EA-0549-4A52-AA5B-EB4641569D1D}" destId="{0349F2EC-6A1B-49F3-9EAF-CBA83A4ED5B8}" srcOrd="1" destOrd="0" presId="urn:microsoft.com/office/officeart/2005/8/layout/radial1"/>
    <dgm:cxn modelId="{ECCAA58F-3130-4182-B48B-CC661A49DF4A}" type="presOf" srcId="{8122076F-9DBC-4BAD-84CA-E9D7B3E308D2}" destId="{3A260944-BD5E-40E9-BF01-F44E3A683C4A}" srcOrd="0" destOrd="0" presId="urn:microsoft.com/office/officeart/2005/8/layout/radial1"/>
    <dgm:cxn modelId="{DE69A791-4462-4F63-890E-BAD69E337399}" type="presOf" srcId="{DF90B45F-6C55-4811-B2C6-337E523B80C3}" destId="{A97E9973-11C9-42E0-B66A-01F92DC1C105}" srcOrd="1" destOrd="0" presId="urn:microsoft.com/office/officeart/2005/8/layout/radial1"/>
    <dgm:cxn modelId="{75D354A0-BA98-4CA3-A4DD-A780D8C6DAAE}" type="presOf" srcId="{EE357E56-8297-4012-B0AF-A59001BBD8F0}" destId="{5634CE50-6E39-4F62-83B1-B6256411B5A0}" srcOrd="0" destOrd="0" presId="urn:microsoft.com/office/officeart/2005/8/layout/radial1"/>
    <dgm:cxn modelId="{65F306A3-4270-4F09-B333-9E0941EF3709}" type="presOf" srcId="{24ECFAB2-AEE0-4784-B229-DE30B28DE36B}" destId="{D04A52A4-FD94-4206-82C5-952D6EF6C09F}" srcOrd="0" destOrd="0" presId="urn:microsoft.com/office/officeart/2005/8/layout/radial1"/>
    <dgm:cxn modelId="{81DA33A7-CD33-44C4-A86D-1ABB44841F95}" type="presOf" srcId="{BB178892-D317-4B11-9E1C-7359F37FB67E}" destId="{CC526A78-F154-4603-8C10-901E6358D50A}" srcOrd="0" destOrd="0" presId="urn:microsoft.com/office/officeart/2005/8/layout/radial1"/>
    <dgm:cxn modelId="{45C572AB-70FC-441E-B60C-A9A5972FD7C2}" type="presOf" srcId="{4DC67BEC-0CDE-4BC6-BA0A-3FD50E9E398B}" destId="{1930FF60-4272-47AF-BEB0-30A03C4D38E6}" srcOrd="0" destOrd="0" presId="urn:microsoft.com/office/officeart/2005/8/layout/radial1"/>
    <dgm:cxn modelId="{212C7EAD-2225-4FAE-922C-BE7A727013F7}" srcId="{EE357E56-8297-4012-B0AF-A59001BBD8F0}" destId="{F2B02E0A-49BB-4DD3-B4F4-7DF4B51454D3}" srcOrd="0" destOrd="0" parTransId="{B12106FD-C54F-4126-9EB6-A7C0FD1721DE}" sibTransId="{D3C9A936-8AAD-42A0-80BC-1E730E340EE8}"/>
    <dgm:cxn modelId="{6926F9BA-3B5D-4CCD-9BBF-F1648FE5E243}" srcId="{EE357E56-8297-4012-B0AF-A59001BBD8F0}" destId="{8122076F-9DBC-4BAD-84CA-E9D7B3E308D2}" srcOrd="7" destOrd="0" parTransId="{F792B5EA-0549-4A52-AA5B-EB4641569D1D}" sibTransId="{E4A52F3A-5E28-4086-B3C6-E8261CA0B226}"/>
    <dgm:cxn modelId="{4DAF7EC4-F3AF-4125-99F6-D3A7D863846A}" type="presOf" srcId="{EAFBCE7F-6423-4435-B4B5-113645951831}" destId="{FD6B4D1F-EEAF-4BEC-B8C6-E011A5CAC0B5}" srcOrd="1" destOrd="0" presId="urn:microsoft.com/office/officeart/2005/8/layout/radial1"/>
    <dgm:cxn modelId="{32B573C5-97E3-4C48-99CD-D80B85646F67}" type="presOf" srcId="{AB29CBC2-46C6-405D-A948-B9272CC777FF}" destId="{D49B53AE-CE0F-45FE-B61B-55A4455E6887}" srcOrd="0" destOrd="0" presId="urn:microsoft.com/office/officeart/2005/8/layout/radial1"/>
    <dgm:cxn modelId="{0ACA84CF-33CF-4A80-9F77-670466A93D5D}" srcId="{EE357E56-8297-4012-B0AF-A59001BBD8F0}" destId="{8117C175-0712-496E-924B-C3AD276FA22A}" srcOrd="2" destOrd="0" parTransId="{DF90B45F-6C55-4811-B2C6-337E523B80C3}" sibTransId="{BCBF6FBB-3328-40A9-A824-4A67E66A8359}"/>
    <dgm:cxn modelId="{6B55ACD3-982E-4F1E-98EE-72A28D4205BB}" type="presOf" srcId="{F792B5EA-0549-4A52-AA5B-EB4641569D1D}" destId="{3722A6BE-6E97-447C-80CC-5307F56B87FE}" srcOrd="0" destOrd="0" presId="urn:microsoft.com/office/officeart/2005/8/layout/radial1"/>
    <dgm:cxn modelId="{A163CAD9-AB4B-439E-B18C-7D04FC3C1788}" srcId="{EE357E56-8297-4012-B0AF-A59001BBD8F0}" destId="{FC903384-BC98-400B-A453-53859F35C5C8}" srcOrd="6" destOrd="0" parTransId="{AB29CBC2-46C6-405D-A948-B9272CC777FF}" sibTransId="{129CAFDC-C564-44C8-9C23-C692892FDDB5}"/>
    <dgm:cxn modelId="{3E49A9E1-2343-411B-B446-F5DA89B90DC2}" type="presOf" srcId="{E5154592-8265-4D4B-B049-ECA949841A19}" destId="{32FA4353-3DF7-4457-B50B-CD3D993FF2D0}" srcOrd="1" destOrd="0" presId="urn:microsoft.com/office/officeart/2005/8/layout/radial1"/>
    <dgm:cxn modelId="{677C0EE3-A7AD-4791-B15F-5CC4065A9841}" type="presOf" srcId="{04F132A6-508A-4ED5-8CFB-8796A3B12FD7}" destId="{420BEEF4-E9BC-45AA-BE87-B4B6AED2E305}" srcOrd="0" destOrd="0" presId="urn:microsoft.com/office/officeart/2005/8/layout/radial1"/>
    <dgm:cxn modelId="{68A235E3-C9AF-454B-AB82-E446B065BD1E}" type="presOf" srcId="{04F132A6-508A-4ED5-8CFB-8796A3B12FD7}" destId="{EDBD4075-8EA5-484E-8607-934BEABD49D4}" srcOrd="1" destOrd="0" presId="urn:microsoft.com/office/officeart/2005/8/layout/radial1"/>
    <dgm:cxn modelId="{ACB37FE6-4F8A-40A1-9FB4-80597830896B}" type="presOf" srcId="{5EC888A9-3880-4A3B-B5DC-B570E1239120}" destId="{6A2ABD01-7845-46F5-A37B-6977418CB5CE}" srcOrd="0" destOrd="0" presId="urn:microsoft.com/office/officeart/2005/8/layout/radial1"/>
    <dgm:cxn modelId="{806F0AE7-3C3C-4D58-BB04-2AF99C71FD6F}" srcId="{EE357E56-8297-4012-B0AF-A59001BBD8F0}" destId="{5EC888A9-3880-4A3B-B5DC-B570E1239120}" srcOrd="5" destOrd="0" parTransId="{EAFBCE7F-6423-4435-B4B5-113645951831}" sibTransId="{20A2B4F1-18BD-4027-AD90-023BD6D679FA}"/>
    <dgm:cxn modelId="{2529A8F0-4F00-4B9E-9D1B-E0065439AB40}" type="presOf" srcId="{B12106FD-C54F-4126-9EB6-A7C0FD1721DE}" destId="{A49BC482-92DB-40BD-997F-C0DF4C16A926}" srcOrd="1" destOrd="0" presId="urn:microsoft.com/office/officeart/2005/8/layout/radial1"/>
    <dgm:cxn modelId="{5A580EF5-F1F5-4F89-81F2-2E82CBE2FA2D}" srcId="{4DC67BEC-0CDE-4BC6-BA0A-3FD50E9E398B}" destId="{EE357E56-8297-4012-B0AF-A59001BBD8F0}" srcOrd="0" destOrd="0" parTransId="{8730B17C-C74C-440B-BB26-85D3DBE0A066}" sibTransId="{AEE6193A-B41A-4745-BF4C-99391BE1F8EB}"/>
    <dgm:cxn modelId="{FB68D062-BED6-4FCF-8104-8490C8539A7A}" type="presParOf" srcId="{1930FF60-4272-47AF-BEB0-30A03C4D38E6}" destId="{5634CE50-6E39-4F62-83B1-B6256411B5A0}" srcOrd="0" destOrd="0" presId="urn:microsoft.com/office/officeart/2005/8/layout/radial1"/>
    <dgm:cxn modelId="{9EDE7E47-DF16-4712-B2FE-E387B2C44BE0}" type="presParOf" srcId="{1930FF60-4272-47AF-BEB0-30A03C4D38E6}" destId="{FFD050D9-9A2C-4D1C-B633-2B193524C2D6}" srcOrd="1" destOrd="0" presId="urn:microsoft.com/office/officeart/2005/8/layout/radial1"/>
    <dgm:cxn modelId="{E49379DA-3A8C-49A2-ADFE-14F4A6B1A0B6}" type="presParOf" srcId="{FFD050D9-9A2C-4D1C-B633-2B193524C2D6}" destId="{A49BC482-92DB-40BD-997F-C0DF4C16A926}" srcOrd="0" destOrd="0" presId="urn:microsoft.com/office/officeart/2005/8/layout/radial1"/>
    <dgm:cxn modelId="{BBC45F83-7C7F-4815-B7F5-C12850EC19D4}" type="presParOf" srcId="{1930FF60-4272-47AF-BEB0-30A03C4D38E6}" destId="{0F9D4131-6448-4392-8066-C68EF1B810CC}" srcOrd="2" destOrd="0" presId="urn:microsoft.com/office/officeart/2005/8/layout/radial1"/>
    <dgm:cxn modelId="{D5F64ED1-3636-4B90-BAD4-A865CB737C75}" type="presParOf" srcId="{1930FF60-4272-47AF-BEB0-30A03C4D38E6}" destId="{48FC827E-5CB2-4EDF-AB64-CE589C196860}" srcOrd="3" destOrd="0" presId="urn:microsoft.com/office/officeart/2005/8/layout/radial1"/>
    <dgm:cxn modelId="{4ABC3A78-BE67-468D-BE81-6B30C7561C03}" type="presParOf" srcId="{48FC827E-5CB2-4EDF-AB64-CE589C196860}" destId="{32FA4353-3DF7-4457-B50B-CD3D993FF2D0}" srcOrd="0" destOrd="0" presId="urn:microsoft.com/office/officeart/2005/8/layout/radial1"/>
    <dgm:cxn modelId="{7042F550-C36D-409A-97CC-E5148D9FFCB4}" type="presParOf" srcId="{1930FF60-4272-47AF-BEB0-30A03C4D38E6}" destId="{CC526A78-F154-4603-8C10-901E6358D50A}" srcOrd="4" destOrd="0" presId="urn:microsoft.com/office/officeart/2005/8/layout/radial1"/>
    <dgm:cxn modelId="{94590BDE-C829-437F-872D-C1625CF90E02}" type="presParOf" srcId="{1930FF60-4272-47AF-BEB0-30A03C4D38E6}" destId="{20A1C2E8-CA50-4E66-8569-46BC6430B262}" srcOrd="5" destOrd="0" presId="urn:microsoft.com/office/officeart/2005/8/layout/radial1"/>
    <dgm:cxn modelId="{9E6CB13E-9172-4191-8E66-D86358428B1D}" type="presParOf" srcId="{20A1C2E8-CA50-4E66-8569-46BC6430B262}" destId="{A97E9973-11C9-42E0-B66A-01F92DC1C105}" srcOrd="0" destOrd="0" presId="urn:microsoft.com/office/officeart/2005/8/layout/radial1"/>
    <dgm:cxn modelId="{2047FB37-9BDE-4AAC-817E-D848AB07C342}" type="presParOf" srcId="{1930FF60-4272-47AF-BEB0-30A03C4D38E6}" destId="{E1FDD581-508E-4F39-AD80-54509014B131}" srcOrd="6" destOrd="0" presId="urn:microsoft.com/office/officeart/2005/8/layout/radial1"/>
    <dgm:cxn modelId="{E68F19C4-092F-4789-A5E8-2910030C1E9A}" type="presParOf" srcId="{1930FF60-4272-47AF-BEB0-30A03C4D38E6}" destId="{D04A52A4-FD94-4206-82C5-952D6EF6C09F}" srcOrd="7" destOrd="0" presId="urn:microsoft.com/office/officeart/2005/8/layout/radial1"/>
    <dgm:cxn modelId="{DA257C00-95B8-424A-9DB6-70208523C8BA}" type="presParOf" srcId="{D04A52A4-FD94-4206-82C5-952D6EF6C09F}" destId="{3A2C9A1F-55A1-41C2-9F0C-7774F523CC1E}" srcOrd="0" destOrd="0" presId="urn:microsoft.com/office/officeart/2005/8/layout/radial1"/>
    <dgm:cxn modelId="{23E71104-E60C-4481-8D70-B84EAF0F4376}" type="presParOf" srcId="{1930FF60-4272-47AF-BEB0-30A03C4D38E6}" destId="{E8EFCB96-2CF6-4ADF-9925-E51399E47720}" srcOrd="8" destOrd="0" presId="urn:microsoft.com/office/officeart/2005/8/layout/radial1"/>
    <dgm:cxn modelId="{2DE4CD9D-BB36-4C99-A32E-543503E7CA25}" type="presParOf" srcId="{1930FF60-4272-47AF-BEB0-30A03C4D38E6}" destId="{420BEEF4-E9BC-45AA-BE87-B4B6AED2E305}" srcOrd="9" destOrd="0" presId="urn:microsoft.com/office/officeart/2005/8/layout/radial1"/>
    <dgm:cxn modelId="{067F290F-7DF0-4446-A6B9-143BBDDE6163}" type="presParOf" srcId="{420BEEF4-E9BC-45AA-BE87-B4B6AED2E305}" destId="{EDBD4075-8EA5-484E-8607-934BEABD49D4}" srcOrd="0" destOrd="0" presId="urn:microsoft.com/office/officeart/2005/8/layout/radial1"/>
    <dgm:cxn modelId="{895698FB-F545-48CF-90E6-CEAC7B8FAC47}" type="presParOf" srcId="{1930FF60-4272-47AF-BEB0-30A03C4D38E6}" destId="{5ACAB245-1942-46FD-B73E-352129387780}" srcOrd="10" destOrd="0" presId="urn:microsoft.com/office/officeart/2005/8/layout/radial1"/>
    <dgm:cxn modelId="{A58759A1-7D6A-4743-B82D-62149AC30977}" type="presParOf" srcId="{1930FF60-4272-47AF-BEB0-30A03C4D38E6}" destId="{DCC36CA6-6F93-4975-A0D1-843FBA08C162}" srcOrd="11" destOrd="0" presId="urn:microsoft.com/office/officeart/2005/8/layout/radial1"/>
    <dgm:cxn modelId="{827927D5-63AD-4574-9591-CC5307A425CF}" type="presParOf" srcId="{DCC36CA6-6F93-4975-A0D1-843FBA08C162}" destId="{FD6B4D1F-EEAF-4BEC-B8C6-E011A5CAC0B5}" srcOrd="0" destOrd="0" presId="urn:microsoft.com/office/officeart/2005/8/layout/radial1"/>
    <dgm:cxn modelId="{C55CD439-1C29-43C6-86E6-C2CA9A15F822}" type="presParOf" srcId="{1930FF60-4272-47AF-BEB0-30A03C4D38E6}" destId="{6A2ABD01-7845-46F5-A37B-6977418CB5CE}" srcOrd="12" destOrd="0" presId="urn:microsoft.com/office/officeart/2005/8/layout/radial1"/>
    <dgm:cxn modelId="{25C2AD9A-FDF5-42C4-AEA3-7007EDF2CC89}" type="presParOf" srcId="{1930FF60-4272-47AF-BEB0-30A03C4D38E6}" destId="{D49B53AE-CE0F-45FE-B61B-55A4455E6887}" srcOrd="13" destOrd="0" presId="urn:microsoft.com/office/officeart/2005/8/layout/radial1"/>
    <dgm:cxn modelId="{A389215B-8020-41DD-B168-B49A6B1C8F7E}" type="presParOf" srcId="{D49B53AE-CE0F-45FE-B61B-55A4455E6887}" destId="{663A44BB-2DB8-4B7C-9282-0EDB47F2C3B2}" srcOrd="0" destOrd="0" presId="urn:microsoft.com/office/officeart/2005/8/layout/radial1"/>
    <dgm:cxn modelId="{D312DBB2-16ED-4449-9F52-FE0B6A464AD7}" type="presParOf" srcId="{1930FF60-4272-47AF-BEB0-30A03C4D38E6}" destId="{008A63F9-F610-4CAF-A6B5-4ECD22825843}" srcOrd="14" destOrd="0" presId="urn:microsoft.com/office/officeart/2005/8/layout/radial1"/>
    <dgm:cxn modelId="{00439063-3712-4534-980A-3E41C30B3096}" type="presParOf" srcId="{1930FF60-4272-47AF-BEB0-30A03C4D38E6}" destId="{3722A6BE-6E97-447C-80CC-5307F56B87FE}" srcOrd="15" destOrd="0" presId="urn:microsoft.com/office/officeart/2005/8/layout/radial1"/>
    <dgm:cxn modelId="{CACA8CE2-F935-411B-8421-C7BED243730D}" type="presParOf" srcId="{3722A6BE-6E97-447C-80CC-5307F56B87FE}" destId="{0349F2EC-6A1B-49F3-9EAF-CBA83A4ED5B8}" srcOrd="0" destOrd="0" presId="urn:microsoft.com/office/officeart/2005/8/layout/radial1"/>
    <dgm:cxn modelId="{AD29B0A5-11A3-4971-8EA4-2B90BD2925F3}" type="presParOf" srcId="{1930FF60-4272-47AF-BEB0-30A03C4D38E6}" destId="{3A260944-BD5E-40E9-BF01-F44E3A683C4A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DE20CC-8550-4590-BA20-F849B6B39E86}" type="doc">
      <dgm:prSet loTypeId="urn:microsoft.com/office/officeart/2005/8/layout/radial1" loCatId="cycle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22376BBE-9D7F-4FB2-8B07-3C47CB9A0CE7}">
      <dgm:prSet phldrT="[نص]" custT="1"/>
      <dgm:spPr>
        <a:solidFill>
          <a:schemeClr val="tx1"/>
        </a:solidFill>
      </dgm:spPr>
      <dgm:t>
        <a:bodyPr/>
        <a:lstStyle/>
        <a:p>
          <a:pPr rtl="1"/>
          <a:r>
            <a:rPr lang="ar-SA" sz="2000" b="1" dirty="0">
              <a:solidFill>
                <a:schemeClr val="bg1"/>
              </a:solidFill>
            </a:rPr>
            <a:t>ما هي خطوات حل المشكلة </a:t>
          </a:r>
          <a:r>
            <a:rPr lang="ar-SA" sz="2400" b="1" dirty="0">
              <a:solidFill>
                <a:schemeClr val="bg1"/>
              </a:solidFill>
            </a:rPr>
            <a:t>؟</a:t>
          </a:r>
        </a:p>
      </dgm:t>
    </dgm:pt>
    <dgm:pt modelId="{4E90E938-7B95-466F-AB85-DB2DEA232086}" type="parTrans" cxnId="{4118C99A-8F79-45CC-B9D6-95E1B24F8205}">
      <dgm:prSet/>
      <dgm:spPr/>
      <dgm:t>
        <a:bodyPr/>
        <a:lstStyle/>
        <a:p>
          <a:pPr rtl="1"/>
          <a:endParaRPr lang="ar-SA"/>
        </a:p>
      </dgm:t>
    </dgm:pt>
    <dgm:pt modelId="{855DCC40-B040-470F-97A8-537818C5475F}" type="sibTrans" cxnId="{4118C99A-8F79-45CC-B9D6-95E1B24F8205}">
      <dgm:prSet/>
      <dgm:spPr/>
      <dgm:t>
        <a:bodyPr/>
        <a:lstStyle/>
        <a:p>
          <a:pPr rtl="1"/>
          <a:endParaRPr lang="ar-SA"/>
        </a:p>
      </dgm:t>
    </dgm:pt>
    <dgm:pt modelId="{8CFAFB27-75C6-45C8-A06E-3AB4AB98603A}">
      <dgm:prSet phldrT="[نص]"/>
      <dgm:spPr/>
      <dgm:t>
        <a:bodyPr/>
        <a:lstStyle/>
        <a:p>
          <a:pPr rtl="1"/>
          <a:r>
            <a:rPr lang="ar-EG" b="1" dirty="0"/>
            <a:t>تحديد المشكلة </a:t>
          </a:r>
          <a:endParaRPr lang="ar-SA" dirty="0"/>
        </a:p>
      </dgm:t>
    </dgm:pt>
    <dgm:pt modelId="{3577B3A4-E174-4F69-B72C-63B1FDAB9597}" type="parTrans" cxnId="{A21255E7-8DF4-4717-B933-AF2234A746CF}">
      <dgm:prSet/>
      <dgm:spPr/>
      <dgm:t>
        <a:bodyPr/>
        <a:lstStyle/>
        <a:p>
          <a:pPr rtl="1"/>
          <a:endParaRPr lang="ar-SA"/>
        </a:p>
      </dgm:t>
    </dgm:pt>
    <dgm:pt modelId="{C2F156EF-9F5E-429D-A5EF-A69D9FD2798A}" type="sibTrans" cxnId="{A21255E7-8DF4-4717-B933-AF2234A746CF}">
      <dgm:prSet/>
      <dgm:spPr/>
      <dgm:t>
        <a:bodyPr/>
        <a:lstStyle/>
        <a:p>
          <a:pPr rtl="1"/>
          <a:endParaRPr lang="ar-SA"/>
        </a:p>
      </dgm:t>
    </dgm:pt>
    <dgm:pt modelId="{A9825DDA-7B60-4DF8-89FD-4EFEF13ACA57}">
      <dgm:prSet phldrT="[نص]"/>
      <dgm:spPr/>
      <dgm:t>
        <a:bodyPr/>
        <a:lstStyle/>
        <a:p>
          <a:pPr rtl="1"/>
          <a:r>
            <a:rPr lang="ar-EG" b="1" dirty="0"/>
            <a:t>وضع الفرضيات</a:t>
          </a:r>
          <a:endParaRPr lang="ar-SA" dirty="0"/>
        </a:p>
      </dgm:t>
    </dgm:pt>
    <dgm:pt modelId="{0A43E745-C159-4E16-97C6-E3AFDDEE80F9}" type="parTrans" cxnId="{2B23B516-501E-47CB-86D8-899B05BA96C9}">
      <dgm:prSet/>
      <dgm:spPr/>
      <dgm:t>
        <a:bodyPr/>
        <a:lstStyle/>
        <a:p>
          <a:pPr rtl="1"/>
          <a:endParaRPr lang="ar-SA"/>
        </a:p>
      </dgm:t>
    </dgm:pt>
    <dgm:pt modelId="{3897EC2B-111B-4578-9BA2-7F3479DB1F7E}" type="sibTrans" cxnId="{2B23B516-501E-47CB-86D8-899B05BA96C9}">
      <dgm:prSet/>
      <dgm:spPr/>
      <dgm:t>
        <a:bodyPr/>
        <a:lstStyle/>
        <a:p>
          <a:pPr rtl="1"/>
          <a:endParaRPr lang="ar-SA"/>
        </a:p>
      </dgm:t>
    </dgm:pt>
    <dgm:pt modelId="{142E2393-5721-496C-A974-63194E24E405}">
      <dgm:prSet phldrT="[نص]"/>
      <dgm:spPr/>
      <dgm:t>
        <a:bodyPr/>
        <a:lstStyle/>
        <a:p>
          <a:pPr rtl="1"/>
          <a:r>
            <a:rPr lang="ar-EG" b="1" dirty="0"/>
            <a:t>اختبار الفرضيات </a:t>
          </a:r>
          <a:endParaRPr lang="ar-SA" dirty="0"/>
        </a:p>
      </dgm:t>
    </dgm:pt>
    <dgm:pt modelId="{4E60497C-FC04-4C86-BB3F-4D54863A47A2}" type="parTrans" cxnId="{8DB0D508-81EF-40C8-83AF-9A4F9E4F0AF6}">
      <dgm:prSet/>
      <dgm:spPr/>
      <dgm:t>
        <a:bodyPr/>
        <a:lstStyle/>
        <a:p>
          <a:pPr rtl="1"/>
          <a:endParaRPr lang="ar-SA"/>
        </a:p>
      </dgm:t>
    </dgm:pt>
    <dgm:pt modelId="{0E9614BE-C4DB-4585-A9CC-26B3FDBD6AFD}" type="sibTrans" cxnId="{8DB0D508-81EF-40C8-83AF-9A4F9E4F0AF6}">
      <dgm:prSet/>
      <dgm:spPr/>
      <dgm:t>
        <a:bodyPr/>
        <a:lstStyle/>
        <a:p>
          <a:pPr rtl="1"/>
          <a:endParaRPr lang="ar-SA"/>
        </a:p>
      </dgm:t>
    </dgm:pt>
    <dgm:pt modelId="{D00565A8-F5DE-4BFC-B377-1CA6D7E07507}">
      <dgm:prSet phldrT="[نص]" custT="1"/>
      <dgm:spPr/>
      <dgm:t>
        <a:bodyPr/>
        <a:lstStyle/>
        <a:p>
          <a:pPr rtl="1"/>
          <a:r>
            <a:rPr lang="ar-EG" sz="2400" b="1" i="0" dirty="0">
              <a:latin typeface="Sakkal Majalla" panose="02000000000000000000" pitchFamily="2" charset="-78"/>
              <a:cs typeface="Sakkal Majalla" panose="02000000000000000000" pitchFamily="2" charset="-78"/>
            </a:rPr>
            <a:t>استخلاص النتائج </a:t>
          </a:r>
          <a:endParaRPr lang="ar-SA" sz="2400" b="1" i="0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9C7B139-30BB-4C2E-8010-0030A0FBD1F8}" type="parTrans" cxnId="{1A0C4A43-2DF4-47C5-B1DB-5CD1562E2B19}">
      <dgm:prSet/>
      <dgm:spPr/>
      <dgm:t>
        <a:bodyPr/>
        <a:lstStyle/>
        <a:p>
          <a:pPr rtl="1"/>
          <a:endParaRPr lang="ar-SA"/>
        </a:p>
      </dgm:t>
    </dgm:pt>
    <dgm:pt modelId="{E5A7461B-878D-4E74-82DC-D5654DFA3950}" type="sibTrans" cxnId="{1A0C4A43-2DF4-47C5-B1DB-5CD1562E2B19}">
      <dgm:prSet/>
      <dgm:spPr/>
      <dgm:t>
        <a:bodyPr/>
        <a:lstStyle/>
        <a:p>
          <a:pPr rtl="1"/>
          <a:endParaRPr lang="ar-SA"/>
        </a:p>
      </dgm:t>
    </dgm:pt>
    <dgm:pt modelId="{9524D435-E686-412A-BC36-3E7DF19E0C2C}">
      <dgm:prSet/>
      <dgm:spPr/>
      <dgm:t>
        <a:bodyPr/>
        <a:lstStyle/>
        <a:p>
          <a:pPr rtl="1"/>
          <a:r>
            <a:rPr lang="ar-SA" dirty="0"/>
            <a:t>الملاحظة</a:t>
          </a:r>
        </a:p>
      </dgm:t>
    </dgm:pt>
    <dgm:pt modelId="{B8F9CE90-4501-4013-B5E0-E3A2FA98C932}" type="parTrans" cxnId="{411F7C10-774D-4D3C-8A99-472FB8737F96}">
      <dgm:prSet/>
      <dgm:spPr/>
      <dgm:t>
        <a:bodyPr/>
        <a:lstStyle/>
        <a:p>
          <a:pPr rtl="1"/>
          <a:endParaRPr lang="ar-SA"/>
        </a:p>
      </dgm:t>
    </dgm:pt>
    <dgm:pt modelId="{D6D3C6FB-A10A-4AC7-B014-96DEEF673720}" type="sibTrans" cxnId="{411F7C10-774D-4D3C-8A99-472FB8737F96}">
      <dgm:prSet/>
      <dgm:spPr/>
      <dgm:t>
        <a:bodyPr/>
        <a:lstStyle/>
        <a:p>
          <a:pPr rtl="1"/>
          <a:endParaRPr lang="ar-SA"/>
        </a:p>
      </dgm:t>
    </dgm:pt>
    <dgm:pt modelId="{1707D0E4-DF93-4C46-9A11-F4D1CBCA55DF}">
      <dgm:prSet/>
      <dgm:spPr/>
      <dgm:t>
        <a:bodyPr/>
        <a:lstStyle/>
        <a:p>
          <a:pPr rtl="1"/>
          <a:r>
            <a:rPr lang="ar-SA" b="1" dirty="0"/>
            <a:t>التخطيط للتجربة</a:t>
          </a:r>
        </a:p>
      </dgm:t>
    </dgm:pt>
    <dgm:pt modelId="{B3FA4073-C540-4949-A6FA-FF8E478261BC}" type="parTrans" cxnId="{0882C47A-1338-46B9-8BBF-FDC12F812E74}">
      <dgm:prSet/>
      <dgm:spPr/>
      <dgm:t>
        <a:bodyPr/>
        <a:lstStyle/>
        <a:p>
          <a:pPr rtl="1"/>
          <a:endParaRPr lang="ar-SA"/>
        </a:p>
      </dgm:t>
    </dgm:pt>
    <dgm:pt modelId="{84A26914-7BD0-4360-9333-E243DEE4AAB7}" type="sibTrans" cxnId="{0882C47A-1338-46B9-8BBF-FDC12F812E74}">
      <dgm:prSet/>
      <dgm:spPr/>
      <dgm:t>
        <a:bodyPr/>
        <a:lstStyle/>
        <a:p>
          <a:pPr rtl="1"/>
          <a:endParaRPr lang="ar-SA"/>
        </a:p>
      </dgm:t>
    </dgm:pt>
    <dgm:pt modelId="{05E1375E-026D-451F-BD6A-407F3297AD59}">
      <dgm:prSet/>
      <dgm:spPr/>
      <dgm:t>
        <a:bodyPr/>
        <a:lstStyle/>
        <a:p>
          <a:pPr rtl="1"/>
          <a:r>
            <a:rPr lang="ar-SA" b="1" dirty="0"/>
            <a:t>تنفيذ التجربة</a:t>
          </a:r>
        </a:p>
      </dgm:t>
    </dgm:pt>
    <dgm:pt modelId="{9C29767B-CA98-4209-BF55-5E00218EBDD6}" type="parTrans" cxnId="{B4F0BB78-98EA-4436-A615-6C6B303A8110}">
      <dgm:prSet/>
      <dgm:spPr/>
      <dgm:t>
        <a:bodyPr/>
        <a:lstStyle/>
        <a:p>
          <a:pPr rtl="1"/>
          <a:endParaRPr lang="ar-SA"/>
        </a:p>
      </dgm:t>
    </dgm:pt>
    <dgm:pt modelId="{1092D219-96EC-4098-9E43-75FAC978C41E}" type="sibTrans" cxnId="{B4F0BB78-98EA-4436-A615-6C6B303A8110}">
      <dgm:prSet/>
      <dgm:spPr/>
      <dgm:t>
        <a:bodyPr/>
        <a:lstStyle/>
        <a:p>
          <a:pPr rtl="1"/>
          <a:endParaRPr lang="ar-SA"/>
        </a:p>
      </dgm:t>
    </dgm:pt>
    <dgm:pt modelId="{D63805CC-C682-4C9D-8DA4-A989CD9A293D}">
      <dgm:prSet/>
      <dgm:spPr/>
      <dgm:t>
        <a:bodyPr/>
        <a:lstStyle/>
        <a:p>
          <a:pPr rtl="1"/>
          <a:r>
            <a:rPr lang="ar-SA" b="1" dirty="0"/>
            <a:t>تحليل البيانات</a:t>
          </a:r>
        </a:p>
      </dgm:t>
    </dgm:pt>
    <dgm:pt modelId="{3DBFCEF4-0EBD-4839-B31C-EE5E1071728A}" type="parTrans" cxnId="{433751FA-31F4-4A3B-B3EC-6E06DD274805}">
      <dgm:prSet/>
      <dgm:spPr/>
      <dgm:t>
        <a:bodyPr/>
        <a:lstStyle/>
        <a:p>
          <a:pPr rtl="1"/>
          <a:endParaRPr lang="ar-SA"/>
        </a:p>
      </dgm:t>
    </dgm:pt>
    <dgm:pt modelId="{31327127-50DB-4179-AD5A-FBBEC47C0164}" type="sibTrans" cxnId="{433751FA-31F4-4A3B-B3EC-6E06DD274805}">
      <dgm:prSet/>
      <dgm:spPr/>
      <dgm:t>
        <a:bodyPr/>
        <a:lstStyle/>
        <a:p>
          <a:pPr rtl="1"/>
          <a:endParaRPr lang="ar-SA"/>
        </a:p>
      </dgm:t>
    </dgm:pt>
    <dgm:pt modelId="{A6374D87-9F8E-4C34-B64D-82CFD5246225}">
      <dgm:prSet/>
      <dgm:spPr/>
      <dgm:t>
        <a:bodyPr/>
        <a:lstStyle/>
        <a:p>
          <a:pPr rtl="1"/>
          <a:r>
            <a:rPr lang="ar-SA" b="1" dirty="0"/>
            <a:t>التواصل بالنتائج</a:t>
          </a:r>
        </a:p>
      </dgm:t>
    </dgm:pt>
    <dgm:pt modelId="{4088C8DB-4E09-4DF8-B376-1377591DA86A}" type="parTrans" cxnId="{BAFFEA89-08EF-4753-8B66-2424821BF7D7}">
      <dgm:prSet/>
      <dgm:spPr/>
      <dgm:t>
        <a:bodyPr/>
        <a:lstStyle/>
        <a:p>
          <a:pPr rtl="1"/>
          <a:endParaRPr lang="ar-SA"/>
        </a:p>
      </dgm:t>
    </dgm:pt>
    <dgm:pt modelId="{D20376FE-FD58-45CC-9E80-1A592A87BD2D}" type="sibTrans" cxnId="{BAFFEA89-08EF-4753-8B66-2424821BF7D7}">
      <dgm:prSet/>
      <dgm:spPr/>
      <dgm:t>
        <a:bodyPr/>
        <a:lstStyle/>
        <a:p>
          <a:pPr rtl="1"/>
          <a:endParaRPr lang="ar-SA"/>
        </a:p>
      </dgm:t>
    </dgm:pt>
    <dgm:pt modelId="{6C6D1C1A-29F2-4D59-88D7-038CA7F13B47}" type="pres">
      <dgm:prSet presAssocID="{C4DE20CC-8550-4590-BA20-F849B6B39E8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966CBD4-1D32-43B0-95F9-556CCC3A5847}" type="pres">
      <dgm:prSet presAssocID="{22376BBE-9D7F-4FB2-8B07-3C47CB9A0CE7}" presName="centerShape" presStyleLbl="node0" presStyleIdx="0" presStyleCnt="1"/>
      <dgm:spPr/>
    </dgm:pt>
    <dgm:pt modelId="{07BD5E71-429F-4335-96F0-73B3B74B98C7}" type="pres">
      <dgm:prSet presAssocID="{3577B3A4-E174-4F69-B72C-63B1FDAB9597}" presName="Name9" presStyleLbl="parChTrans1D2" presStyleIdx="0" presStyleCnt="9"/>
      <dgm:spPr/>
    </dgm:pt>
    <dgm:pt modelId="{9F76C43B-1F06-4D37-B68C-0C4A168ECC4F}" type="pres">
      <dgm:prSet presAssocID="{3577B3A4-E174-4F69-B72C-63B1FDAB9597}" presName="connTx" presStyleLbl="parChTrans1D2" presStyleIdx="0" presStyleCnt="9"/>
      <dgm:spPr/>
    </dgm:pt>
    <dgm:pt modelId="{6C3BDEDB-BF2F-435D-B14D-95D3843970E6}" type="pres">
      <dgm:prSet presAssocID="{8CFAFB27-75C6-45C8-A06E-3AB4AB98603A}" presName="node" presStyleLbl="node1" presStyleIdx="0" presStyleCnt="9">
        <dgm:presLayoutVars>
          <dgm:bulletEnabled val="1"/>
        </dgm:presLayoutVars>
      </dgm:prSet>
      <dgm:spPr/>
    </dgm:pt>
    <dgm:pt modelId="{F53983FD-83CB-4726-AA90-562A45980C7F}" type="pres">
      <dgm:prSet presAssocID="{B8F9CE90-4501-4013-B5E0-E3A2FA98C932}" presName="Name9" presStyleLbl="parChTrans1D2" presStyleIdx="1" presStyleCnt="9"/>
      <dgm:spPr/>
    </dgm:pt>
    <dgm:pt modelId="{775ABE40-E341-4B04-B6B0-EA9FB8CD9CDF}" type="pres">
      <dgm:prSet presAssocID="{B8F9CE90-4501-4013-B5E0-E3A2FA98C932}" presName="connTx" presStyleLbl="parChTrans1D2" presStyleIdx="1" presStyleCnt="9"/>
      <dgm:spPr/>
    </dgm:pt>
    <dgm:pt modelId="{FAF1AB12-51EF-4F11-A1F2-7793400BFEB7}" type="pres">
      <dgm:prSet presAssocID="{9524D435-E686-412A-BC36-3E7DF19E0C2C}" presName="node" presStyleLbl="node1" presStyleIdx="1" presStyleCnt="9">
        <dgm:presLayoutVars>
          <dgm:bulletEnabled val="1"/>
        </dgm:presLayoutVars>
      </dgm:prSet>
      <dgm:spPr/>
    </dgm:pt>
    <dgm:pt modelId="{B5273B46-1284-4310-B07D-C716E639F3D8}" type="pres">
      <dgm:prSet presAssocID="{0A43E745-C159-4E16-97C6-E3AFDDEE80F9}" presName="Name9" presStyleLbl="parChTrans1D2" presStyleIdx="2" presStyleCnt="9"/>
      <dgm:spPr/>
    </dgm:pt>
    <dgm:pt modelId="{C81D6179-2001-4CA2-B51C-9CB350B6BAC1}" type="pres">
      <dgm:prSet presAssocID="{0A43E745-C159-4E16-97C6-E3AFDDEE80F9}" presName="connTx" presStyleLbl="parChTrans1D2" presStyleIdx="2" presStyleCnt="9"/>
      <dgm:spPr/>
    </dgm:pt>
    <dgm:pt modelId="{45750567-61BA-4556-A4D5-6EF94FAA1E8F}" type="pres">
      <dgm:prSet presAssocID="{A9825DDA-7B60-4DF8-89FD-4EFEF13ACA57}" presName="node" presStyleLbl="node1" presStyleIdx="2" presStyleCnt="9">
        <dgm:presLayoutVars>
          <dgm:bulletEnabled val="1"/>
        </dgm:presLayoutVars>
      </dgm:prSet>
      <dgm:spPr/>
    </dgm:pt>
    <dgm:pt modelId="{67EE796E-7F29-4D3D-BC3D-A1AF00E1396A}" type="pres">
      <dgm:prSet presAssocID="{4E60497C-FC04-4C86-BB3F-4D54863A47A2}" presName="Name9" presStyleLbl="parChTrans1D2" presStyleIdx="3" presStyleCnt="9"/>
      <dgm:spPr/>
    </dgm:pt>
    <dgm:pt modelId="{24E35EDD-98C5-4F89-934F-38C20520FCE0}" type="pres">
      <dgm:prSet presAssocID="{4E60497C-FC04-4C86-BB3F-4D54863A47A2}" presName="connTx" presStyleLbl="parChTrans1D2" presStyleIdx="3" presStyleCnt="9"/>
      <dgm:spPr/>
    </dgm:pt>
    <dgm:pt modelId="{B7311970-CCC8-42E4-B6F4-AAA91EAE12EC}" type="pres">
      <dgm:prSet presAssocID="{142E2393-5721-496C-A974-63194E24E405}" presName="node" presStyleLbl="node1" presStyleIdx="3" presStyleCnt="9">
        <dgm:presLayoutVars>
          <dgm:bulletEnabled val="1"/>
        </dgm:presLayoutVars>
      </dgm:prSet>
      <dgm:spPr/>
    </dgm:pt>
    <dgm:pt modelId="{B7692127-5505-42F1-BD80-12BDF1B51B7E}" type="pres">
      <dgm:prSet presAssocID="{B3FA4073-C540-4949-A6FA-FF8E478261BC}" presName="Name9" presStyleLbl="parChTrans1D2" presStyleIdx="4" presStyleCnt="9"/>
      <dgm:spPr/>
    </dgm:pt>
    <dgm:pt modelId="{B3071C22-6FC0-47B4-ACC2-677DEDF0C4E3}" type="pres">
      <dgm:prSet presAssocID="{B3FA4073-C540-4949-A6FA-FF8E478261BC}" presName="connTx" presStyleLbl="parChTrans1D2" presStyleIdx="4" presStyleCnt="9"/>
      <dgm:spPr/>
    </dgm:pt>
    <dgm:pt modelId="{BEC4474D-AC09-4411-9E15-26509CCE4540}" type="pres">
      <dgm:prSet presAssocID="{1707D0E4-DF93-4C46-9A11-F4D1CBCA55DF}" presName="node" presStyleLbl="node1" presStyleIdx="4" presStyleCnt="9">
        <dgm:presLayoutVars>
          <dgm:bulletEnabled val="1"/>
        </dgm:presLayoutVars>
      </dgm:prSet>
      <dgm:spPr/>
    </dgm:pt>
    <dgm:pt modelId="{835E93FC-6A1B-4611-BC95-039744120FF3}" type="pres">
      <dgm:prSet presAssocID="{9C29767B-CA98-4209-BF55-5E00218EBDD6}" presName="Name9" presStyleLbl="parChTrans1D2" presStyleIdx="5" presStyleCnt="9"/>
      <dgm:spPr/>
    </dgm:pt>
    <dgm:pt modelId="{EEF9CA3E-B665-4967-B0FF-F044B6E59D0D}" type="pres">
      <dgm:prSet presAssocID="{9C29767B-CA98-4209-BF55-5E00218EBDD6}" presName="connTx" presStyleLbl="parChTrans1D2" presStyleIdx="5" presStyleCnt="9"/>
      <dgm:spPr/>
    </dgm:pt>
    <dgm:pt modelId="{7D70110F-B5F7-4114-A4A0-769EC0750A16}" type="pres">
      <dgm:prSet presAssocID="{05E1375E-026D-451F-BD6A-407F3297AD59}" presName="node" presStyleLbl="node1" presStyleIdx="5" presStyleCnt="9">
        <dgm:presLayoutVars>
          <dgm:bulletEnabled val="1"/>
        </dgm:presLayoutVars>
      </dgm:prSet>
      <dgm:spPr/>
    </dgm:pt>
    <dgm:pt modelId="{F0CC4E1B-CE38-496D-A103-312665357015}" type="pres">
      <dgm:prSet presAssocID="{3DBFCEF4-0EBD-4839-B31C-EE5E1071728A}" presName="Name9" presStyleLbl="parChTrans1D2" presStyleIdx="6" presStyleCnt="9"/>
      <dgm:spPr/>
    </dgm:pt>
    <dgm:pt modelId="{EE93AD8E-70F8-4CBB-BE54-0D5A8EB9B574}" type="pres">
      <dgm:prSet presAssocID="{3DBFCEF4-0EBD-4839-B31C-EE5E1071728A}" presName="connTx" presStyleLbl="parChTrans1D2" presStyleIdx="6" presStyleCnt="9"/>
      <dgm:spPr/>
    </dgm:pt>
    <dgm:pt modelId="{A66F87C9-8E9B-40E3-91D3-1C708EE7FF6B}" type="pres">
      <dgm:prSet presAssocID="{D63805CC-C682-4C9D-8DA4-A989CD9A293D}" presName="node" presStyleLbl="node1" presStyleIdx="6" presStyleCnt="9">
        <dgm:presLayoutVars>
          <dgm:bulletEnabled val="1"/>
        </dgm:presLayoutVars>
      </dgm:prSet>
      <dgm:spPr/>
    </dgm:pt>
    <dgm:pt modelId="{94074412-9009-4043-8A0C-14552EDF0880}" type="pres">
      <dgm:prSet presAssocID="{D9C7B139-30BB-4C2E-8010-0030A0FBD1F8}" presName="Name9" presStyleLbl="parChTrans1D2" presStyleIdx="7" presStyleCnt="9"/>
      <dgm:spPr/>
    </dgm:pt>
    <dgm:pt modelId="{1D678D89-A2CF-4CA5-BFD6-8554B79F122B}" type="pres">
      <dgm:prSet presAssocID="{D9C7B139-30BB-4C2E-8010-0030A0FBD1F8}" presName="connTx" presStyleLbl="parChTrans1D2" presStyleIdx="7" presStyleCnt="9"/>
      <dgm:spPr/>
    </dgm:pt>
    <dgm:pt modelId="{4FA9F268-200F-4658-9C19-AD1977F0856B}" type="pres">
      <dgm:prSet presAssocID="{D00565A8-F5DE-4BFC-B377-1CA6D7E07507}" presName="node" presStyleLbl="node1" presStyleIdx="7" presStyleCnt="9" custScaleX="119067" custScaleY="116624">
        <dgm:presLayoutVars>
          <dgm:bulletEnabled val="1"/>
        </dgm:presLayoutVars>
      </dgm:prSet>
      <dgm:spPr/>
    </dgm:pt>
    <dgm:pt modelId="{F63124A8-D6DD-4398-99F5-53ED270E3A2E}" type="pres">
      <dgm:prSet presAssocID="{4088C8DB-4E09-4DF8-B376-1377591DA86A}" presName="Name9" presStyleLbl="parChTrans1D2" presStyleIdx="8" presStyleCnt="9"/>
      <dgm:spPr/>
    </dgm:pt>
    <dgm:pt modelId="{A1AED741-F1F8-484C-A6AA-A2A81AF12076}" type="pres">
      <dgm:prSet presAssocID="{4088C8DB-4E09-4DF8-B376-1377591DA86A}" presName="connTx" presStyleLbl="parChTrans1D2" presStyleIdx="8" presStyleCnt="9"/>
      <dgm:spPr/>
    </dgm:pt>
    <dgm:pt modelId="{FCBAA2BF-9C2F-418A-BDE8-3846CD38FA97}" type="pres">
      <dgm:prSet presAssocID="{A6374D87-9F8E-4C34-B64D-82CFD5246225}" presName="node" presStyleLbl="node1" presStyleIdx="8" presStyleCnt="9">
        <dgm:presLayoutVars>
          <dgm:bulletEnabled val="1"/>
        </dgm:presLayoutVars>
      </dgm:prSet>
      <dgm:spPr/>
    </dgm:pt>
  </dgm:ptLst>
  <dgm:cxnLst>
    <dgm:cxn modelId="{68C24700-91AA-4763-AE60-AD6DA724CB1E}" type="presOf" srcId="{4E60497C-FC04-4C86-BB3F-4D54863A47A2}" destId="{67EE796E-7F29-4D3D-BC3D-A1AF00E1396A}" srcOrd="0" destOrd="0" presId="urn:microsoft.com/office/officeart/2005/8/layout/radial1"/>
    <dgm:cxn modelId="{F3E13E03-E238-4104-9771-76C3227C372A}" type="presOf" srcId="{B3FA4073-C540-4949-A6FA-FF8E478261BC}" destId="{B3071C22-6FC0-47B4-ACC2-677DEDF0C4E3}" srcOrd="1" destOrd="0" presId="urn:microsoft.com/office/officeart/2005/8/layout/radial1"/>
    <dgm:cxn modelId="{8DB0D508-81EF-40C8-83AF-9A4F9E4F0AF6}" srcId="{22376BBE-9D7F-4FB2-8B07-3C47CB9A0CE7}" destId="{142E2393-5721-496C-A974-63194E24E405}" srcOrd="3" destOrd="0" parTransId="{4E60497C-FC04-4C86-BB3F-4D54863A47A2}" sibTransId="{0E9614BE-C4DB-4585-A9CC-26B3FDBD6AFD}"/>
    <dgm:cxn modelId="{36A4990B-005F-4BAC-946D-BD20671D0600}" type="presOf" srcId="{4088C8DB-4E09-4DF8-B376-1377591DA86A}" destId="{F63124A8-D6DD-4398-99F5-53ED270E3A2E}" srcOrd="0" destOrd="0" presId="urn:microsoft.com/office/officeart/2005/8/layout/radial1"/>
    <dgm:cxn modelId="{411F7C10-774D-4D3C-8A99-472FB8737F96}" srcId="{22376BBE-9D7F-4FB2-8B07-3C47CB9A0CE7}" destId="{9524D435-E686-412A-BC36-3E7DF19E0C2C}" srcOrd="1" destOrd="0" parTransId="{B8F9CE90-4501-4013-B5E0-E3A2FA98C932}" sibTransId="{D6D3C6FB-A10A-4AC7-B014-96DEEF673720}"/>
    <dgm:cxn modelId="{2B23B516-501E-47CB-86D8-899B05BA96C9}" srcId="{22376BBE-9D7F-4FB2-8B07-3C47CB9A0CE7}" destId="{A9825DDA-7B60-4DF8-89FD-4EFEF13ACA57}" srcOrd="2" destOrd="0" parTransId="{0A43E745-C159-4E16-97C6-E3AFDDEE80F9}" sibTransId="{3897EC2B-111B-4578-9BA2-7F3479DB1F7E}"/>
    <dgm:cxn modelId="{53694927-59F2-4720-8CA1-6BEAFC5E5D4E}" type="presOf" srcId="{A6374D87-9F8E-4C34-B64D-82CFD5246225}" destId="{FCBAA2BF-9C2F-418A-BDE8-3846CD38FA97}" srcOrd="0" destOrd="0" presId="urn:microsoft.com/office/officeart/2005/8/layout/radial1"/>
    <dgm:cxn modelId="{C5E23935-C393-4CB7-83B3-93421A39A730}" type="presOf" srcId="{3DBFCEF4-0EBD-4839-B31C-EE5E1071728A}" destId="{EE93AD8E-70F8-4CBB-BE54-0D5A8EB9B574}" srcOrd="1" destOrd="0" presId="urn:microsoft.com/office/officeart/2005/8/layout/radial1"/>
    <dgm:cxn modelId="{AE963E3B-A74E-47B0-83B5-927EEFCF56B8}" type="presOf" srcId="{3577B3A4-E174-4F69-B72C-63B1FDAB9597}" destId="{9F76C43B-1F06-4D37-B68C-0C4A168ECC4F}" srcOrd="1" destOrd="0" presId="urn:microsoft.com/office/officeart/2005/8/layout/radial1"/>
    <dgm:cxn modelId="{A7D27E60-82FD-4A90-A1D7-6C4868717F7B}" type="presOf" srcId="{4088C8DB-4E09-4DF8-B376-1377591DA86A}" destId="{A1AED741-F1F8-484C-A6AA-A2A81AF12076}" srcOrd="1" destOrd="0" presId="urn:microsoft.com/office/officeart/2005/8/layout/radial1"/>
    <dgm:cxn modelId="{4A79D460-910C-40F1-9E7B-C7E0D11D0628}" type="presOf" srcId="{9C29767B-CA98-4209-BF55-5E00218EBDD6}" destId="{835E93FC-6A1B-4611-BC95-039744120FF3}" srcOrd="0" destOrd="0" presId="urn:microsoft.com/office/officeart/2005/8/layout/radial1"/>
    <dgm:cxn modelId="{D75A7C62-F8E6-44EC-94AC-9CA65B31814E}" type="presOf" srcId="{A9825DDA-7B60-4DF8-89FD-4EFEF13ACA57}" destId="{45750567-61BA-4556-A4D5-6EF94FAA1E8F}" srcOrd="0" destOrd="0" presId="urn:microsoft.com/office/officeart/2005/8/layout/radial1"/>
    <dgm:cxn modelId="{1A0C4A43-2DF4-47C5-B1DB-5CD1562E2B19}" srcId="{22376BBE-9D7F-4FB2-8B07-3C47CB9A0CE7}" destId="{D00565A8-F5DE-4BFC-B377-1CA6D7E07507}" srcOrd="7" destOrd="0" parTransId="{D9C7B139-30BB-4C2E-8010-0030A0FBD1F8}" sibTransId="{E5A7461B-878D-4E74-82DC-D5654DFA3950}"/>
    <dgm:cxn modelId="{78CE5169-9A08-4A30-8670-6939FF6074D8}" type="presOf" srcId="{0A43E745-C159-4E16-97C6-E3AFDDEE80F9}" destId="{C81D6179-2001-4CA2-B51C-9CB350B6BAC1}" srcOrd="1" destOrd="0" presId="urn:microsoft.com/office/officeart/2005/8/layout/radial1"/>
    <dgm:cxn modelId="{4348946A-FFEF-4912-A331-4E2412A0D170}" type="presOf" srcId="{D63805CC-C682-4C9D-8DA4-A989CD9A293D}" destId="{A66F87C9-8E9B-40E3-91D3-1C708EE7FF6B}" srcOrd="0" destOrd="0" presId="urn:microsoft.com/office/officeart/2005/8/layout/radial1"/>
    <dgm:cxn modelId="{97ED6E6C-C83B-4351-98E5-E4E175E84F52}" type="presOf" srcId="{1707D0E4-DF93-4C46-9A11-F4D1CBCA55DF}" destId="{BEC4474D-AC09-4411-9E15-26509CCE4540}" srcOrd="0" destOrd="0" presId="urn:microsoft.com/office/officeart/2005/8/layout/radial1"/>
    <dgm:cxn modelId="{24E60571-1CDF-4DD7-A759-AACCC85FDC65}" type="presOf" srcId="{3577B3A4-E174-4F69-B72C-63B1FDAB9597}" destId="{07BD5E71-429F-4335-96F0-73B3B74B98C7}" srcOrd="0" destOrd="0" presId="urn:microsoft.com/office/officeart/2005/8/layout/radial1"/>
    <dgm:cxn modelId="{B4F0BB78-98EA-4436-A615-6C6B303A8110}" srcId="{22376BBE-9D7F-4FB2-8B07-3C47CB9A0CE7}" destId="{05E1375E-026D-451F-BD6A-407F3297AD59}" srcOrd="5" destOrd="0" parTransId="{9C29767B-CA98-4209-BF55-5E00218EBDD6}" sibTransId="{1092D219-96EC-4098-9E43-75FAC978C41E}"/>
    <dgm:cxn modelId="{0882C47A-1338-46B9-8BBF-FDC12F812E74}" srcId="{22376BBE-9D7F-4FB2-8B07-3C47CB9A0CE7}" destId="{1707D0E4-DF93-4C46-9A11-F4D1CBCA55DF}" srcOrd="4" destOrd="0" parTransId="{B3FA4073-C540-4949-A6FA-FF8E478261BC}" sibTransId="{84A26914-7BD0-4360-9333-E243DEE4AAB7}"/>
    <dgm:cxn modelId="{A6CEC57E-1AEE-48B0-A7D6-30ECBC062A59}" type="presOf" srcId="{B3FA4073-C540-4949-A6FA-FF8E478261BC}" destId="{B7692127-5505-42F1-BD80-12BDF1B51B7E}" srcOrd="0" destOrd="0" presId="urn:microsoft.com/office/officeart/2005/8/layout/radial1"/>
    <dgm:cxn modelId="{BAFFEA89-08EF-4753-8B66-2424821BF7D7}" srcId="{22376BBE-9D7F-4FB2-8B07-3C47CB9A0CE7}" destId="{A6374D87-9F8E-4C34-B64D-82CFD5246225}" srcOrd="8" destOrd="0" parTransId="{4088C8DB-4E09-4DF8-B376-1377591DA86A}" sibTransId="{D20376FE-FD58-45CC-9E80-1A592A87BD2D}"/>
    <dgm:cxn modelId="{79D1238C-840A-4999-A656-A6583CD427A5}" type="presOf" srcId="{8CFAFB27-75C6-45C8-A06E-3AB4AB98603A}" destId="{6C3BDEDB-BF2F-435D-B14D-95D3843970E6}" srcOrd="0" destOrd="0" presId="urn:microsoft.com/office/officeart/2005/8/layout/radial1"/>
    <dgm:cxn modelId="{0E8F8D91-4841-4296-BA2F-3718EE10691E}" type="presOf" srcId="{3DBFCEF4-0EBD-4839-B31C-EE5E1071728A}" destId="{F0CC4E1B-CE38-496D-A103-312665357015}" srcOrd="0" destOrd="0" presId="urn:microsoft.com/office/officeart/2005/8/layout/radial1"/>
    <dgm:cxn modelId="{29A9AA91-7965-4F4F-994B-6AE78D7DACC3}" type="presOf" srcId="{B8F9CE90-4501-4013-B5E0-E3A2FA98C932}" destId="{F53983FD-83CB-4726-AA90-562A45980C7F}" srcOrd="0" destOrd="0" presId="urn:microsoft.com/office/officeart/2005/8/layout/radial1"/>
    <dgm:cxn modelId="{20A32D99-F53B-49D9-A321-633A4079C619}" type="presOf" srcId="{D00565A8-F5DE-4BFC-B377-1CA6D7E07507}" destId="{4FA9F268-200F-4658-9C19-AD1977F0856B}" srcOrd="0" destOrd="0" presId="urn:microsoft.com/office/officeart/2005/8/layout/radial1"/>
    <dgm:cxn modelId="{4118C99A-8F79-45CC-B9D6-95E1B24F8205}" srcId="{C4DE20CC-8550-4590-BA20-F849B6B39E86}" destId="{22376BBE-9D7F-4FB2-8B07-3C47CB9A0CE7}" srcOrd="0" destOrd="0" parTransId="{4E90E938-7B95-466F-AB85-DB2DEA232086}" sibTransId="{855DCC40-B040-470F-97A8-537818C5475F}"/>
    <dgm:cxn modelId="{B6053F9E-48FF-4F66-8BE3-CC6408E1F90D}" type="presOf" srcId="{9524D435-E686-412A-BC36-3E7DF19E0C2C}" destId="{FAF1AB12-51EF-4F11-A1F2-7793400BFEB7}" srcOrd="0" destOrd="0" presId="urn:microsoft.com/office/officeart/2005/8/layout/radial1"/>
    <dgm:cxn modelId="{DD6B82AF-7AAA-4A29-9C14-3F469F11291D}" type="presOf" srcId="{C4DE20CC-8550-4590-BA20-F849B6B39E86}" destId="{6C6D1C1A-29F2-4D59-88D7-038CA7F13B47}" srcOrd="0" destOrd="0" presId="urn:microsoft.com/office/officeart/2005/8/layout/radial1"/>
    <dgm:cxn modelId="{4652FFB6-9D7E-4D80-BE7C-9928EA1B3AC7}" type="presOf" srcId="{D9C7B139-30BB-4C2E-8010-0030A0FBD1F8}" destId="{1D678D89-A2CF-4CA5-BFD6-8554B79F122B}" srcOrd="1" destOrd="0" presId="urn:microsoft.com/office/officeart/2005/8/layout/radial1"/>
    <dgm:cxn modelId="{CD77C2BA-6D1A-4509-820E-98164A51A789}" type="presOf" srcId="{0A43E745-C159-4E16-97C6-E3AFDDEE80F9}" destId="{B5273B46-1284-4310-B07D-C716E639F3D8}" srcOrd="0" destOrd="0" presId="urn:microsoft.com/office/officeart/2005/8/layout/radial1"/>
    <dgm:cxn modelId="{9A2AF1CD-E1A1-49A7-B56B-5F054E7752FF}" type="presOf" srcId="{D9C7B139-30BB-4C2E-8010-0030A0FBD1F8}" destId="{94074412-9009-4043-8A0C-14552EDF0880}" srcOrd="0" destOrd="0" presId="urn:microsoft.com/office/officeart/2005/8/layout/radial1"/>
    <dgm:cxn modelId="{6FA58BD0-AF61-4727-98F8-6118928C61A5}" type="presOf" srcId="{142E2393-5721-496C-A974-63194E24E405}" destId="{B7311970-CCC8-42E4-B6F4-AAA91EAE12EC}" srcOrd="0" destOrd="0" presId="urn:microsoft.com/office/officeart/2005/8/layout/radial1"/>
    <dgm:cxn modelId="{3E117EE3-C23A-4E47-9809-04364875E97A}" type="presOf" srcId="{22376BBE-9D7F-4FB2-8B07-3C47CB9A0CE7}" destId="{4966CBD4-1D32-43B0-95F9-556CCC3A5847}" srcOrd="0" destOrd="0" presId="urn:microsoft.com/office/officeart/2005/8/layout/radial1"/>
    <dgm:cxn modelId="{A21255E7-8DF4-4717-B933-AF2234A746CF}" srcId="{22376BBE-9D7F-4FB2-8B07-3C47CB9A0CE7}" destId="{8CFAFB27-75C6-45C8-A06E-3AB4AB98603A}" srcOrd="0" destOrd="0" parTransId="{3577B3A4-E174-4F69-B72C-63B1FDAB9597}" sibTransId="{C2F156EF-9F5E-429D-A5EF-A69D9FD2798A}"/>
    <dgm:cxn modelId="{4D5575E7-5B71-4FFC-B490-7602E5EB54E6}" type="presOf" srcId="{4E60497C-FC04-4C86-BB3F-4D54863A47A2}" destId="{24E35EDD-98C5-4F89-934F-38C20520FCE0}" srcOrd="1" destOrd="0" presId="urn:microsoft.com/office/officeart/2005/8/layout/radial1"/>
    <dgm:cxn modelId="{21A1A8E8-EDCF-4008-A10D-62A74FACEC94}" type="presOf" srcId="{05E1375E-026D-451F-BD6A-407F3297AD59}" destId="{7D70110F-B5F7-4114-A4A0-769EC0750A16}" srcOrd="0" destOrd="0" presId="urn:microsoft.com/office/officeart/2005/8/layout/radial1"/>
    <dgm:cxn modelId="{CA1F01F7-5EA5-42D3-85B3-8496E264054F}" type="presOf" srcId="{B8F9CE90-4501-4013-B5E0-E3A2FA98C932}" destId="{775ABE40-E341-4B04-B6B0-EA9FB8CD9CDF}" srcOrd="1" destOrd="0" presId="urn:microsoft.com/office/officeart/2005/8/layout/radial1"/>
    <dgm:cxn modelId="{433751FA-31F4-4A3B-B3EC-6E06DD274805}" srcId="{22376BBE-9D7F-4FB2-8B07-3C47CB9A0CE7}" destId="{D63805CC-C682-4C9D-8DA4-A989CD9A293D}" srcOrd="6" destOrd="0" parTransId="{3DBFCEF4-0EBD-4839-B31C-EE5E1071728A}" sibTransId="{31327127-50DB-4179-AD5A-FBBEC47C0164}"/>
    <dgm:cxn modelId="{D8F59CFD-BC28-4EC7-8052-5A23B8048B6B}" type="presOf" srcId="{9C29767B-CA98-4209-BF55-5E00218EBDD6}" destId="{EEF9CA3E-B665-4967-B0FF-F044B6E59D0D}" srcOrd="1" destOrd="0" presId="urn:microsoft.com/office/officeart/2005/8/layout/radial1"/>
    <dgm:cxn modelId="{9C4D6B11-F844-49EA-9C14-6BD222BC8D35}" type="presParOf" srcId="{6C6D1C1A-29F2-4D59-88D7-038CA7F13B47}" destId="{4966CBD4-1D32-43B0-95F9-556CCC3A5847}" srcOrd="0" destOrd="0" presId="urn:microsoft.com/office/officeart/2005/8/layout/radial1"/>
    <dgm:cxn modelId="{25CF2FA5-BE7D-42F7-B09D-99F2B1F64570}" type="presParOf" srcId="{6C6D1C1A-29F2-4D59-88D7-038CA7F13B47}" destId="{07BD5E71-429F-4335-96F0-73B3B74B98C7}" srcOrd="1" destOrd="0" presId="urn:microsoft.com/office/officeart/2005/8/layout/radial1"/>
    <dgm:cxn modelId="{5DAC9E8D-5186-4F93-A52D-294D6353A01E}" type="presParOf" srcId="{07BD5E71-429F-4335-96F0-73B3B74B98C7}" destId="{9F76C43B-1F06-4D37-B68C-0C4A168ECC4F}" srcOrd="0" destOrd="0" presId="urn:microsoft.com/office/officeart/2005/8/layout/radial1"/>
    <dgm:cxn modelId="{77468099-6F60-4929-BCA7-F6B1644D5FFE}" type="presParOf" srcId="{6C6D1C1A-29F2-4D59-88D7-038CA7F13B47}" destId="{6C3BDEDB-BF2F-435D-B14D-95D3843970E6}" srcOrd="2" destOrd="0" presId="urn:microsoft.com/office/officeart/2005/8/layout/radial1"/>
    <dgm:cxn modelId="{F5FA6337-3F1A-4AEC-8CD6-63CB4D4104CA}" type="presParOf" srcId="{6C6D1C1A-29F2-4D59-88D7-038CA7F13B47}" destId="{F53983FD-83CB-4726-AA90-562A45980C7F}" srcOrd="3" destOrd="0" presId="urn:microsoft.com/office/officeart/2005/8/layout/radial1"/>
    <dgm:cxn modelId="{4B572191-6509-458A-B556-C5B3C81179FD}" type="presParOf" srcId="{F53983FD-83CB-4726-AA90-562A45980C7F}" destId="{775ABE40-E341-4B04-B6B0-EA9FB8CD9CDF}" srcOrd="0" destOrd="0" presId="urn:microsoft.com/office/officeart/2005/8/layout/radial1"/>
    <dgm:cxn modelId="{4B71273A-438F-4CA1-86CE-596EED6F4A64}" type="presParOf" srcId="{6C6D1C1A-29F2-4D59-88D7-038CA7F13B47}" destId="{FAF1AB12-51EF-4F11-A1F2-7793400BFEB7}" srcOrd="4" destOrd="0" presId="urn:microsoft.com/office/officeart/2005/8/layout/radial1"/>
    <dgm:cxn modelId="{3FA6B1DD-985B-4319-9A12-4F7DEBE97A95}" type="presParOf" srcId="{6C6D1C1A-29F2-4D59-88D7-038CA7F13B47}" destId="{B5273B46-1284-4310-B07D-C716E639F3D8}" srcOrd="5" destOrd="0" presId="urn:microsoft.com/office/officeart/2005/8/layout/radial1"/>
    <dgm:cxn modelId="{D7AB14AB-D2CA-4CDC-BADD-B48C206091F2}" type="presParOf" srcId="{B5273B46-1284-4310-B07D-C716E639F3D8}" destId="{C81D6179-2001-4CA2-B51C-9CB350B6BAC1}" srcOrd="0" destOrd="0" presId="urn:microsoft.com/office/officeart/2005/8/layout/radial1"/>
    <dgm:cxn modelId="{7EE312DA-442B-4305-9A17-D483A9961168}" type="presParOf" srcId="{6C6D1C1A-29F2-4D59-88D7-038CA7F13B47}" destId="{45750567-61BA-4556-A4D5-6EF94FAA1E8F}" srcOrd="6" destOrd="0" presId="urn:microsoft.com/office/officeart/2005/8/layout/radial1"/>
    <dgm:cxn modelId="{3B36907A-3E1C-4C00-8166-51DE52C95874}" type="presParOf" srcId="{6C6D1C1A-29F2-4D59-88D7-038CA7F13B47}" destId="{67EE796E-7F29-4D3D-BC3D-A1AF00E1396A}" srcOrd="7" destOrd="0" presId="urn:microsoft.com/office/officeart/2005/8/layout/radial1"/>
    <dgm:cxn modelId="{94634119-79FA-4674-8018-6E16F940BFF1}" type="presParOf" srcId="{67EE796E-7F29-4D3D-BC3D-A1AF00E1396A}" destId="{24E35EDD-98C5-4F89-934F-38C20520FCE0}" srcOrd="0" destOrd="0" presId="urn:microsoft.com/office/officeart/2005/8/layout/radial1"/>
    <dgm:cxn modelId="{B8A788F1-1D3A-472B-BA37-E18AE3A03FA2}" type="presParOf" srcId="{6C6D1C1A-29F2-4D59-88D7-038CA7F13B47}" destId="{B7311970-CCC8-42E4-B6F4-AAA91EAE12EC}" srcOrd="8" destOrd="0" presId="urn:microsoft.com/office/officeart/2005/8/layout/radial1"/>
    <dgm:cxn modelId="{B14F29ED-3B59-4A82-8AD0-214EC4674B98}" type="presParOf" srcId="{6C6D1C1A-29F2-4D59-88D7-038CA7F13B47}" destId="{B7692127-5505-42F1-BD80-12BDF1B51B7E}" srcOrd="9" destOrd="0" presId="urn:microsoft.com/office/officeart/2005/8/layout/radial1"/>
    <dgm:cxn modelId="{D8BC539B-B626-4719-83F5-7C18F2BC471F}" type="presParOf" srcId="{B7692127-5505-42F1-BD80-12BDF1B51B7E}" destId="{B3071C22-6FC0-47B4-ACC2-677DEDF0C4E3}" srcOrd="0" destOrd="0" presId="urn:microsoft.com/office/officeart/2005/8/layout/radial1"/>
    <dgm:cxn modelId="{8D22E2F0-FBAB-4928-9B73-BC2313777B07}" type="presParOf" srcId="{6C6D1C1A-29F2-4D59-88D7-038CA7F13B47}" destId="{BEC4474D-AC09-4411-9E15-26509CCE4540}" srcOrd="10" destOrd="0" presId="urn:microsoft.com/office/officeart/2005/8/layout/radial1"/>
    <dgm:cxn modelId="{9462EEEC-9A3C-4BDA-B870-A592113CC6C3}" type="presParOf" srcId="{6C6D1C1A-29F2-4D59-88D7-038CA7F13B47}" destId="{835E93FC-6A1B-4611-BC95-039744120FF3}" srcOrd="11" destOrd="0" presId="urn:microsoft.com/office/officeart/2005/8/layout/radial1"/>
    <dgm:cxn modelId="{FFCFD168-B0C1-468A-A677-B9F76805A0C3}" type="presParOf" srcId="{835E93FC-6A1B-4611-BC95-039744120FF3}" destId="{EEF9CA3E-B665-4967-B0FF-F044B6E59D0D}" srcOrd="0" destOrd="0" presId="urn:microsoft.com/office/officeart/2005/8/layout/radial1"/>
    <dgm:cxn modelId="{FE34959A-6B08-44AA-949F-666FAD53E546}" type="presParOf" srcId="{6C6D1C1A-29F2-4D59-88D7-038CA7F13B47}" destId="{7D70110F-B5F7-4114-A4A0-769EC0750A16}" srcOrd="12" destOrd="0" presId="urn:microsoft.com/office/officeart/2005/8/layout/radial1"/>
    <dgm:cxn modelId="{FD9B9A8D-D72F-4FB6-A5FD-97D3277A6A2B}" type="presParOf" srcId="{6C6D1C1A-29F2-4D59-88D7-038CA7F13B47}" destId="{F0CC4E1B-CE38-496D-A103-312665357015}" srcOrd="13" destOrd="0" presId="urn:microsoft.com/office/officeart/2005/8/layout/radial1"/>
    <dgm:cxn modelId="{5E79791A-C325-445C-A12E-BFBEE8AC4606}" type="presParOf" srcId="{F0CC4E1B-CE38-496D-A103-312665357015}" destId="{EE93AD8E-70F8-4CBB-BE54-0D5A8EB9B574}" srcOrd="0" destOrd="0" presId="urn:microsoft.com/office/officeart/2005/8/layout/radial1"/>
    <dgm:cxn modelId="{7BEC797C-BE0B-4D49-9604-A5847587E4C9}" type="presParOf" srcId="{6C6D1C1A-29F2-4D59-88D7-038CA7F13B47}" destId="{A66F87C9-8E9B-40E3-91D3-1C708EE7FF6B}" srcOrd="14" destOrd="0" presId="urn:microsoft.com/office/officeart/2005/8/layout/radial1"/>
    <dgm:cxn modelId="{DB7E4983-E9BA-4634-BB50-5EA194401B46}" type="presParOf" srcId="{6C6D1C1A-29F2-4D59-88D7-038CA7F13B47}" destId="{94074412-9009-4043-8A0C-14552EDF0880}" srcOrd="15" destOrd="0" presId="urn:microsoft.com/office/officeart/2005/8/layout/radial1"/>
    <dgm:cxn modelId="{267AC6F7-47F7-4F57-BAB7-6A0FA4D9EB68}" type="presParOf" srcId="{94074412-9009-4043-8A0C-14552EDF0880}" destId="{1D678D89-A2CF-4CA5-BFD6-8554B79F122B}" srcOrd="0" destOrd="0" presId="urn:microsoft.com/office/officeart/2005/8/layout/radial1"/>
    <dgm:cxn modelId="{D280CF7D-603D-4934-82AF-B8179D452466}" type="presParOf" srcId="{6C6D1C1A-29F2-4D59-88D7-038CA7F13B47}" destId="{4FA9F268-200F-4658-9C19-AD1977F0856B}" srcOrd="16" destOrd="0" presId="urn:microsoft.com/office/officeart/2005/8/layout/radial1"/>
    <dgm:cxn modelId="{5090E8D2-7717-4C20-8140-1AAE27975280}" type="presParOf" srcId="{6C6D1C1A-29F2-4D59-88D7-038CA7F13B47}" destId="{F63124A8-D6DD-4398-99F5-53ED270E3A2E}" srcOrd="17" destOrd="0" presId="urn:microsoft.com/office/officeart/2005/8/layout/radial1"/>
    <dgm:cxn modelId="{876B686F-AF90-4770-ADBF-E264647D41BB}" type="presParOf" srcId="{F63124A8-D6DD-4398-99F5-53ED270E3A2E}" destId="{A1AED741-F1F8-484C-A6AA-A2A81AF12076}" srcOrd="0" destOrd="0" presId="urn:microsoft.com/office/officeart/2005/8/layout/radial1"/>
    <dgm:cxn modelId="{456084AF-39E1-4BDC-A7B0-A0CE21C32CEF}" type="presParOf" srcId="{6C6D1C1A-29F2-4D59-88D7-038CA7F13B47}" destId="{FCBAA2BF-9C2F-418A-BDE8-3846CD38FA97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120697-E2E5-48FB-BBC0-625BE0710560}" type="doc">
      <dgm:prSet loTypeId="urn:microsoft.com/office/officeart/2005/8/layout/cycle2" loCatId="cycle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pPr rtl="1"/>
          <a:endParaRPr lang="ar-SA"/>
        </a:p>
      </dgm:t>
    </dgm:pt>
    <dgm:pt modelId="{D26F08D6-0072-44AA-A834-F59EF31E9EDE}">
      <dgm:prSet phldrT="[نص]"/>
      <dgm:spPr/>
      <dgm:t>
        <a:bodyPr/>
        <a:lstStyle/>
        <a:p>
          <a:pPr rtl="1"/>
          <a:r>
            <a:rPr lang="ar-SA" dirty="0"/>
            <a:t>الكتب</a:t>
          </a:r>
        </a:p>
      </dgm:t>
    </dgm:pt>
    <dgm:pt modelId="{997F9EF5-C83A-4FB1-BAC9-A24D18120AA6}" type="parTrans" cxnId="{7B5B1A2E-C425-4A44-81C9-95F8AC4EE479}">
      <dgm:prSet/>
      <dgm:spPr/>
      <dgm:t>
        <a:bodyPr/>
        <a:lstStyle/>
        <a:p>
          <a:pPr rtl="1"/>
          <a:endParaRPr lang="ar-SA"/>
        </a:p>
      </dgm:t>
    </dgm:pt>
    <dgm:pt modelId="{0ADE3AA0-28EE-4E21-909B-489101161B74}" type="sibTrans" cxnId="{7B5B1A2E-C425-4A44-81C9-95F8AC4EE479}">
      <dgm:prSet/>
      <dgm:spPr/>
      <dgm:t>
        <a:bodyPr/>
        <a:lstStyle/>
        <a:p>
          <a:pPr rtl="1"/>
          <a:endParaRPr lang="ar-SA"/>
        </a:p>
      </dgm:t>
    </dgm:pt>
    <dgm:pt modelId="{B868F8CB-B7D6-45BF-BD07-EFB94988CB1D}">
      <dgm:prSet phldrT="[نص]"/>
      <dgm:spPr/>
      <dgm:t>
        <a:bodyPr/>
        <a:lstStyle/>
        <a:p>
          <a:pPr rtl="1"/>
          <a:r>
            <a:rPr lang="ar-SA" dirty="0"/>
            <a:t>النت</a:t>
          </a:r>
        </a:p>
      </dgm:t>
    </dgm:pt>
    <dgm:pt modelId="{26B98084-BF6B-4377-AB22-F79DAD49A1EF}" type="parTrans" cxnId="{99B86E94-4997-41DC-BDB6-929D6AD0575F}">
      <dgm:prSet/>
      <dgm:spPr/>
      <dgm:t>
        <a:bodyPr/>
        <a:lstStyle/>
        <a:p>
          <a:pPr rtl="1"/>
          <a:endParaRPr lang="ar-SA"/>
        </a:p>
      </dgm:t>
    </dgm:pt>
    <dgm:pt modelId="{1676E05E-3E09-4B62-81CD-9C55BF589FB4}" type="sibTrans" cxnId="{99B86E94-4997-41DC-BDB6-929D6AD0575F}">
      <dgm:prSet/>
      <dgm:spPr/>
      <dgm:t>
        <a:bodyPr/>
        <a:lstStyle/>
        <a:p>
          <a:pPr rtl="1"/>
          <a:endParaRPr lang="ar-SA"/>
        </a:p>
      </dgm:t>
    </dgm:pt>
    <dgm:pt modelId="{967C64AE-C4FF-401A-A65A-595CEA73884B}">
      <dgm:prSet phldrT="[نص]"/>
      <dgm:spPr/>
      <dgm:t>
        <a:bodyPr/>
        <a:lstStyle/>
        <a:p>
          <a:pPr rtl="1"/>
          <a:r>
            <a:rPr lang="ar-SA" dirty="0"/>
            <a:t>الصحف</a:t>
          </a:r>
        </a:p>
      </dgm:t>
    </dgm:pt>
    <dgm:pt modelId="{BA15BE3C-242F-4D06-A694-93F00633630D}" type="parTrans" cxnId="{DD23DCAF-24EF-44AD-BE20-6852673AA04D}">
      <dgm:prSet/>
      <dgm:spPr/>
      <dgm:t>
        <a:bodyPr/>
        <a:lstStyle/>
        <a:p>
          <a:pPr rtl="1"/>
          <a:endParaRPr lang="ar-SA"/>
        </a:p>
      </dgm:t>
    </dgm:pt>
    <dgm:pt modelId="{E7AAB0FC-ED8F-4ADD-9838-3B149228D28C}" type="sibTrans" cxnId="{DD23DCAF-24EF-44AD-BE20-6852673AA04D}">
      <dgm:prSet/>
      <dgm:spPr/>
      <dgm:t>
        <a:bodyPr/>
        <a:lstStyle/>
        <a:p>
          <a:pPr rtl="1"/>
          <a:endParaRPr lang="ar-SA"/>
        </a:p>
      </dgm:t>
    </dgm:pt>
    <dgm:pt modelId="{1E500F87-70DA-47BB-ADE6-7C1CD23EEE70}">
      <dgm:prSet phldrT="[نص]"/>
      <dgm:spPr/>
      <dgm:t>
        <a:bodyPr/>
        <a:lstStyle/>
        <a:p>
          <a:pPr rtl="1"/>
          <a:r>
            <a:rPr lang="ar-SA" dirty="0"/>
            <a:t>المجلات</a:t>
          </a:r>
        </a:p>
      </dgm:t>
    </dgm:pt>
    <dgm:pt modelId="{692B5494-4D99-4860-89C1-B74921596838}" type="parTrans" cxnId="{9182B2FD-07C1-4588-8507-3D50C27B7853}">
      <dgm:prSet/>
      <dgm:spPr/>
      <dgm:t>
        <a:bodyPr/>
        <a:lstStyle/>
        <a:p>
          <a:pPr rtl="1"/>
          <a:endParaRPr lang="ar-SA"/>
        </a:p>
      </dgm:t>
    </dgm:pt>
    <dgm:pt modelId="{3B709863-DE98-4BE7-885E-CCD0ED50E173}" type="sibTrans" cxnId="{9182B2FD-07C1-4588-8507-3D50C27B7853}">
      <dgm:prSet/>
      <dgm:spPr/>
      <dgm:t>
        <a:bodyPr/>
        <a:lstStyle/>
        <a:p>
          <a:pPr rtl="1"/>
          <a:endParaRPr lang="ar-SA"/>
        </a:p>
      </dgm:t>
    </dgm:pt>
    <dgm:pt modelId="{3FE7A2B2-784E-48AF-B3A2-E97587EACF8B}">
      <dgm:prSet phldrT="[نص]"/>
      <dgm:spPr/>
      <dgm:t>
        <a:bodyPr/>
        <a:lstStyle/>
        <a:p>
          <a:pPr rtl="1"/>
          <a:r>
            <a:rPr lang="ar-SA" dirty="0"/>
            <a:t>التلفاز</a:t>
          </a:r>
        </a:p>
      </dgm:t>
    </dgm:pt>
    <dgm:pt modelId="{6730D306-5335-4AA7-8BC9-17913B28754D}" type="parTrans" cxnId="{E6CB48DF-346A-4CA7-BD82-8A2EA8811D5E}">
      <dgm:prSet/>
      <dgm:spPr/>
      <dgm:t>
        <a:bodyPr/>
        <a:lstStyle/>
        <a:p>
          <a:pPr rtl="1"/>
          <a:endParaRPr lang="ar-SA"/>
        </a:p>
      </dgm:t>
    </dgm:pt>
    <dgm:pt modelId="{C3E90379-469B-414F-9572-504335E085C8}" type="sibTrans" cxnId="{E6CB48DF-346A-4CA7-BD82-8A2EA8811D5E}">
      <dgm:prSet/>
      <dgm:spPr/>
      <dgm:t>
        <a:bodyPr/>
        <a:lstStyle/>
        <a:p>
          <a:pPr rtl="1"/>
          <a:endParaRPr lang="ar-SA"/>
        </a:p>
      </dgm:t>
    </dgm:pt>
    <dgm:pt modelId="{9914E960-826B-43AF-9AC5-BE79CBA31A38}">
      <dgm:prSet/>
      <dgm:spPr/>
      <dgm:t>
        <a:bodyPr/>
        <a:lstStyle/>
        <a:p>
          <a:pPr rtl="1"/>
          <a:r>
            <a:rPr lang="ar-SA" dirty="0"/>
            <a:t>الراديو</a:t>
          </a:r>
        </a:p>
      </dgm:t>
    </dgm:pt>
    <dgm:pt modelId="{44A9FB5E-7093-4FC0-9D4D-238B49C48F39}" type="parTrans" cxnId="{E652037B-A51D-42F7-B0B9-A08B634A438E}">
      <dgm:prSet/>
      <dgm:spPr/>
      <dgm:t>
        <a:bodyPr/>
        <a:lstStyle/>
        <a:p>
          <a:pPr rtl="1"/>
          <a:endParaRPr lang="ar-SA"/>
        </a:p>
      </dgm:t>
    </dgm:pt>
    <dgm:pt modelId="{AFD48092-588A-422A-BC00-94D89D0E5BE8}" type="sibTrans" cxnId="{E652037B-A51D-42F7-B0B9-A08B634A438E}">
      <dgm:prSet/>
      <dgm:spPr/>
      <dgm:t>
        <a:bodyPr/>
        <a:lstStyle/>
        <a:p>
          <a:pPr rtl="1"/>
          <a:endParaRPr lang="ar-SA"/>
        </a:p>
      </dgm:t>
    </dgm:pt>
    <dgm:pt modelId="{F6788D02-1664-4029-AEA3-E1FF6898B952}" type="pres">
      <dgm:prSet presAssocID="{4A120697-E2E5-48FB-BBC0-625BE0710560}" presName="cycle" presStyleCnt="0">
        <dgm:presLayoutVars>
          <dgm:dir/>
          <dgm:resizeHandles val="exact"/>
        </dgm:presLayoutVars>
      </dgm:prSet>
      <dgm:spPr/>
    </dgm:pt>
    <dgm:pt modelId="{8E1E4BF4-B0DF-46EA-BA42-CC38D6DF8748}" type="pres">
      <dgm:prSet presAssocID="{D26F08D6-0072-44AA-A834-F59EF31E9EDE}" presName="node" presStyleLbl="node1" presStyleIdx="0" presStyleCnt="6">
        <dgm:presLayoutVars>
          <dgm:bulletEnabled val="1"/>
        </dgm:presLayoutVars>
      </dgm:prSet>
      <dgm:spPr/>
    </dgm:pt>
    <dgm:pt modelId="{2E740D09-C6EE-4405-8CAA-56492CA9BC51}" type="pres">
      <dgm:prSet presAssocID="{0ADE3AA0-28EE-4E21-909B-489101161B74}" presName="sibTrans" presStyleLbl="sibTrans2D1" presStyleIdx="0" presStyleCnt="6"/>
      <dgm:spPr/>
    </dgm:pt>
    <dgm:pt modelId="{2A15AE8E-6D4E-467B-BD56-12A9C962FB36}" type="pres">
      <dgm:prSet presAssocID="{0ADE3AA0-28EE-4E21-909B-489101161B74}" presName="connectorText" presStyleLbl="sibTrans2D1" presStyleIdx="0" presStyleCnt="6"/>
      <dgm:spPr/>
    </dgm:pt>
    <dgm:pt modelId="{8EA86BE2-592D-4367-927A-7153BA854BCA}" type="pres">
      <dgm:prSet presAssocID="{9914E960-826B-43AF-9AC5-BE79CBA31A38}" presName="node" presStyleLbl="node1" presStyleIdx="1" presStyleCnt="6">
        <dgm:presLayoutVars>
          <dgm:bulletEnabled val="1"/>
        </dgm:presLayoutVars>
      </dgm:prSet>
      <dgm:spPr/>
    </dgm:pt>
    <dgm:pt modelId="{6D6B5A17-9D2F-4A59-AC52-21BEAC58C96C}" type="pres">
      <dgm:prSet presAssocID="{AFD48092-588A-422A-BC00-94D89D0E5BE8}" presName="sibTrans" presStyleLbl="sibTrans2D1" presStyleIdx="1" presStyleCnt="6"/>
      <dgm:spPr/>
    </dgm:pt>
    <dgm:pt modelId="{AA564990-5DC6-456D-ACA0-4EDC7BE73307}" type="pres">
      <dgm:prSet presAssocID="{AFD48092-588A-422A-BC00-94D89D0E5BE8}" presName="connectorText" presStyleLbl="sibTrans2D1" presStyleIdx="1" presStyleCnt="6"/>
      <dgm:spPr/>
    </dgm:pt>
    <dgm:pt modelId="{49CA5F20-4E1B-439D-99E2-DB9F84B5983B}" type="pres">
      <dgm:prSet presAssocID="{B868F8CB-B7D6-45BF-BD07-EFB94988CB1D}" presName="node" presStyleLbl="node1" presStyleIdx="2" presStyleCnt="6">
        <dgm:presLayoutVars>
          <dgm:bulletEnabled val="1"/>
        </dgm:presLayoutVars>
      </dgm:prSet>
      <dgm:spPr/>
    </dgm:pt>
    <dgm:pt modelId="{039F5E44-520A-4277-987C-5AC42A4FA7A9}" type="pres">
      <dgm:prSet presAssocID="{1676E05E-3E09-4B62-81CD-9C55BF589FB4}" presName="sibTrans" presStyleLbl="sibTrans2D1" presStyleIdx="2" presStyleCnt="6"/>
      <dgm:spPr/>
    </dgm:pt>
    <dgm:pt modelId="{9CAC2DEB-B57F-4B23-A676-62C2DE7E8AB3}" type="pres">
      <dgm:prSet presAssocID="{1676E05E-3E09-4B62-81CD-9C55BF589FB4}" presName="connectorText" presStyleLbl="sibTrans2D1" presStyleIdx="2" presStyleCnt="6"/>
      <dgm:spPr/>
    </dgm:pt>
    <dgm:pt modelId="{4442746C-E2F6-42A7-9525-520939616D47}" type="pres">
      <dgm:prSet presAssocID="{967C64AE-C4FF-401A-A65A-595CEA73884B}" presName="node" presStyleLbl="node1" presStyleIdx="3" presStyleCnt="6">
        <dgm:presLayoutVars>
          <dgm:bulletEnabled val="1"/>
        </dgm:presLayoutVars>
      </dgm:prSet>
      <dgm:spPr/>
    </dgm:pt>
    <dgm:pt modelId="{6782DAD0-F2ED-482F-B637-7B1494E31F6E}" type="pres">
      <dgm:prSet presAssocID="{E7AAB0FC-ED8F-4ADD-9838-3B149228D28C}" presName="sibTrans" presStyleLbl="sibTrans2D1" presStyleIdx="3" presStyleCnt="6"/>
      <dgm:spPr/>
    </dgm:pt>
    <dgm:pt modelId="{1DDF5E6E-1235-4B53-9F8D-19AD37EBF667}" type="pres">
      <dgm:prSet presAssocID="{E7AAB0FC-ED8F-4ADD-9838-3B149228D28C}" presName="connectorText" presStyleLbl="sibTrans2D1" presStyleIdx="3" presStyleCnt="6"/>
      <dgm:spPr/>
    </dgm:pt>
    <dgm:pt modelId="{073AB620-2BCA-4F6B-8591-477705519198}" type="pres">
      <dgm:prSet presAssocID="{1E500F87-70DA-47BB-ADE6-7C1CD23EEE70}" presName="node" presStyleLbl="node1" presStyleIdx="4" presStyleCnt="6">
        <dgm:presLayoutVars>
          <dgm:bulletEnabled val="1"/>
        </dgm:presLayoutVars>
      </dgm:prSet>
      <dgm:spPr/>
    </dgm:pt>
    <dgm:pt modelId="{4047279F-7DE8-447C-B843-39422932046F}" type="pres">
      <dgm:prSet presAssocID="{3B709863-DE98-4BE7-885E-CCD0ED50E173}" presName="sibTrans" presStyleLbl="sibTrans2D1" presStyleIdx="4" presStyleCnt="6"/>
      <dgm:spPr/>
    </dgm:pt>
    <dgm:pt modelId="{FA3E1918-9F9F-458B-BB19-53E821A2D939}" type="pres">
      <dgm:prSet presAssocID="{3B709863-DE98-4BE7-885E-CCD0ED50E173}" presName="connectorText" presStyleLbl="sibTrans2D1" presStyleIdx="4" presStyleCnt="6"/>
      <dgm:spPr/>
    </dgm:pt>
    <dgm:pt modelId="{4E66B32E-293B-4868-A660-56044D2E364C}" type="pres">
      <dgm:prSet presAssocID="{3FE7A2B2-784E-48AF-B3A2-E97587EACF8B}" presName="node" presStyleLbl="node1" presStyleIdx="5" presStyleCnt="6">
        <dgm:presLayoutVars>
          <dgm:bulletEnabled val="1"/>
        </dgm:presLayoutVars>
      </dgm:prSet>
      <dgm:spPr/>
    </dgm:pt>
    <dgm:pt modelId="{D5F037D5-46A3-4C3C-9E1B-83E481D3AD57}" type="pres">
      <dgm:prSet presAssocID="{C3E90379-469B-414F-9572-504335E085C8}" presName="sibTrans" presStyleLbl="sibTrans2D1" presStyleIdx="5" presStyleCnt="6"/>
      <dgm:spPr/>
    </dgm:pt>
    <dgm:pt modelId="{C550FB26-5CC4-4107-896B-CC528EFEDAA4}" type="pres">
      <dgm:prSet presAssocID="{C3E90379-469B-414F-9572-504335E085C8}" presName="connectorText" presStyleLbl="sibTrans2D1" presStyleIdx="5" presStyleCnt="6"/>
      <dgm:spPr/>
    </dgm:pt>
  </dgm:ptLst>
  <dgm:cxnLst>
    <dgm:cxn modelId="{0EED2C03-C55E-4131-9C67-E78457589FEF}" type="presOf" srcId="{1676E05E-3E09-4B62-81CD-9C55BF589FB4}" destId="{9CAC2DEB-B57F-4B23-A676-62C2DE7E8AB3}" srcOrd="1" destOrd="0" presId="urn:microsoft.com/office/officeart/2005/8/layout/cycle2"/>
    <dgm:cxn modelId="{E21B7404-23AC-425C-B0DD-01218C803720}" type="presOf" srcId="{E7AAB0FC-ED8F-4ADD-9838-3B149228D28C}" destId="{1DDF5E6E-1235-4B53-9F8D-19AD37EBF667}" srcOrd="1" destOrd="0" presId="urn:microsoft.com/office/officeart/2005/8/layout/cycle2"/>
    <dgm:cxn modelId="{DA6FAD26-B5B1-4C2A-82CA-2706D528D87E}" type="presOf" srcId="{0ADE3AA0-28EE-4E21-909B-489101161B74}" destId="{2E740D09-C6EE-4405-8CAA-56492CA9BC51}" srcOrd="0" destOrd="0" presId="urn:microsoft.com/office/officeart/2005/8/layout/cycle2"/>
    <dgm:cxn modelId="{30D4D32C-8316-4BB2-8540-D18ECFC6065D}" type="presOf" srcId="{C3E90379-469B-414F-9572-504335E085C8}" destId="{C550FB26-5CC4-4107-896B-CC528EFEDAA4}" srcOrd="1" destOrd="0" presId="urn:microsoft.com/office/officeart/2005/8/layout/cycle2"/>
    <dgm:cxn modelId="{7B5B1A2E-C425-4A44-81C9-95F8AC4EE479}" srcId="{4A120697-E2E5-48FB-BBC0-625BE0710560}" destId="{D26F08D6-0072-44AA-A834-F59EF31E9EDE}" srcOrd="0" destOrd="0" parTransId="{997F9EF5-C83A-4FB1-BAC9-A24D18120AA6}" sibTransId="{0ADE3AA0-28EE-4E21-909B-489101161B74}"/>
    <dgm:cxn modelId="{D7108535-9641-4E2F-9AAA-C0FFBF4B63BB}" type="presOf" srcId="{1676E05E-3E09-4B62-81CD-9C55BF589FB4}" destId="{039F5E44-520A-4277-987C-5AC42A4FA7A9}" srcOrd="0" destOrd="0" presId="urn:microsoft.com/office/officeart/2005/8/layout/cycle2"/>
    <dgm:cxn modelId="{7E151041-D479-4FBD-A398-1ED044F62DDE}" type="presOf" srcId="{D26F08D6-0072-44AA-A834-F59EF31E9EDE}" destId="{8E1E4BF4-B0DF-46EA-BA42-CC38D6DF8748}" srcOrd="0" destOrd="0" presId="urn:microsoft.com/office/officeart/2005/8/layout/cycle2"/>
    <dgm:cxn modelId="{D03A6061-83E9-4B6D-967D-0B163EBB2775}" type="presOf" srcId="{AFD48092-588A-422A-BC00-94D89D0E5BE8}" destId="{6D6B5A17-9D2F-4A59-AC52-21BEAC58C96C}" srcOrd="0" destOrd="0" presId="urn:microsoft.com/office/officeart/2005/8/layout/cycle2"/>
    <dgm:cxn modelId="{6B5E4569-E9FD-468B-90E5-DE9F59EE982A}" type="presOf" srcId="{B868F8CB-B7D6-45BF-BD07-EFB94988CB1D}" destId="{49CA5F20-4E1B-439D-99E2-DB9F84B5983B}" srcOrd="0" destOrd="0" presId="urn:microsoft.com/office/officeart/2005/8/layout/cycle2"/>
    <dgm:cxn modelId="{D254774A-E5D1-4288-A86F-29D71785D058}" type="presOf" srcId="{967C64AE-C4FF-401A-A65A-595CEA73884B}" destId="{4442746C-E2F6-42A7-9525-520939616D47}" srcOrd="0" destOrd="0" presId="urn:microsoft.com/office/officeart/2005/8/layout/cycle2"/>
    <dgm:cxn modelId="{E652037B-A51D-42F7-B0B9-A08B634A438E}" srcId="{4A120697-E2E5-48FB-BBC0-625BE0710560}" destId="{9914E960-826B-43AF-9AC5-BE79CBA31A38}" srcOrd="1" destOrd="0" parTransId="{44A9FB5E-7093-4FC0-9D4D-238B49C48F39}" sibTransId="{AFD48092-588A-422A-BC00-94D89D0E5BE8}"/>
    <dgm:cxn modelId="{7F593382-DE2E-401E-B6F0-88F983694FA9}" type="presOf" srcId="{AFD48092-588A-422A-BC00-94D89D0E5BE8}" destId="{AA564990-5DC6-456D-ACA0-4EDC7BE73307}" srcOrd="1" destOrd="0" presId="urn:microsoft.com/office/officeart/2005/8/layout/cycle2"/>
    <dgm:cxn modelId="{AA1B1289-C7AA-4296-BF09-77962AD166CB}" type="presOf" srcId="{3B709863-DE98-4BE7-885E-CCD0ED50E173}" destId="{4047279F-7DE8-447C-B843-39422932046F}" srcOrd="0" destOrd="0" presId="urn:microsoft.com/office/officeart/2005/8/layout/cycle2"/>
    <dgm:cxn modelId="{A9A89E89-AA70-4CC8-970F-A64C83AF3DB6}" type="presOf" srcId="{0ADE3AA0-28EE-4E21-909B-489101161B74}" destId="{2A15AE8E-6D4E-467B-BD56-12A9C962FB36}" srcOrd="1" destOrd="0" presId="urn:microsoft.com/office/officeart/2005/8/layout/cycle2"/>
    <dgm:cxn modelId="{99B86E94-4997-41DC-BDB6-929D6AD0575F}" srcId="{4A120697-E2E5-48FB-BBC0-625BE0710560}" destId="{B868F8CB-B7D6-45BF-BD07-EFB94988CB1D}" srcOrd="2" destOrd="0" parTransId="{26B98084-BF6B-4377-AB22-F79DAD49A1EF}" sibTransId="{1676E05E-3E09-4B62-81CD-9C55BF589FB4}"/>
    <dgm:cxn modelId="{E50F92A4-B60B-4617-9FE0-4A4776222562}" type="presOf" srcId="{3FE7A2B2-784E-48AF-B3A2-E97587EACF8B}" destId="{4E66B32E-293B-4868-A660-56044D2E364C}" srcOrd="0" destOrd="0" presId="urn:microsoft.com/office/officeart/2005/8/layout/cycle2"/>
    <dgm:cxn modelId="{DD23DCAF-24EF-44AD-BE20-6852673AA04D}" srcId="{4A120697-E2E5-48FB-BBC0-625BE0710560}" destId="{967C64AE-C4FF-401A-A65A-595CEA73884B}" srcOrd="3" destOrd="0" parTransId="{BA15BE3C-242F-4D06-A694-93F00633630D}" sibTransId="{E7AAB0FC-ED8F-4ADD-9838-3B149228D28C}"/>
    <dgm:cxn modelId="{647A61B1-6A6D-4917-BD21-4ED3148CC15B}" type="presOf" srcId="{4A120697-E2E5-48FB-BBC0-625BE0710560}" destId="{F6788D02-1664-4029-AEA3-E1FF6898B952}" srcOrd="0" destOrd="0" presId="urn:microsoft.com/office/officeart/2005/8/layout/cycle2"/>
    <dgm:cxn modelId="{EB36ABBB-5377-4D99-B54B-3E067E24BC16}" type="presOf" srcId="{C3E90379-469B-414F-9572-504335E085C8}" destId="{D5F037D5-46A3-4C3C-9E1B-83E481D3AD57}" srcOrd="0" destOrd="0" presId="urn:microsoft.com/office/officeart/2005/8/layout/cycle2"/>
    <dgm:cxn modelId="{6D339CBD-1F97-4991-ACAD-0CF0A757EC39}" type="presOf" srcId="{9914E960-826B-43AF-9AC5-BE79CBA31A38}" destId="{8EA86BE2-592D-4367-927A-7153BA854BCA}" srcOrd="0" destOrd="0" presId="urn:microsoft.com/office/officeart/2005/8/layout/cycle2"/>
    <dgm:cxn modelId="{D3F07CD2-0EC5-4A1F-9F55-8FEEE056D2E0}" type="presOf" srcId="{3B709863-DE98-4BE7-885E-CCD0ED50E173}" destId="{FA3E1918-9F9F-458B-BB19-53E821A2D939}" srcOrd="1" destOrd="0" presId="urn:microsoft.com/office/officeart/2005/8/layout/cycle2"/>
    <dgm:cxn modelId="{E6CB48DF-346A-4CA7-BD82-8A2EA8811D5E}" srcId="{4A120697-E2E5-48FB-BBC0-625BE0710560}" destId="{3FE7A2B2-784E-48AF-B3A2-E97587EACF8B}" srcOrd="5" destOrd="0" parTransId="{6730D306-5335-4AA7-8BC9-17913B28754D}" sibTransId="{C3E90379-469B-414F-9572-504335E085C8}"/>
    <dgm:cxn modelId="{591393F2-889E-4375-B2FC-2C38725D0FEC}" type="presOf" srcId="{1E500F87-70DA-47BB-ADE6-7C1CD23EEE70}" destId="{073AB620-2BCA-4F6B-8591-477705519198}" srcOrd="0" destOrd="0" presId="urn:microsoft.com/office/officeart/2005/8/layout/cycle2"/>
    <dgm:cxn modelId="{9182B2FD-07C1-4588-8507-3D50C27B7853}" srcId="{4A120697-E2E5-48FB-BBC0-625BE0710560}" destId="{1E500F87-70DA-47BB-ADE6-7C1CD23EEE70}" srcOrd="4" destOrd="0" parTransId="{692B5494-4D99-4860-89C1-B74921596838}" sibTransId="{3B709863-DE98-4BE7-885E-CCD0ED50E173}"/>
    <dgm:cxn modelId="{F4DAF3FF-FE54-4097-9315-AD04F22F0E70}" type="presOf" srcId="{E7AAB0FC-ED8F-4ADD-9838-3B149228D28C}" destId="{6782DAD0-F2ED-482F-B637-7B1494E31F6E}" srcOrd="0" destOrd="0" presId="urn:microsoft.com/office/officeart/2005/8/layout/cycle2"/>
    <dgm:cxn modelId="{04D94D17-C5DA-4842-80EA-4288A0558E11}" type="presParOf" srcId="{F6788D02-1664-4029-AEA3-E1FF6898B952}" destId="{8E1E4BF4-B0DF-46EA-BA42-CC38D6DF8748}" srcOrd="0" destOrd="0" presId="urn:microsoft.com/office/officeart/2005/8/layout/cycle2"/>
    <dgm:cxn modelId="{76B1BE50-4B30-42FE-8FBC-7B5943FD9B5F}" type="presParOf" srcId="{F6788D02-1664-4029-AEA3-E1FF6898B952}" destId="{2E740D09-C6EE-4405-8CAA-56492CA9BC51}" srcOrd="1" destOrd="0" presId="urn:microsoft.com/office/officeart/2005/8/layout/cycle2"/>
    <dgm:cxn modelId="{C136503D-6C41-46BE-8B80-11DBC6843538}" type="presParOf" srcId="{2E740D09-C6EE-4405-8CAA-56492CA9BC51}" destId="{2A15AE8E-6D4E-467B-BD56-12A9C962FB36}" srcOrd="0" destOrd="0" presId="urn:microsoft.com/office/officeart/2005/8/layout/cycle2"/>
    <dgm:cxn modelId="{27B0F60C-F366-47C4-8EEF-CDF53EC354A4}" type="presParOf" srcId="{F6788D02-1664-4029-AEA3-E1FF6898B952}" destId="{8EA86BE2-592D-4367-927A-7153BA854BCA}" srcOrd="2" destOrd="0" presId="urn:microsoft.com/office/officeart/2005/8/layout/cycle2"/>
    <dgm:cxn modelId="{BA0B34E3-2400-4051-85F7-5D441357810E}" type="presParOf" srcId="{F6788D02-1664-4029-AEA3-E1FF6898B952}" destId="{6D6B5A17-9D2F-4A59-AC52-21BEAC58C96C}" srcOrd="3" destOrd="0" presId="urn:microsoft.com/office/officeart/2005/8/layout/cycle2"/>
    <dgm:cxn modelId="{B5B13EC6-8997-40A3-AD76-BE763A4C8E03}" type="presParOf" srcId="{6D6B5A17-9D2F-4A59-AC52-21BEAC58C96C}" destId="{AA564990-5DC6-456D-ACA0-4EDC7BE73307}" srcOrd="0" destOrd="0" presId="urn:microsoft.com/office/officeart/2005/8/layout/cycle2"/>
    <dgm:cxn modelId="{C7E91160-E918-4331-9350-20067DF52289}" type="presParOf" srcId="{F6788D02-1664-4029-AEA3-E1FF6898B952}" destId="{49CA5F20-4E1B-439D-99E2-DB9F84B5983B}" srcOrd="4" destOrd="0" presId="urn:microsoft.com/office/officeart/2005/8/layout/cycle2"/>
    <dgm:cxn modelId="{FB263AD8-B26D-48BA-BA47-0901DC971D6E}" type="presParOf" srcId="{F6788D02-1664-4029-AEA3-E1FF6898B952}" destId="{039F5E44-520A-4277-987C-5AC42A4FA7A9}" srcOrd="5" destOrd="0" presId="urn:microsoft.com/office/officeart/2005/8/layout/cycle2"/>
    <dgm:cxn modelId="{15DF8D3E-C7AC-4131-AE49-71E900202743}" type="presParOf" srcId="{039F5E44-520A-4277-987C-5AC42A4FA7A9}" destId="{9CAC2DEB-B57F-4B23-A676-62C2DE7E8AB3}" srcOrd="0" destOrd="0" presId="urn:microsoft.com/office/officeart/2005/8/layout/cycle2"/>
    <dgm:cxn modelId="{72351550-5C02-4F61-9085-BC994577B116}" type="presParOf" srcId="{F6788D02-1664-4029-AEA3-E1FF6898B952}" destId="{4442746C-E2F6-42A7-9525-520939616D47}" srcOrd="6" destOrd="0" presId="urn:microsoft.com/office/officeart/2005/8/layout/cycle2"/>
    <dgm:cxn modelId="{E35996F5-FC36-44ED-8184-737502B533BC}" type="presParOf" srcId="{F6788D02-1664-4029-AEA3-E1FF6898B952}" destId="{6782DAD0-F2ED-482F-B637-7B1494E31F6E}" srcOrd="7" destOrd="0" presId="urn:microsoft.com/office/officeart/2005/8/layout/cycle2"/>
    <dgm:cxn modelId="{D190BCA6-62AE-482B-92F0-34FB1CB54172}" type="presParOf" srcId="{6782DAD0-F2ED-482F-B637-7B1494E31F6E}" destId="{1DDF5E6E-1235-4B53-9F8D-19AD37EBF667}" srcOrd="0" destOrd="0" presId="urn:microsoft.com/office/officeart/2005/8/layout/cycle2"/>
    <dgm:cxn modelId="{5278A5B0-198A-4D77-92EB-9CC81AEB94EF}" type="presParOf" srcId="{F6788D02-1664-4029-AEA3-E1FF6898B952}" destId="{073AB620-2BCA-4F6B-8591-477705519198}" srcOrd="8" destOrd="0" presId="urn:microsoft.com/office/officeart/2005/8/layout/cycle2"/>
    <dgm:cxn modelId="{4D52F271-F914-4796-A2FD-C8C06F6A89A3}" type="presParOf" srcId="{F6788D02-1664-4029-AEA3-E1FF6898B952}" destId="{4047279F-7DE8-447C-B843-39422932046F}" srcOrd="9" destOrd="0" presId="urn:microsoft.com/office/officeart/2005/8/layout/cycle2"/>
    <dgm:cxn modelId="{3850E465-98FA-4282-BF2F-5837372D79ED}" type="presParOf" srcId="{4047279F-7DE8-447C-B843-39422932046F}" destId="{FA3E1918-9F9F-458B-BB19-53E821A2D939}" srcOrd="0" destOrd="0" presId="urn:microsoft.com/office/officeart/2005/8/layout/cycle2"/>
    <dgm:cxn modelId="{87F629F7-5F22-4F17-94A8-AF331387DCC3}" type="presParOf" srcId="{F6788D02-1664-4029-AEA3-E1FF6898B952}" destId="{4E66B32E-293B-4868-A660-56044D2E364C}" srcOrd="10" destOrd="0" presId="urn:microsoft.com/office/officeart/2005/8/layout/cycle2"/>
    <dgm:cxn modelId="{DDCF2A2A-76B2-4A0C-8651-5DB159B04960}" type="presParOf" srcId="{F6788D02-1664-4029-AEA3-E1FF6898B952}" destId="{D5F037D5-46A3-4C3C-9E1B-83E481D3AD57}" srcOrd="11" destOrd="0" presId="urn:microsoft.com/office/officeart/2005/8/layout/cycle2"/>
    <dgm:cxn modelId="{B44569F3-CDD8-4C46-A818-D6D91EA2A305}" type="presParOf" srcId="{D5F037D5-46A3-4C3C-9E1B-83E481D3AD57}" destId="{C550FB26-5CC4-4107-896B-CC528EFEDAA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EFD300-1826-46A9-80AA-D8746E082660}" type="doc">
      <dgm:prSet loTypeId="urn:microsoft.com/office/officeart/2008/layout/RadialCluster" loCatId="cycle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58789CDF-1616-4B26-A01A-7599837C727F}">
      <dgm:prSet phldrT="[نص]"/>
      <dgm:spPr/>
      <dgm:t>
        <a:bodyPr/>
        <a:lstStyle/>
        <a:p>
          <a:pPr rtl="1"/>
          <a:r>
            <a:rPr lang="ar-SA" b="1" dirty="0"/>
            <a:t>المادة</a:t>
          </a:r>
        </a:p>
      </dgm:t>
    </dgm:pt>
    <dgm:pt modelId="{1CAB582F-2D60-4796-924D-D92D2527A6D0}" type="parTrans" cxnId="{65A0EC78-F0C9-48D5-9701-926E0A6A4DE9}">
      <dgm:prSet/>
      <dgm:spPr/>
      <dgm:t>
        <a:bodyPr/>
        <a:lstStyle/>
        <a:p>
          <a:pPr rtl="1"/>
          <a:endParaRPr lang="ar-SA"/>
        </a:p>
      </dgm:t>
    </dgm:pt>
    <dgm:pt modelId="{3D7DCAF3-15B9-4A69-92E3-88C815E6C501}" type="sibTrans" cxnId="{65A0EC78-F0C9-48D5-9701-926E0A6A4DE9}">
      <dgm:prSet/>
      <dgm:spPr/>
      <dgm:t>
        <a:bodyPr/>
        <a:lstStyle/>
        <a:p>
          <a:pPr rtl="1"/>
          <a:endParaRPr lang="ar-SA"/>
        </a:p>
      </dgm:t>
    </dgm:pt>
    <dgm:pt modelId="{5F6972DA-211D-4BBA-8C4C-A668E42DBAED}">
      <dgm:prSet phldrT="[نص]"/>
      <dgm:spPr/>
      <dgm:t>
        <a:bodyPr/>
        <a:lstStyle/>
        <a:p>
          <a:pPr rtl="1"/>
          <a:r>
            <a:rPr lang="ar-SA" b="1" dirty="0">
              <a:solidFill>
                <a:srgbClr val="002060"/>
              </a:solidFill>
            </a:rPr>
            <a:t>غير نقية (مخاليط)</a:t>
          </a:r>
        </a:p>
      </dgm:t>
    </dgm:pt>
    <dgm:pt modelId="{AC62D96B-BE2E-4445-8501-A8DB3933C174}" type="parTrans" cxnId="{5C1EED4B-D680-402C-91B8-3716540F907A}">
      <dgm:prSet/>
      <dgm:spPr/>
      <dgm:t>
        <a:bodyPr/>
        <a:lstStyle/>
        <a:p>
          <a:pPr rtl="1"/>
          <a:endParaRPr lang="ar-SA"/>
        </a:p>
      </dgm:t>
    </dgm:pt>
    <dgm:pt modelId="{2AAECE1D-0267-4C5C-BBE5-04818C1233F1}" type="sibTrans" cxnId="{5C1EED4B-D680-402C-91B8-3716540F907A}">
      <dgm:prSet/>
      <dgm:spPr/>
      <dgm:t>
        <a:bodyPr/>
        <a:lstStyle/>
        <a:p>
          <a:pPr rtl="1"/>
          <a:endParaRPr lang="ar-SA"/>
        </a:p>
      </dgm:t>
    </dgm:pt>
    <dgm:pt modelId="{F25AEE32-C2D0-4275-8865-DECAD5C8A695}">
      <dgm:prSet phldrT="[نص]"/>
      <dgm:spPr/>
      <dgm:t>
        <a:bodyPr/>
        <a:lstStyle/>
        <a:p>
          <a:pPr rtl="1"/>
          <a:r>
            <a:rPr lang="ar-SA" b="1" dirty="0">
              <a:solidFill>
                <a:srgbClr val="002060"/>
              </a:solidFill>
            </a:rPr>
            <a:t>نقية (عناصر ومركبات )</a:t>
          </a:r>
        </a:p>
      </dgm:t>
    </dgm:pt>
    <dgm:pt modelId="{FBCF0F16-426F-4239-B563-4EBEB9FF305F}" type="parTrans" cxnId="{1A5EB60B-B9D1-415F-9B8E-53EE154B4AF2}">
      <dgm:prSet/>
      <dgm:spPr/>
      <dgm:t>
        <a:bodyPr/>
        <a:lstStyle/>
        <a:p>
          <a:pPr rtl="1"/>
          <a:endParaRPr lang="ar-SA"/>
        </a:p>
      </dgm:t>
    </dgm:pt>
    <dgm:pt modelId="{86D7A559-D261-4ABA-BA76-D1A4A9A595C1}" type="sibTrans" cxnId="{1A5EB60B-B9D1-415F-9B8E-53EE154B4AF2}">
      <dgm:prSet/>
      <dgm:spPr/>
      <dgm:t>
        <a:bodyPr/>
        <a:lstStyle/>
        <a:p>
          <a:pPr rtl="1"/>
          <a:endParaRPr lang="ar-SA"/>
        </a:p>
      </dgm:t>
    </dgm:pt>
    <dgm:pt modelId="{6BB2EDBB-E5E0-4D39-8FF7-2230FC1C4227}" type="pres">
      <dgm:prSet presAssocID="{00EFD300-1826-46A9-80AA-D8746E08266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A32DCF1-4F3A-40D7-AA52-21C147C10285}" type="pres">
      <dgm:prSet presAssocID="{58789CDF-1616-4B26-A01A-7599837C727F}" presName="singleCycle" presStyleCnt="0"/>
      <dgm:spPr/>
    </dgm:pt>
    <dgm:pt modelId="{3074E504-9E21-4069-AADB-5F46E6AD460A}" type="pres">
      <dgm:prSet presAssocID="{58789CDF-1616-4B26-A01A-7599837C727F}" presName="singleCenter" presStyleLbl="node1" presStyleIdx="0" presStyleCnt="3" custScaleX="239594" custLinFactNeighborX="-2563" custLinFactNeighborY="-28731">
        <dgm:presLayoutVars>
          <dgm:chMax val="7"/>
          <dgm:chPref val="7"/>
        </dgm:presLayoutVars>
      </dgm:prSet>
      <dgm:spPr/>
    </dgm:pt>
    <dgm:pt modelId="{A2253093-2723-4D04-A209-5B2471C60779}" type="pres">
      <dgm:prSet presAssocID="{AC62D96B-BE2E-4445-8501-A8DB3933C174}" presName="Name56" presStyleLbl="parChTrans1D2" presStyleIdx="0" presStyleCnt="2"/>
      <dgm:spPr/>
    </dgm:pt>
    <dgm:pt modelId="{F62FC102-C6A8-40B4-9D3C-B86D6095EFA0}" type="pres">
      <dgm:prSet presAssocID="{5F6972DA-211D-4BBA-8C4C-A668E42DBAED}" presName="text0" presStyleLbl="node1" presStyleIdx="1" presStyleCnt="3" custScaleX="622696" custRadScaleRad="246373" custRadScaleInc="-131385">
        <dgm:presLayoutVars>
          <dgm:bulletEnabled val="1"/>
        </dgm:presLayoutVars>
      </dgm:prSet>
      <dgm:spPr/>
    </dgm:pt>
    <dgm:pt modelId="{721D8EFE-623B-44F4-A02B-0B04866162E1}" type="pres">
      <dgm:prSet presAssocID="{FBCF0F16-426F-4239-B563-4EBEB9FF305F}" presName="Name56" presStyleLbl="parChTrans1D2" presStyleIdx="1" presStyleCnt="2"/>
      <dgm:spPr/>
    </dgm:pt>
    <dgm:pt modelId="{3C493DBB-E61B-40E9-BCB7-D46602979B63}" type="pres">
      <dgm:prSet presAssocID="{F25AEE32-C2D0-4275-8865-DECAD5C8A695}" presName="text0" presStyleLbl="node1" presStyleIdx="2" presStyleCnt="3" custScaleX="600708" custRadScaleRad="213046" custRadScaleInc="-67822">
        <dgm:presLayoutVars>
          <dgm:bulletEnabled val="1"/>
        </dgm:presLayoutVars>
      </dgm:prSet>
      <dgm:spPr/>
    </dgm:pt>
  </dgm:ptLst>
  <dgm:cxnLst>
    <dgm:cxn modelId="{1A5EB60B-B9D1-415F-9B8E-53EE154B4AF2}" srcId="{58789CDF-1616-4B26-A01A-7599837C727F}" destId="{F25AEE32-C2D0-4275-8865-DECAD5C8A695}" srcOrd="1" destOrd="0" parTransId="{FBCF0F16-426F-4239-B563-4EBEB9FF305F}" sibTransId="{86D7A559-D261-4ABA-BA76-D1A4A9A595C1}"/>
    <dgm:cxn modelId="{C0D7651C-8630-4301-AD06-64C4BCD38F32}" type="presOf" srcId="{5F6972DA-211D-4BBA-8C4C-A668E42DBAED}" destId="{F62FC102-C6A8-40B4-9D3C-B86D6095EFA0}" srcOrd="0" destOrd="0" presId="urn:microsoft.com/office/officeart/2008/layout/RadialCluster"/>
    <dgm:cxn modelId="{8381A944-340F-473E-A372-46CDB7979A04}" type="presOf" srcId="{AC62D96B-BE2E-4445-8501-A8DB3933C174}" destId="{A2253093-2723-4D04-A209-5B2471C60779}" srcOrd="0" destOrd="0" presId="urn:microsoft.com/office/officeart/2008/layout/RadialCluster"/>
    <dgm:cxn modelId="{4720D866-311B-4D36-B7F1-429A828734A5}" type="presOf" srcId="{58789CDF-1616-4B26-A01A-7599837C727F}" destId="{3074E504-9E21-4069-AADB-5F46E6AD460A}" srcOrd="0" destOrd="0" presId="urn:microsoft.com/office/officeart/2008/layout/RadialCluster"/>
    <dgm:cxn modelId="{D1665567-90D9-41C1-B8B3-20C058697C8F}" type="presOf" srcId="{FBCF0F16-426F-4239-B563-4EBEB9FF305F}" destId="{721D8EFE-623B-44F4-A02B-0B04866162E1}" srcOrd="0" destOrd="0" presId="urn:microsoft.com/office/officeart/2008/layout/RadialCluster"/>
    <dgm:cxn modelId="{5C1EED4B-D680-402C-91B8-3716540F907A}" srcId="{58789CDF-1616-4B26-A01A-7599837C727F}" destId="{5F6972DA-211D-4BBA-8C4C-A668E42DBAED}" srcOrd="0" destOrd="0" parTransId="{AC62D96B-BE2E-4445-8501-A8DB3933C174}" sibTransId="{2AAECE1D-0267-4C5C-BBE5-04818C1233F1}"/>
    <dgm:cxn modelId="{69279853-C5E4-4B08-8179-83A40F286235}" type="presOf" srcId="{F25AEE32-C2D0-4275-8865-DECAD5C8A695}" destId="{3C493DBB-E61B-40E9-BCB7-D46602979B63}" srcOrd="0" destOrd="0" presId="urn:microsoft.com/office/officeart/2008/layout/RadialCluster"/>
    <dgm:cxn modelId="{65A0EC78-F0C9-48D5-9701-926E0A6A4DE9}" srcId="{00EFD300-1826-46A9-80AA-D8746E082660}" destId="{58789CDF-1616-4B26-A01A-7599837C727F}" srcOrd="0" destOrd="0" parTransId="{1CAB582F-2D60-4796-924D-D92D2527A6D0}" sibTransId="{3D7DCAF3-15B9-4A69-92E3-88C815E6C501}"/>
    <dgm:cxn modelId="{4E73409A-2050-4A21-B767-74427E467A09}" type="presOf" srcId="{00EFD300-1826-46A9-80AA-D8746E082660}" destId="{6BB2EDBB-E5E0-4D39-8FF7-2230FC1C4227}" srcOrd="0" destOrd="0" presId="urn:microsoft.com/office/officeart/2008/layout/RadialCluster"/>
    <dgm:cxn modelId="{3FB6260E-5EFC-49F7-962D-6B2482591106}" type="presParOf" srcId="{6BB2EDBB-E5E0-4D39-8FF7-2230FC1C4227}" destId="{5A32DCF1-4F3A-40D7-AA52-21C147C10285}" srcOrd="0" destOrd="0" presId="urn:microsoft.com/office/officeart/2008/layout/RadialCluster"/>
    <dgm:cxn modelId="{546C5512-6CB8-49C9-B2C4-BE2D33477A55}" type="presParOf" srcId="{5A32DCF1-4F3A-40D7-AA52-21C147C10285}" destId="{3074E504-9E21-4069-AADB-5F46E6AD460A}" srcOrd="0" destOrd="0" presId="urn:microsoft.com/office/officeart/2008/layout/RadialCluster"/>
    <dgm:cxn modelId="{0AB1113A-1F69-47F0-BEDE-88F25A62D3C3}" type="presParOf" srcId="{5A32DCF1-4F3A-40D7-AA52-21C147C10285}" destId="{A2253093-2723-4D04-A209-5B2471C60779}" srcOrd="1" destOrd="0" presId="urn:microsoft.com/office/officeart/2008/layout/RadialCluster"/>
    <dgm:cxn modelId="{4188E01E-3C52-4F9D-A25F-A5B5798C501F}" type="presParOf" srcId="{5A32DCF1-4F3A-40D7-AA52-21C147C10285}" destId="{F62FC102-C6A8-40B4-9D3C-B86D6095EFA0}" srcOrd="2" destOrd="0" presId="urn:microsoft.com/office/officeart/2008/layout/RadialCluster"/>
    <dgm:cxn modelId="{A0B0C283-185E-430D-94D2-3C0959EF634E}" type="presParOf" srcId="{5A32DCF1-4F3A-40D7-AA52-21C147C10285}" destId="{721D8EFE-623B-44F4-A02B-0B04866162E1}" srcOrd="3" destOrd="0" presId="urn:microsoft.com/office/officeart/2008/layout/RadialCluster"/>
    <dgm:cxn modelId="{891368C4-4053-43B0-9609-6AA7A52AA48B}" type="presParOf" srcId="{5A32DCF1-4F3A-40D7-AA52-21C147C10285}" destId="{3C493DBB-E61B-40E9-BCB7-D46602979B63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2D2A19-9F8E-402A-B229-4F1CE5DFA193}" type="doc">
      <dgm:prSet loTypeId="urn:microsoft.com/office/officeart/2005/8/layout/radial5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C9F6DFDC-D290-4BDE-87A6-206FEC56D0B0}">
      <dgm:prSet phldrT="[نص]"/>
      <dgm:spPr>
        <a:solidFill>
          <a:srgbClr val="103F92"/>
        </a:solidFill>
      </dgm:spPr>
      <dgm:t>
        <a:bodyPr/>
        <a:lstStyle/>
        <a:p>
          <a:pPr rtl="1"/>
          <a:r>
            <a:rPr lang="ar-SA" b="1" dirty="0"/>
            <a:t>الغليان</a:t>
          </a:r>
        </a:p>
      </dgm:t>
    </dgm:pt>
    <dgm:pt modelId="{F45045B2-DD50-4181-96D4-DF1558FB6BB8}" type="parTrans" cxnId="{312FFE57-DA89-43E0-8EAE-989194F65C94}">
      <dgm:prSet/>
      <dgm:spPr>
        <a:solidFill>
          <a:schemeClr val="bg1"/>
        </a:solidFill>
      </dgm:spPr>
      <dgm:t>
        <a:bodyPr/>
        <a:lstStyle/>
        <a:p>
          <a:pPr rtl="1"/>
          <a:endParaRPr lang="ar-SA"/>
        </a:p>
      </dgm:t>
    </dgm:pt>
    <dgm:pt modelId="{91C73B7D-8F3E-46C7-9646-9E0EC280D37B}" type="sibTrans" cxnId="{312FFE57-DA89-43E0-8EAE-989194F65C94}">
      <dgm:prSet/>
      <dgm:spPr/>
      <dgm:t>
        <a:bodyPr/>
        <a:lstStyle/>
        <a:p>
          <a:pPr rtl="1"/>
          <a:endParaRPr lang="ar-SA"/>
        </a:p>
      </dgm:t>
    </dgm:pt>
    <dgm:pt modelId="{B7D3FF87-7FA5-430B-8116-CD519A8C43D9}">
      <dgm:prSet phldrT="[نص]"/>
      <dgm:spPr>
        <a:solidFill>
          <a:srgbClr val="103F92"/>
        </a:solidFill>
      </dgm:spPr>
      <dgm:t>
        <a:bodyPr/>
        <a:lstStyle/>
        <a:p>
          <a:pPr rtl="1"/>
          <a:r>
            <a:rPr lang="ar-SA" b="1" dirty="0"/>
            <a:t>المغناطيس</a:t>
          </a:r>
        </a:p>
      </dgm:t>
    </dgm:pt>
    <dgm:pt modelId="{0420C3DD-07D2-4CDD-9CCF-ACB0B43004D1}" type="parTrans" cxnId="{B6275709-8998-4F5C-9036-1D9A7C66AA5E}">
      <dgm:prSet/>
      <dgm:spPr>
        <a:solidFill>
          <a:schemeClr val="bg1"/>
        </a:solidFill>
      </dgm:spPr>
      <dgm:t>
        <a:bodyPr/>
        <a:lstStyle/>
        <a:p>
          <a:pPr rtl="1"/>
          <a:endParaRPr lang="ar-SA"/>
        </a:p>
      </dgm:t>
    </dgm:pt>
    <dgm:pt modelId="{07BF9040-3E28-4344-A562-8E90F83F896F}" type="sibTrans" cxnId="{B6275709-8998-4F5C-9036-1D9A7C66AA5E}">
      <dgm:prSet/>
      <dgm:spPr/>
      <dgm:t>
        <a:bodyPr/>
        <a:lstStyle/>
        <a:p>
          <a:pPr rtl="1"/>
          <a:endParaRPr lang="ar-SA"/>
        </a:p>
      </dgm:t>
    </dgm:pt>
    <dgm:pt modelId="{8AD44D2F-B768-44B5-B630-C45B2CEE06B0}">
      <dgm:prSet phldrT="[نص]"/>
      <dgm:spPr>
        <a:solidFill>
          <a:srgbClr val="103F92"/>
        </a:solidFill>
      </dgm:spPr>
      <dgm:t>
        <a:bodyPr/>
        <a:lstStyle/>
        <a:p>
          <a:pPr rtl="1"/>
          <a:r>
            <a:rPr lang="ar-SA" b="1" dirty="0" err="1"/>
            <a:t>المصفاه</a:t>
          </a:r>
          <a:endParaRPr lang="ar-SA" b="1" dirty="0"/>
        </a:p>
      </dgm:t>
    </dgm:pt>
    <dgm:pt modelId="{B4BF848E-33AD-4BB0-B03B-976A1C7A5B8B}" type="parTrans" cxnId="{B2F73D73-6FDF-4C8A-9FCE-8B47350A083A}">
      <dgm:prSet/>
      <dgm:spPr>
        <a:solidFill>
          <a:schemeClr val="bg1"/>
        </a:solidFill>
      </dgm:spPr>
      <dgm:t>
        <a:bodyPr/>
        <a:lstStyle/>
        <a:p>
          <a:pPr rtl="1"/>
          <a:endParaRPr lang="ar-SA"/>
        </a:p>
      </dgm:t>
    </dgm:pt>
    <dgm:pt modelId="{E6483544-CC02-4019-81BD-DC33F2BBC5A6}" type="sibTrans" cxnId="{B2F73D73-6FDF-4C8A-9FCE-8B47350A083A}">
      <dgm:prSet/>
      <dgm:spPr/>
      <dgm:t>
        <a:bodyPr/>
        <a:lstStyle/>
        <a:p>
          <a:pPr rtl="1"/>
          <a:endParaRPr lang="ar-SA"/>
        </a:p>
      </dgm:t>
    </dgm:pt>
    <dgm:pt modelId="{E6258895-38D4-4D38-B3F9-455B17DAD1B6}">
      <dgm:prSet/>
      <dgm:spPr>
        <a:solidFill>
          <a:schemeClr val="tx1"/>
        </a:solidFill>
      </dgm:spPr>
      <dgm:t>
        <a:bodyPr/>
        <a:lstStyle/>
        <a:p>
          <a:pPr rtl="1"/>
          <a:r>
            <a:rPr lang="ar-SA" b="1" dirty="0"/>
            <a:t>ما هي طرق فصل المخاليط ؟</a:t>
          </a:r>
        </a:p>
      </dgm:t>
    </dgm:pt>
    <dgm:pt modelId="{3FA5C258-345D-479B-B9C1-86FADF3A9F6D}" type="parTrans" cxnId="{49DB3597-AFC3-497B-91F2-31EA6FACBE6A}">
      <dgm:prSet/>
      <dgm:spPr/>
      <dgm:t>
        <a:bodyPr/>
        <a:lstStyle/>
        <a:p>
          <a:pPr rtl="1"/>
          <a:endParaRPr lang="ar-SA"/>
        </a:p>
      </dgm:t>
    </dgm:pt>
    <dgm:pt modelId="{0E3D383E-2CA4-4E7D-8E2D-6C7DB20AA497}" type="sibTrans" cxnId="{49DB3597-AFC3-497B-91F2-31EA6FACBE6A}">
      <dgm:prSet/>
      <dgm:spPr/>
      <dgm:t>
        <a:bodyPr/>
        <a:lstStyle/>
        <a:p>
          <a:pPr rtl="1"/>
          <a:endParaRPr lang="ar-SA"/>
        </a:p>
      </dgm:t>
    </dgm:pt>
    <dgm:pt modelId="{F6B641DA-6B7C-4B83-A872-A28230CF5C82}" type="pres">
      <dgm:prSet presAssocID="{E42D2A19-9F8E-402A-B229-4F1CE5DFA19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9A4F27A-DDC9-4506-A7B6-84EAF6395D6B}" type="pres">
      <dgm:prSet presAssocID="{E6258895-38D4-4D38-B3F9-455B17DAD1B6}" presName="centerShape" presStyleLbl="node0" presStyleIdx="0" presStyleCnt="1"/>
      <dgm:spPr/>
    </dgm:pt>
    <dgm:pt modelId="{E32B7905-BE78-4073-8CF7-F701A71159EA}" type="pres">
      <dgm:prSet presAssocID="{F45045B2-DD50-4181-96D4-DF1558FB6BB8}" presName="parTrans" presStyleLbl="sibTrans2D1" presStyleIdx="0" presStyleCnt="3"/>
      <dgm:spPr/>
    </dgm:pt>
    <dgm:pt modelId="{1E3AC109-B25F-46B9-8267-F1ACC89BDF7E}" type="pres">
      <dgm:prSet presAssocID="{F45045B2-DD50-4181-96D4-DF1558FB6BB8}" presName="connectorText" presStyleLbl="sibTrans2D1" presStyleIdx="0" presStyleCnt="3"/>
      <dgm:spPr/>
    </dgm:pt>
    <dgm:pt modelId="{BC53C054-B9F1-4F1A-ADAF-09C579B96DA6}" type="pres">
      <dgm:prSet presAssocID="{C9F6DFDC-D290-4BDE-87A6-206FEC56D0B0}" presName="node" presStyleLbl="node1" presStyleIdx="0" presStyleCnt="3">
        <dgm:presLayoutVars>
          <dgm:bulletEnabled val="1"/>
        </dgm:presLayoutVars>
      </dgm:prSet>
      <dgm:spPr/>
    </dgm:pt>
    <dgm:pt modelId="{C80E7CC1-0D0B-44FA-8A18-C1385BDA9014}" type="pres">
      <dgm:prSet presAssocID="{0420C3DD-07D2-4CDD-9CCF-ACB0B43004D1}" presName="parTrans" presStyleLbl="sibTrans2D1" presStyleIdx="1" presStyleCnt="3"/>
      <dgm:spPr/>
    </dgm:pt>
    <dgm:pt modelId="{B0ECD32E-1AB0-4C1E-B0B0-9CF295E9D3AB}" type="pres">
      <dgm:prSet presAssocID="{0420C3DD-07D2-4CDD-9CCF-ACB0B43004D1}" presName="connectorText" presStyleLbl="sibTrans2D1" presStyleIdx="1" presStyleCnt="3"/>
      <dgm:spPr/>
    </dgm:pt>
    <dgm:pt modelId="{AA075EB3-201A-441B-A0AB-9F3E95ADFD37}" type="pres">
      <dgm:prSet presAssocID="{B7D3FF87-7FA5-430B-8116-CD519A8C43D9}" presName="node" presStyleLbl="node1" presStyleIdx="1" presStyleCnt="3">
        <dgm:presLayoutVars>
          <dgm:bulletEnabled val="1"/>
        </dgm:presLayoutVars>
      </dgm:prSet>
      <dgm:spPr/>
    </dgm:pt>
    <dgm:pt modelId="{C8E05342-F4EC-423B-80D8-55FB20D80FF2}" type="pres">
      <dgm:prSet presAssocID="{B4BF848E-33AD-4BB0-B03B-976A1C7A5B8B}" presName="parTrans" presStyleLbl="sibTrans2D1" presStyleIdx="2" presStyleCnt="3"/>
      <dgm:spPr/>
    </dgm:pt>
    <dgm:pt modelId="{AFC44145-5D87-408A-93B0-1C2B935D0BED}" type="pres">
      <dgm:prSet presAssocID="{B4BF848E-33AD-4BB0-B03B-976A1C7A5B8B}" presName="connectorText" presStyleLbl="sibTrans2D1" presStyleIdx="2" presStyleCnt="3"/>
      <dgm:spPr/>
    </dgm:pt>
    <dgm:pt modelId="{35D7DBC5-C82B-4549-9B22-B0CD96FE475F}" type="pres">
      <dgm:prSet presAssocID="{8AD44D2F-B768-44B5-B630-C45B2CEE06B0}" presName="node" presStyleLbl="node1" presStyleIdx="2" presStyleCnt="3">
        <dgm:presLayoutVars>
          <dgm:bulletEnabled val="1"/>
        </dgm:presLayoutVars>
      </dgm:prSet>
      <dgm:spPr/>
    </dgm:pt>
  </dgm:ptLst>
  <dgm:cxnLst>
    <dgm:cxn modelId="{B6275709-8998-4F5C-9036-1D9A7C66AA5E}" srcId="{E6258895-38D4-4D38-B3F9-455B17DAD1B6}" destId="{B7D3FF87-7FA5-430B-8116-CD519A8C43D9}" srcOrd="1" destOrd="0" parTransId="{0420C3DD-07D2-4CDD-9CCF-ACB0B43004D1}" sibTransId="{07BF9040-3E28-4344-A562-8E90F83F896F}"/>
    <dgm:cxn modelId="{BEF83612-C339-48CA-AA34-F78927CF85D5}" type="presOf" srcId="{E42D2A19-9F8E-402A-B229-4F1CE5DFA193}" destId="{F6B641DA-6B7C-4B83-A872-A28230CF5C82}" srcOrd="0" destOrd="0" presId="urn:microsoft.com/office/officeart/2005/8/layout/radial5"/>
    <dgm:cxn modelId="{7D370D16-FD97-4483-924A-5219004F566D}" type="presOf" srcId="{0420C3DD-07D2-4CDD-9CCF-ACB0B43004D1}" destId="{C80E7CC1-0D0B-44FA-8A18-C1385BDA9014}" srcOrd="0" destOrd="0" presId="urn:microsoft.com/office/officeart/2005/8/layout/radial5"/>
    <dgm:cxn modelId="{C7795C38-D243-445C-9180-B0C1CBD46D1E}" type="presOf" srcId="{8AD44D2F-B768-44B5-B630-C45B2CEE06B0}" destId="{35D7DBC5-C82B-4549-9B22-B0CD96FE475F}" srcOrd="0" destOrd="0" presId="urn:microsoft.com/office/officeart/2005/8/layout/radial5"/>
    <dgm:cxn modelId="{79791840-5126-4099-8787-61441C13A5A8}" type="presOf" srcId="{F45045B2-DD50-4181-96D4-DF1558FB6BB8}" destId="{1E3AC109-B25F-46B9-8267-F1ACC89BDF7E}" srcOrd="1" destOrd="0" presId="urn:microsoft.com/office/officeart/2005/8/layout/radial5"/>
    <dgm:cxn modelId="{B4B21A40-E239-48E9-BD9C-69F88EDFD299}" type="presOf" srcId="{B7D3FF87-7FA5-430B-8116-CD519A8C43D9}" destId="{AA075EB3-201A-441B-A0AB-9F3E95ADFD37}" srcOrd="0" destOrd="0" presId="urn:microsoft.com/office/officeart/2005/8/layout/radial5"/>
    <dgm:cxn modelId="{F2D45C5D-6E02-4F20-B7BD-B1C952951112}" type="presOf" srcId="{0420C3DD-07D2-4CDD-9CCF-ACB0B43004D1}" destId="{B0ECD32E-1AB0-4C1E-B0B0-9CF295E9D3AB}" srcOrd="1" destOrd="0" presId="urn:microsoft.com/office/officeart/2005/8/layout/radial5"/>
    <dgm:cxn modelId="{3AED2E65-BAE6-49AB-BFF7-2B055D10242B}" type="presOf" srcId="{B4BF848E-33AD-4BB0-B03B-976A1C7A5B8B}" destId="{AFC44145-5D87-408A-93B0-1C2B935D0BED}" srcOrd="1" destOrd="0" presId="urn:microsoft.com/office/officeart/2005/8/layout/radial5"/>
    <dgm:cxn modelId="{B4AF4D4E-1EFC-4647-BC78-27C0401CAFDB}" type="presOf" srcId="{B4BF848E-33AD-4BB0-B03B-976A1C7A5B8B}" destId="{C8E05342-F4EC-423B-80D8-55FB20D80FF2}" srcOrd="0" destOrd="0" presId="urn:microsoft.com/office/officeart/2005/8/layout/radial5"/>
    <dgm:cxn modelId="{B2F73D73-6FDF-4C8A-9FCE-8B47350A083A}" srcId="{E6258895-38D4-4D38-B3F9-455B17DAD1B6}" destId="{8AD44D2F-B768-44B5-B630-C45B2CEE06B0}" srcOrd="2" destOrd="0" parTransId="{B4BF848E-33AD-4BB0-B03B-976A1C7A5B8B}" sibTransId="{E6483544-CC02-4019-81BD-DC33F2BBC5A6}"/>
    <dgm:cxn modelId="{23E5DC74-09C6-4F30-8B8C-22A5B29C6BE4}" type="presOf" srcId="{E6258895-38D4-4D38-B3F9-455B17DAD1B6}" destId="{99A4F27A-DDC9-4506-A7B6-84EAF6395D6B}" srcOrd="0" destOrd="0" presId="urn:microsoft.com/office/officeart/2005/8/layout/radial5"/>
    <dgm:cxn modelId="{312FFE57-DA89-43E0-8EAE-989194F65C94}" srcId="{E6258895-38D4-4D38-B3F9-455B17DAD1B6}" destId="{C9F6DFDC-D290-4BDE-87A6-206FEC56D0B0}" srcOrd="0" destOrd="0" parTransId="{F45045B2-DD50-4181-96D4-DF1558FB6BB8}" sibTransId="{91C73B7D-8F3E-46C7-9646-9E0EC280D37B}"/>
    <dgm:cxn modelId="{B2AD5D88-BAAE-41DB-835E-19AB6B62F270}" type="presOf" srcId="{F45045B2-DD50-4181-96D4-DF1558FB6BB8}" destId="{E32B7905-BE78-4073-8CF7-F701A71159EA}" srcOrd="0" destOrd="0" presId="urn:microsoft.com/office/officeart/2005/8/layout/radial5"/>
    <dgm:cxn modelId="{49DB3597-AFC3-497B-91F2-31EA6FACBE6A}" srcId="{E42D2A19-9F8E-402A-B229-4F1CE5DFA193}" destId="{E6258895-38D4-4D38-B3F9-455B17DAD1B6}" srcOrd="0" destOrd="0" parTransId="{3FA5C258-345D-479B-B9C1-86FADF3A9F6D}" sibTransId="{0E3D383E-2CA4-4E7D-8E2D-6C7DB20AA497}"/>
    <dgm:cxn modelId="{DB3FF7D2-BA97-46A0-94D0-7A561CE3F4E5}" type="presOf" srcId="{C9F6DFDC-D290-4BDE-87A6-206FEC56D0B0}" destId="{BC53C054-B9F1-4F1A-ADAF-09C579B96DA6}" srcOrd="0" destOrd="0" presId="urn:microsoft.com/office/officeart/2005/8/layout/radial5"/>
    <dgm:cxn modelId="{56AD812C-8014-4AA0-ADC2-CA194DC31338}" type="presParOf" srcId="{F6B641DA-6B7C-4B83-A872-A28230CF5C82}" destId="{99A4F27A-DDC9-4506-A7B6-84EAF6395D6B}" srcOrd="0" destOrd="0" presId="urn:microsoft.com/office/officeart/2005/8/layout/radial5"/>
    <dgm:cxn modelId="{3FBFE75C-3692-4F2E-8D08-599C49B620D0}" type="presParOf" srcId="{F6B641DA-6B7C-4B83-A872-A28230CF5C82}" destId="{E32B7905-BE78-4073-8CF7-F701A71159EA}" srcOrd="1" destOrd="0" presId="urn:microsoft.com/office/officeart/2005/8/layout/radial5"/>
    <dgm:cxn modelId="{13E7DF9B-3E57-43CC-BB0D-0F358534A07F}" type="presParOf" srcId="{E32B7905-BE78-4073-8CF7-F701A71159EA}" destId="{1E3AC109-B25F-46B9-8267-F1ACC89BDF7E}" srcOrd="0" destOrd="0" presId="urn:microsoft.com/office/officeart/2005/8/layout/radial5"/>
    <dgm:cxn modelId="{D49ED500-537B-41AD-A1EF-BB9F108030E7}" type="presParOf" srcId="{F6B641DA-6B7C-4B83-A872-A28230CF5C82}" destId="{BC53C054-B9F1-4F1A-ADAF-09C579B96DA6}" srcOrd="2" destOrd="0" presId="urn:microsoft.com/office/officeart/2005/8/layout/radial5"/>
    <dgm:cxn modelId="{B313E743-4894-41EE-B6A1-09E168A8447D}" type="presParOf" srcId="{F6B641DA-6B7C-4B83-A872-A28230CF5C82}" destId="{C80E7CC1-0D0B-44FA-8A18-C1385BDA9014}" srcOrd="3" destOrd="0" presId="urn:microsoft.com/office/officeart/2005/8/layout/radial5"/>
    <dgm:cxn modelId="{66E5CA05-A4AA-40CB-AF40-69639D12128D}" type="presParOf" srcId="{C80E7CC1-0D0B-44FA-8A18-C1385BDA9014}" destId="{B0ECD32E-1AB0-4C1E-B0B0-9CF295E9D3AB}" srcOrd="0" destOrd="0" presId="urn:microsoft.com/office/officeart/2005/8/layout/radial5"/>
    <dgm:cxn modelId="{BBE754AF-70B8-4914-A685-868AB364156E}" type="presParOf" srcId="{F6B641DA-6B7C-4B83-A872-A28230CF5C82}" destId="{AA075EB3-201A-441B-A0AB-9F3E95ADFD37}" srcOrd="4" destOrd="0" presId="urn:microsoft.com/office/officeart/2005/8/layout/radial5"/>
    <dgm:cxn modelId="{73B12FBD-7F01-41FC-B8D0-1A38C26715D7}" type="presParOf" srcId="{F6B641DA-6B7C-4B83-A872-A28230CF5C82}" destId="{C8E05342-F4EC-423B-80D8-55FB20D80FF2}" srcOrd="5" destOrd="0" presId="urn:microsoft.com/office/officeart/2005/8/layout/radial5"/>
    <dgm:cxn modelId="{A80BCC0E-7176-4605-9BF1-218D1F111A03}" type="presParOf" srcId="{C8E05342-F4EC-423B-80D8-55FB20D80FF2}" destId="{AFC44145-5D87-408A-93B0-1C2B935D0BED}" srcOrd="0" destOrd="0" presId="urn:microsoft.com/office/officeart/2005/8/layout/radial5"/>
    <dgm:cxn modelId="{082D87A9-201E-41B8-991B-19C5D9465EFE}" type="presParOf" srcId="{F6B641DA-6B7C-4B83-A872-A28230CF5C82}" destId="{35D7DBC5-C82B-4549-9B22-B0CD96FE475F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42D2A19-9F8E-402A-B229-4F1CE5DFA193}" type="doc">
      <dgm:prSet loTypeId="urn:microsoft.com/office/officeart/2005/8/layout/radial3" loCatId="cycle" qsTypeId="urn:microsoft.com/office/officeart/2005/8/quickstyle/3d2" qsCatId="3D" csTypeId="urn:microsoft.com/office/officeart/2005/8/colors/accent4_2" csCatId="accent4" phldr="1"/>
      <dgm:spPr/>
      <dgm:t>
        <a:bodyPr/>
        <a:lstStyle/>
        <a:p>
          <a:pPr rtl="1"/>
          <a:endParaRPr lang="ar-SA"/>
        </a:p>
      </dgm:t>
    </dgm:pt>
    <dgm:pt modelId="{C9F6DFDC-D290-4BDE-87A6-206FEC56D0B0}">
      <dgm:prSet phldrT="[نص]"/>
      <dgm:spPr>
        <a:solidFill>
          <a:schemeClr val="bg1"/>
        </a:solidFill>
      </dgm:spPr>
      <dgm:t>
        <a:bodyPr/>
        <a:lstStyle/>
        <a:p>
          <a:pPr rtl="1"/>
          <a:r>
            <a:rPr lang="ar-SA" b="1" dirty="0"/>
            <a:t>تبريد المحلول</a:t>
          </a:r>
        </a:p>
      </dgm:t>
    </dgm:pt>
    <dgm:pt modelId="{F45045B2-DD50-4181-96D4-DF1558FB6BB8}" type="parTrans" cxnId="{312FFE57-DA89-43E0-8EAE-989194F65C94}">
      <dgm:prSet/>
      <dgm:spPr/>
      <dgm:t>
        <a:bodyPr/>
        <a:lstStyle/>
        <a:p>
          <a:pPr rtl="1"/>
          <a:endParaRPr lang="ar-SA"/>
        </a:p>
      </dgm:t>
    </dgm:pt>
    <dgm:pt modelId="{91C73B7D-8F3E-46C7-9646-9E0EC280D37B}" type="sibTrans" cxnId="{312FFE57-DA89-43E0-8EAE-989194F65C94}">
      <dgm:prSet/>
      <dgm:spPr/>
      <dgm:t>
        <a:bodyPr/>
        <a:lstStyle/>
        <a:p>
          <a:pPr rtl="1"/>
          <a:endParaRPr lang="ar-SA"/>
        </a:p>
      </dgm:t>
    </dgm:pt>
    <dgm:pt modelId="{B7D3FF87-7FA5-430B-8116-CD519A8C43D9}">
      <dgm:prSet phldrT="[نص]"/>
      <dgm:spPr>
        <a:solidFill>
          <a:schemeClr val="bg1"/>
        </a:solidFill>
      </dgm:spPr>
      <dgm:t>
        <a:bodyPr/>
        <a:lstStyle/>
        <a:p>
          <a:pPr rtl="1"/>
          <a:r>
            <a:rPr lang="ar-SA" b="1" dirty="0"/>
            <a:t>تبخير جزء من المذيب</a:t>
          </a:r>
        </a:p>
      </dgm:t>
    </dgm:pt>
    <dgm:pt modelId="{0420C3DD-07D2-4CDD-9CCF-ACB0B43004D1}" type="parTrans" cxnId="{B6275709-8998-4F5C-9036-1D9A7C66AA5E}">
      <dgm:prSet/>
      <dgm:spPr/>
      <dgm:t>
        <a:bodyPr/>
        <a:lstStyle/>
        <a:p>
          <a:pPr rtl="1"/>
          <a:endParaRPr lang="ar-SA"/>
        </a:p>
      </dgm:t>
    </dgm:pt>
    <dgm:pt modelId="{07BF9040-3E28-4344-A562-8E90F83F896F}" type="sibTrans" cxnId="{B6275709-8998-4F5C-9036-1D9A7C66AA5E}">
      <dgm:prSet/>
      <dgm:spPr/>
      <dgm:t>
        <a:bodyPr/>
        <a:lstStyle/>
        <a:p>
          <a:pPr rtl="1"/>
          <a:endParaRPr lang="ar-SA"/>
        </a:p>
      </dgm:t>
    </dgm:pt>
    <dgm:pt modelId="{8AD44D2F-B768-44B5-B630-C45B2CEE06B0}">
      <dgm:prSet phldrT="[نص]"/>
      <dgm:spPr>
        <a:solidFill>
          <a:schemeClr val="bg1"/>
        </a:solidFill>
      </dgm:spPr>
      <dgm:t>
        <a:bodyPr/>
        <a:lstStyle/>
        <a:p>
          <a:pPr rtl="1"/>
          <a:r>
            <a:rPr lang="ar-SA" b="1" dirty="0"/>
            <a:t>ترسيب مادة صلبة</a:t>
          </a:r>
        </a:p>
      </dgm:t>
    </dgm:pt>
    <dgm:pt modelId="{B4BF848E-33AD-4BB0-B03B-976A1C7A5B8B}" type="parTrans" cxnId="{B2F73D73-6FDF-4C8A-9FCE-8B47350A083A}">
      <dgm:prSet/>
      <dgm:spPr/>
      <dgm:t>
        <a:bodyPr/>
        <a:lstStyle/>
        <a:p>
          <a:pPr rtl="1"/>
          <a:endParaRPr lang="ar-SA"/>
        </a:p>
      </dgm:t>
    </dgm:pt>
    <dgm:pt modelId="{E6483544-CC02-4019-81BD-DC33F2BBC5A6}" type="sibTrans" cxnId="{B2F73D73-6FDF-4C8A-9FCE-8B47350A083A}">
      <dgm:prSet/>
      <dgm:spPr/>
      <dgm:t>
        <a:bodyPr/>
        <a:lstStyle/>
        <a:p>
          <a:pPr rtl="1"/>
          <a:endParaRPr lang="ar-SA"/>
        </a:p>
      </dgm:t>
    </dgm:pt>
    <dgm:pt modelId="{E6258895-38D4-4D38-B3F9-455B17DAD1B6}">
      <dgm:prSet/>
      <dgm:spPr/>
      <dgm:t>
        <a:bodyPr/>
        <a:lstStyle/>
        <a:p>
          <a:pPr rtl="1"/>
          <a:r>
            <a:rPr lang="ar-SA" b="1" dirty="0">
              <a:solidFill>
                <a:prstClr val="white"/>
              </a:solidFill>
            </a:rPr>
            <a:t>البلورة هي خروج كمية من المذاب خارج المحلول على صورة مادة صلبة بواسطة ؟</a:t>
          </a:r>
          <a:endParaRPr lang="ar-SA" b="1" dirty="0">
            <a:solidFill>
              <a:srgbClr val="FF0000"/>
            </a:solidFill>
          </a:endParaRPr>
        </a:p>
      </dgm:t>
    </dgm:pt>
    <dgm:pt modelId="{3FA5C258-345D-479B-B9C1-86FADF3A9F6D}" type="parTrans" cxnId="{49DB3597-AFC3-497B-91F2-31EA6FACBE6A}">
      <dgm:prSet/>
      <dgm:spPr/>
      <dgm:t>
        <a:bodyPr/>
        <a:lstStyle/>
        <a:p>
          <a:pPr rtl="1"/>
          <a:endParaRPr lang="ar-SA"/>
        </a:p>
      </dgm:t>
    </dgm:pt>
    <dgm:pt modelId="{0E3D383E-2CA4-4E7D-8E2D-6C7DB20AA497}" type="sibTrans" cxnId="{49DB3597-AFC3-497B-91F2-31EA6FACBE6A}">
      <dgm:prSet/>
      <dgm:spPr/>
      <dgm:t>
        <a:bodyPr/>
        <a:lstStyle/>
        <a:p>
          <a:pPr rtl="1"/>
          <a:endParaRPr lang="ar-SA"/>
        </a:p>
      </dgm:t>
    </dgm:pt>
    <dgm:pt modelId="{800C51FA-94CF-49EA-B642-CDC589405B51}" type="pres">
      <dgm:prSet presAssocID="{E42D2A19-9F8E-402A-B229-4F1CE5DFA193}" presName="composite" presStyleCnt="0">
        <dgm:presLayoutVars>
          <dgm:chMax val="1"/>
          <dgm:dir/>
          <dgm:resizeHandles val="exact"/>
        </dgm:presLayoutVars>
      </dgm:prSet>
      <dgm:spPr/>
    </dgm:pt>
    <dgm:pt modelId="{F3D02499-4723-47DD-9E78-7C10F712D9A5}" type="pres">
      <dgm:prSet presAssocID="{E42D2A19-9F8E-402A-B229-4F1CE5DFA193}" presName="radial" presStyleCnt="0">
        <dgm:presLayoutVars>
          <dgm:animLvl val="ctr"/>
        </dgm:presLayoutVars>
      </dgm:prSet>
      <dgm:spPr/>
    </dgm:pt>
    <dgm:pt modelId="{06DA6D09-EBAA-40CA-9D0E-5DB3D646C2E6}" type="pres">
      <dgm:prSet presAssocID="{E6258895-38D4-4D38-B3F9-455B17DAD1B6}" presName="centerShape" presStyleLbl="vennNode1" presStyleIdx="0" presStyleCnt="4"/>
      <dgm:spPr/>
    </dgm:pt>
    <dgm:pt modelId="{287D843B-68FA-4060-A891-B014AE4F7CDA}" type="pres">
      <dgm:prSet presAssocID="{C9F6DFDC-D290-4BDE-87A6-206FEC56D0B0}" presName="node" presStyleLbl="vennNode1" presStyleIdx="1" presStyleCnt="4">
        <dgm:presLayoutVars>
          <dgm:bulletEnabled val="1"/>
        </dgm:presLayoutVars>
      </dgm:prSet>
      <dgm:spPr/>
    </dgm:pt>
    <dgm:pt modelId="{2CE05D2D-DBB1-4BB9-8727-F70A5DD0C4FD}" type="pres">
      <dgm:prSet presAssocID="{B7D3FF87-7FA5-430B-8116-CD519A8C43D9}" presName="node" presStyleLbl="vennNode1" presStyleIdx="2" presStyleCnt="4">
        <dgm:presLayoutVars>
          <dgm:bulletEnabled val="1"/>
        </dgm:presLayoutVars>
      </dgm:prSet>
      <dgm:spPr/>
    </dgm:pt>
    <dgm:pt modelId="{336C0504-0C81-4048-A1EF-366DD5442B06}" type="pres">
      <dgm:prSet presAssocID="{8AD44D2F-B768-44B5-B630-C45B2CEE06B0}" presName="node" presStyleLbl="vennNode1" presStyleIdx="3" presStyleCnt="4">
        <dgm:presLayoutVars>
          <dgm:bulletEnabled val="1"/>
        </dgm:presLayoutVars>
      </dgm:prSet>
      <dgm:spPr/>
    </dgm:pt>
  </dgm:ptLst>
  <dgm:cxnLst>
    <dgm:cxn modelId="{B6275709-8998-4F5C-9036-1D9A7C66AA5E}" srcId="{E6258895-38D4-4D38-B3F9-455B17DAD1B6}" destId="{B7D3FF87-7FA5-430B-8116-CD519A8C43D9}" srcOrd="1" destOrd="0" parTransId="{0420C3DD-07D2-4CDD-9CCF-ACB0B43004D1}" sibTransId="{07BF9040-3E28-4344-A562-8E90F83F896F}"/>
    <dgm:cxn modelId="{F98EC712-087B-41D2-A30F-A32BE2928C26}" type="presOf" srcId="{E6258895-38D4-4D38-B3F9-455B17DAD1B6}" destId="{06DA6D09-EBAA-40CA-9D0E-5DB3D646C2E6}" srcOrd="0" destOrd="0" presId="urn:microsoft.com/office/officeart/2005/8/layout/radial3"/>
    <dgm:cxn modelId="{B2F73D73-6FDF-4C8A-9FCE-8B47350A083A}" srcId="{E6258895-38D4-4D38-B3F9-455B17DAD1B6}" destId="{8AD44D2F-B768-44B5-B630-C45B2CEE06B0}" srcOrd="2" destOrd="0" parTransId="{B4BF848E-33AD-4BB0-B03B-976A1C7A5B8B}" sibTransId="{E6483544-CC02-4019-81BD-DC33F2BBC5A6}"/>
    <dgm:cxn modelId="{312FFE57-DA89-43E0-8EAE-989194F65C94}" srcId="{E6258895-38D4-4D38-B3F9-455B17DAD1B6}" destId="{C9F6DFDC-D290-4BDE-87A6-206FEC56D0B0}" srcOrd="0" destOrd="0" parTransId="{F45045B2-DD50-4181-96D4-DF1558FB6BB8}" sibTransId="{91C73B7D-8F3E-46C7-9646-9E0EC280D37B}"/>
    <dgm:cxn modelId="{49DB3597-AFC3-497B-91F2-31EA6FACBE6A}" srcId="{E42D2A19-9F8E-402A-B229-4F1CE5DFA193}" destId="{E6258895-38D4-4D38-B3F9-455B17DAD1B6}" srcOrd="0" destOrd="0" parTransId="{3FA5C258-345D-479B-B9C1-86FADF3A9F6D}" sibTransId="{0E3D383E-2CA4-4E7D-8E2D-6C7DB20AA497}"/>
    <dgm:cxn modelId="{007649B0-47A5-4E03-B57F-FC9AFB4455F1}" type="presOf" srcId="{C9F6DFDC-D290-4BDE-87A6-206FEC56D0B0}" destId="{287D843B-68FA-4060-A891-B014AE4F7CDA}" srcOrd="0" destOrd="0" presId="urn:microsoft.com/office/officeart/2005/8/layout/radial3"/>
    <dgm:cxn modelId="{8892A7B3-E20B-4E0A-8D36-28DDEA2BFFB2}" type="presOf" srcId="{E42D2A19-9F8E-402A-B229-4F1CE5DFA193}" destId="{800C51FA-94CF-49EA-B642-CDC589405B51}" srcOrd="0" destOrd="0" presId="urn:microsoft.com/office/officeart/2005/8/layout/radial3"/>
    <dgm:cxn modelId="{9A310AE4-BC52-4382-9B8E-9A91343D1F92}" type="presOf" srcId="{8AD44D2F-B768-44B5-B630-C45B2CEE06B0}" destId="{336C0504-0C81-4048-A1EF-366DD5442B06}" srcOrd="0" destOrd="0" presId="urn:microsoft.com/office/officeart/2005/8/layout/radial3"/>
    <dgm:cxn modelId="{22971AE8-3D55-40EA-81F2-454A359FB900}" type="presOf" srcId="{B7D3FF87-7FA5-430B-8116-CD519A8C43D9}" destId="{2CE05D2D-DBB1-4BB9-8727-F70A5DD0C4FD}" srcOrd="0" destOrd="0" presId="urn:microsoft.com/office/officeart/2005/8/layout/radial3"/>
    <dgm:cxn modelId="{87856D0A-1E99-4E24-B923-1AB391269B77}" type="presParOf" srcId="{800C51FA-94CF-49EA-B642-CDC589405B51}" destId="{F3D02499-4723-47DD-9E78-7C10F712D9A5}" srcOrd="0" destOrd="0" presId="urn:microsoft.com/office/officeart/2005/8/layout/radial3"/>
    <dgm:cxn modelId="{319A513C-037F-4524-8CC4-2EBB8CD2EBB1}" type="presParOf" srcId="{F3D02499-4723-47DD-9E78-7C10F712D9A5}" destId="{06DA6D09-EBAA-40CA-9D0E-5DB3D646C2E6}" srcOrd="0" destOrd="0" presId="urn:microsoft.com/office/officeart/2005/8/layout/radial3"/>
    <dgm:cxn modelId="{8D59DDA9-CB42-4DB7-9538-AF154326C170}" type="presParOf" srcId="{F3D02499-4723-47DD-9E78-7C10F712D9A5}" destId="{287D843B-68FA-4060-A891-B014AE4F7CDA}" srcOrd="1" destOrd="0" presId="urn:microsoft.com/office/officeart/2005/8/layout/radial3"/>
    <dgm:cxn modelId="{A92EEF53-8738-4EB6-95D6-8920573A4982}" type="presParOf" srcId="{F3D02499-4723-47DD-9E78-7C10F712D9A5}" destId="{2CE05D2D-DBB1-4BB9-8727-F70A5DD0C4FD}" srcOrd="2" destOrd="0" presId="urn:microsoft.com/office/officeart/2005/8/layout/radial3"/>
    <dgm:cxn modelId="{5D6B568F-7097-45E8-8885-5AB0A4AC44F0}" type="presParOf" srcId="{F3D02499-4723-47DD-9E78-7C10F712D9A5}" destId="{336C0504-0C81-4048-A1EF-366DD5442B06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084623-1AA8-4E9C-9D3F-1D1F01328926}" type="doc">
      <dgm:prSet loTypeId="urn:microsoft.com/office/officeart/2005/8/layout/radial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1148020F-AA74-41D5-9E16-DB317F89A270}">
      <dgm:prSet phldrT="[نص]" custT="1"/>
      <dgm:spPr>
        <a:ln>
          <a:solidFill>
            <a:srgbClr val="4F81BD"/>
          </a:solidFill>
        </a:ln>
      </dgm:spPr>
      <dgm:t>
        <a:bodyPr/>
        <a:lstStyle/>
        <a:p>
          <a:pPr rtl="1"/>
          <a:r>
            <a:rPr lang="ar-SA" sz="3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الذائبية : </a:t>
          </a:r>
          <a:r>
            <a:rPr lang="ar-SA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هي كمية المادة التي يمكن إذابتها في100 جرام من المذيب عند درجة حرارة معينة </a:t>
          </a:r>
          <a:r>
            <a:rPr lang="ar-SA" sz="28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.</a:t>
          </a:r>
        </a:p>
      </dgm:t>
    </dgm:pt>
    <dgm:pt modelId="{5766447B-D501-4F75-A026-655900F5EE61}" type="parTrans" cxnId="{3564B776-34CB-4DAB-B170-30F25A7CC8A7}">
      <dgm:prSet/>
      <dgm:spPr/>
      <dgm:t>
        <a:bodyPr/>
        <a:lstStyle/>
        <a:p>
          <a:pPr rtl="1"/>
          <a:endParaRPr lang="ar-SA"/>
        </a:p>
      </dgm:t>
    </dgm:pt>
    <dgm:pt modelId="{4D43249A-F387-493B-BA7E-496EF4C3DB0A}" type="sibTrans" cxnId="{3564B776-34CB-4DAB-B170-30F25A7CC8A7}">
      <dgm:prSet/>
      <dgm:spPr/>
      <dgm:t>
        <a:bodyPr/>
        <a:lstStyle/>
        <a:p>
          <a:pPr rtl="1"/>
          <a:endParaRPr lang="ar-SA"/>
        </a:p>
      </dgm:t>
    </dgm:pt>
    <dgm:pt modelId="{9E427165-A5AA-4270-8846-9AD3767BF691}">
      <dgm:prSet phldrT="[نص]"/>
      <dgm:spPr>
        <a:ln>
          <a:solidFill>
            <a:srgbClr val="FF0000"/>
          </a:solidFill>
        </a:ln>
      </dgm:spPr>
      <dgm:t>
        <a:bodyPr/>
        <a:lstStyle/>
        <a:p>
          <a:pPr rtl="1"/>
          <a:r>
            <a:rPr lang="ar-SA" b="1" dirty="0">
              <a:solidFill>
                <a:srgbClr val="002060"/>
              </a:solidFill>
            </a:rPr>
            <a:t>نوع مادة المذيب والمذاب</a:t>
          </a:r>
        </a:p>
      </dgm:t>
    </dgm:pt>
    <dgm:pt modelId="{C99983CD-13E8-4094-9904-AF21D75AB4AE}" type="parTrans" cxnId="{D0FF9B65-D788-4D04-B58A-952558D0283F}">
      <dgm:prSet/>
      <dgm:spPr/>
      <dgm:t>
        <a:bodyPr/>
        <a:lstStyle/>
        <a:p>
          <a:pPr rtl="1"/>
          <a:endParaRPr lang="ar-SA"/>
        </a:p>
      </dgm:t>
    </dgm:pt>
    <dgm:pt modelId="{17DAE5C1-8946-481A-BFF4-DBD4852CD8C7}" type="sibTrans" cxnId="{D0FF9B65-D788-4D04-B58A-952558D0283F}">
      <dgm:prSet/>
      <dgm:spPr>
        <a:solidFill>
          <a:srgbClr val="4F81BD"/>
        </a:solidFill>
      </dgm:spPr>
      <dgm:t>
        <a:bodyPr/>
        <a:lstStyle/>
        <a:p>
          <a:pPr rtl="1"/>
          <a:endParaRPr lang="ar-SA"/>
        </a:p>
      </dgm:t>
    </dgm:pt>
    <dgm:pt modelId="{D0F85CF5-6D76-404D-845B-1C0554213988}">
      <dgm:prSet phldrT="[نص]" custT="1"/>
      <dgm:spPr>
        <a:ln>
          <a:solidFill>
            <a:srgbClr val="FF0000"/>
          </a:solidFill>
        </a:ln>
      </dgm:spPr>
      <dgm:t>
        <a:bodyPr/>
        <a:lstStyle/>
        <a:p>
          <a:pPr rtl="1"/>
          <a:r>
            <a:rPr lang="ar-SA" sz="2800" b="1" dirty="0">
              <a:solidFill>
                <a:srgbClr val="002060"/>
              </a:solidFill>
            </a:rPr>
            <a:t>درجة حرارة المذيب</a:t>
          </a:r>
        </a:p>
      </dgm:t>
    </dgm:pt>
    <dgm:pt modelId="{46AD298B-41A1-4F22-B017-7BA892370941}" type="parTrans" cxnId="{D930088E-C565-42F8-9E69-1C998BC2C6E5}">
      <dgm:prSet/>
      <dgm:spPr/>
      <dgm:t>
        <a:bodyPr/>
        <a:lstStyle/>
        <a:p>
          <a:pPr rtl="1"/>
          <a:endParaRPr lang="ar-SA"/>
        </a:p>
      </dgm:t>
    </dgm:pt>
    <dgm:pt modelId="{7E6004F8-06BC-4169-9CF3-CAFC76F90247}" type="sibTrans" cxnId="{D930088E-C565-42F8-9E69-1C998BC2C6E5}">
      <dgm:prSet/>
      <dgm:spPr>
        <a:solidFill>
          <a:srgbClr val="4F81BD"/>
        </a:solidFill>
      </dgm:spPr>
      <dgm:t>
        <a:bodyPr/>
        <a:lstStyle/>
        <a:p>
          <a:pPr rtl="1"/>
          <a:endParaRPr lang="ar-SA"/>
        </a:p>
      </dgm:t>
    </dgm:pt>
    <dgm:pt modelId="{7FFC5CED-6BD8-4DCE-8608-39230C486DCB}">
      <dgm:prSet phldrT="[نص]"/>
      <dgm:spPr>
        <a:ln>
          <a:solidFill>
            <a:srgbClr val="FF0000"/>
          </a:solidFill>
        </a:ln>
      </dgm:spPr>
      <dgm:t>
        <a:bodyPr/>
        <a:lstStyle/>
        <a:p>
          <a:pPr rtl="1"/>
          <a:r>
            <a:rPr lang="ar-SA" b="1" dirty="0">
              <a:solidFill>
                <a:srgbClr val="002060"/>
              </a:solidFill>
            </a:rPr>
            <a:t>الضغط</a:t>
          </a:r>
        </a:p>
      </dgm:t>
    </dgm:pt>
    <dgm:pt modelId="{BFA23FEA-A852-4B7E-9367-1F12F7093BAC}" type="parTrans" cxnId="{3DB271BC-17E4-4B02-9EB4-E1DA63AFCE12}">
      <dgm:prSet/>
      <dgm:spPr/>
      <dgm:t>
        <a:bodyPr/>
        <a:lstStyle/>
        <a:p>
          <a:pPr rtl="1"/>
          <a:endParaRPr lang="ar-SA"/>
        </a:p>
      </dgm:t>
    </dgm:pt>
    <dgm:pt modelId="{A21FB9E3-205E-444D-9C89-E6A5FCF936B0}" type="sibTrans" cxnId="{3DB271BC-17E4-4B02-9EB4-E1DA63AFCE12}">
      <dgm:prSet/>
      <dgm:spPr>
        <a:solidFill>
          <a:srgbClr val="4F81BD"/>
        </a:solidFill>
      </dgm:spPr>
      <dgm:t>
        <a:bodyPr/>
        <a:lstStyle/>
        <a:p>
          <a:pPr rtl="1"/>
          <a:endParaRPr lang="ar-SA"/>
        </a:p>
      </dgm:t>
    </dgm:pt>
    <dgm:pt modelId="{33D0E580-FA6B-4B54-8674-C15A29126C96}" type="pres">
      <dgm:prSet presAssocID="{15084623-1AA8-4E9C-9D3F-1D1F0132892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33EF37A-CDF5-4041-8A14-8E3002097530}" type="pres">
      <dgm:prSet presAssocID="{1148020F-AA74-41D5-9E16-DB317F89A270}" presName="centerShape" presStyleLbl="node0" presStyleIdx="0" presStyleCnt="1" custScaleX="142378" custScaleY="129940" custLinFactNeighborX="0" custLinFactNeighborY="-1382"/>
      <dgm:spPr/>
    </dgm:pt>
    <dgm:pt modelId="{3682BA8D-3CE1-4797-BE86-6DE572E29C63}" type="pres">
      <dgm:prSet presAssocID="{9E427165-A5AA-4270-8846-9AD3767BF691}" presName="node" presStyleLbl="node1" presStyleIdx="0" presStyleCnt="3">
        <dgm:presLayoutVars>
          <dgm:bulletEnabled val="1"/>
        </dgm:presLayoutVars>
      </dgm:prSet>
      <dgm:spPr/>
    </dgm:pt>
    <dgm:pt modelId="{7088CD3B-864E-4CE5-8344-17E6D8C8EE05}" type="pres">
      <dgm:prSet presAssocID="{9E427165-A5AA-4270-8846-9AD3767BF691}" presName="dummy" presStyleCnt="0"/>
      <dgm:spPr/>
    </dgm:pt>
    <dgm:pt modelId="{F41629E6-5956-43CF-A0C6-8A6FC05F936F}" type="pres">
      <dgm:prSet presAssocID="{17DAE5C1-8946-481A-BFF4-DBD4852CD8C7}" presName="sibTrans" presStyleLbl="sibTrans2D1" presStyleIdx="0" presStyleCnt="3"/>
      <dgm:spPr/>
    </dgm:pt>
    <dgm:pt modelId="{E30CA17C-9D45-4780-BFD6-C89839687045}" type="pres">
      <dgm:prSet presAssocID="{D0F85CF5-6D76-404D-845B-1C0554213988}" presName="node" presStyleLbl="node1" presStyleIdx="1" presStyleCnt="3">
        <dgm:presLayoutVars>
          <dgm:bulletEnabled val="1"/>
        </dgm:presLayoutVars>
      </dgm:prSet>
      <dgm:spPr/>
    </dgm:pt>
    <dgm:pt modelId="{8084FDAC-7FF9-4266-86F7-9FB87599147F}" type="pres">
      <dgm:prSet presAssocID="{D0F85CF5-6D76-404D-845B-1C0554213988}" presName="dummy" presStyleCnt="0"/>
      <dgm:spPr/>
    </dgm:pt>
    <dgm:pt modelId="{85255467-02CC-43C0-B946-221DB7A10A5C}" type="pres">
      <dgm:prSet presAssocID="{7E6004F8-06BC-4169-9CF3-CAFC76F90247}" presName="sibTrans" presStyleLbl="sibTrans2D1" presStyleIdx="1" presStyleCnt="3"/>
      <dgm:spPr/>
    </dgm:pt>
    <dgm:pt modelId="{1C6FDF4B-A3EF-469C-BF5B-914855DFE25F}" type="pres">
      <dgm:prSet presAssocID="{7FFC5CED-6BD8-4DCE-8608-39230C486DCB}" presName="node" presStyleLbl="node1" presStyleIdx="2" presStyleCnt="3">
        <dgm:presLayoutVars>
          <dgm:bulletEnabled val="1"/>
        </dgm:presLayoutVars>
      </dgm:prSet>
      <dgm:spPr/>
    </dgm:pt>
    <dgm:pt modelId="{687BEB32-1E7F-45C7-B735-4CA349EB1F8C}" type="pres">
      <dgm:prSet presAssocID="{7FFC5CED-6BD8-4DCE-8608-39230C486DCB}" presName="dummy" presStyleCnt="0"/>
      <dgm:spPr/>
    </dgm:pt>
    <dgm:pt modelId="{7EADC67A-DA8E-4B22-92BC-B96BAE24F23D}" type="pres">
      <dgm:prSet presAssocID="{A21FB9E3-205E-444D-9C89-E6A5FCF936B0}" presName="sibTrans" presStyleLbl="sibTrans2D1" presStyleIdx="2" presStyleCnt="3"/>
      <dgm:spPr/>
    </dgm:pt>
  </dgm:ptLst>
  <dgm:cxnLst>
    <dgm:cxn modelId="{E841FD12-C65E-4CB2-8D76-42750E30858E}" type="presOf" srcId="{7FFC5CED-6BD8-4DCE-8608-39230C486DCB}" destId="{1C6FDF4B-A3EF-469C-BF5B-914855DFE25F}" srcOrd="0" destOrd="0" presId="urn:microsoft.com/office/officeart/2005/8/layout/radial6"/>
    <dgm:cxn modelId="{CBFB0D1E-35D4-4740-AB25-7D708283B9DC}" type="presOf" srcId="{7E6004F8-06BC-4169-9CF3-CAFC76F90247}" destId="{85255467-02CC-43C0-B946-221DB7A10A5C}" srcOrd="0" destOrd="0" presId="urn:microsoft.com/office/officeart/2005/8/layout/radial6"/>
    <dgm:cxn modelId="{C5BDCB1F-5CC9-4846-AE18-7F701B73513B}" type="presOf" srcId="{D0F85CF5-6D76-404D-845B-1C0554213988}" destId="{E30CA17C-9D45-4780-BFD6-C89839687045}" srcOrd="0" destOrd="0" presId="urn:microsoft.com/office/officeart/2005/8/layout/radial6"/>
    <dgm:cxn modelId="{DAD23D44-7B6A-4AA8-AE89-70A683B916CF}" type="presOf" srcId="{A21FB9E3-205E-444D-9C89-E6A5FCF936B0}" destId="{7EADC67A-DA8E-4B22-92BC-B96BAE24F23D}" srcOrd="0" destOrd="0" presId="urn:microsoft.com/office/officeart/2005/8/layout/radial6"/>
    <dgm:cxn modelId="{D0FF9B65-D788-4D04-B58A-952558D0283F}" srcId="{1148020F-AA74-41D5-9E16-DB317F89A270}" destId="{9E427165-A5AA-4270-8846-9AD3767BF691}" srcOrd="0" destOrd="0" parTransId="{C99983CD-13E8-4094-9904-AF21D75AB4AE}" sibTransId="{17DAE5C1-8946-481A-BFF4-DBD4852CD8C7}"/>
    <dgm:cxn modelId="{8A7D714B-0C45-4243-B2B1-DE569A43C83E}" type="presOf" srcId="{1148020F-AA74-41D5-9E16-DB317F89A270}" destId="{E33EF37A-CDF5-4041-8A14-8E3002097530}" srcOrd="0" destOrd="0" presId="urn:microsoft.com/office/officeart/2005/8/layout/radial6"/>
    <dgm:cxn modelId="{3564B776-34CB-4DAB-B170-30F25A7CC8A7}" srcId="{15084623-1AA8-4E9C-9D3F-1D1F01328926}" destId="{1148020F-AA74-41D5-9E16-DB317F89A270}" srcOrd="0" destOrd="0" parTransId="{5766447B-D501-4F75-A026-655900F5EE61}" sibTransId="{4D43249A-F387-493B-BA7E-496EF4C3DB0A}"/>
    <dgm:cxn modelId="{43C69B7A-3489-456F-B1D0-FFD437B06CB6}" type="presOf" srcId="{9E427165-A5AA-4270-8846-9AD3767BF691}" destId="{3682BA8D-3CE1-4797-BE86-6DE572E29C63}" srcOrd="0" destOrd="0" presId="urn:microsoft.com/office/officeart/2005/8/layout/radial6"/>
    <dgm:cxn modelId="{E0195980-947F-4FB4-B5C5-B52916A0265E}" type="presOf" srcId="{15084623-1AA8-4E9C-9D3F-1D1F01328926}" destId="{33D0E580-FA6B-4B54-8674-C15A29126C96}" srcOrd="0" destOrd="0" presId="urn:microsoft.com/office/officeart/2005/8/layout/radial6"/>
    <dgm:cxn modelId="{D930088E-C565-42F8-9E69-1C998BC2C6E5}" srcId="{1148020F-AA74-41D5-9E16-DB317F89A270}" destId="{D0F85CF5-6D76-404D-845B-1C0554213988}" srcOrd="1" destOrd="0" parTransId="{46AD298B-41A1-4F22-B017-7BA892370941}" sibTransId="{7E6004F8-06BC-4169-9CF3-CAFC76F90247}"/>
    <dgm:cxn modelId="{87312AA8-E6FE-4AA6-BE70-14144B69C5DB}" type="presOf" srcId="{17DAE5C1-8946-481A-BFF4-DBD4852CD8C7}" destId="{F41629E6-5956-43CF-A0C6-8A6FC05F936F}" srcOrd="0" destOrd="0" presId="urn:microsoft.com/office/officeart/2005/8/layout/radial6"/>
    <dgm:cxn modelId="{3DB271BC-17E4-4B02-9EB4-E1DA63AFCE12}" srcId="{1148020F-AA74-41D5-9E16-DB317F89A270}" destId="{7FFC5CED-6BD8-4DCE-8608-39230C486DCB}" srcOrd="2" destOrd="0" parTransId="{BFA23FEA-A852-4B7E-9367-1F12F7093BAC}" sibTransId="{A21FB9E3-205E-444D-9C89-E6A5FCF936B0}"/>
    <dgm:cxn modelId="{BD327806-F4DC-4B11-A848-9811BEB8F629}" type="presParOf" srcId="{33D0E580-FA6B-4B54-8674-C15A29126C96}" destId="{E33EF37A-CDF5-4041-8A14-8E3002097530}" srcOrd="0" destOrd="0" presId="urn:microsoft.com/office/officeart/2005/8/layout/radial6"/>
    <dgm:cxn modelId="{C514DB81-B4DE-4D68-ADDC-ECDF4795D0C6}" type="presParOf" srcId="{33D0E580-FA6B-4B54-8674-C15A29126C96}" destId="{3682BA8D-3CE1-4797-BE86-6DE572E29C63}" srcOrd="1" destOrd="0" presId="urn:microsoft.com/office/officeart/2005/8/layout/radial6"/>
    <dgm:cxn modelId="{5F827029-D1D3-451A-A2ED-4DA9AD764A39}" type="presParOf" srcId="{33D0E580-FA6B-4B54-8674-C15A29126C96}" destId="{7088CD3B-864E-4CE5-8344-17E6D8C8EE05}" srcOrd="2" destOrd="0" presId="urn:microsoft.com/office/officeart/2005/8/layout/radial6"/>
    <dgm:cxn modelId="{3D959C0D-6243-4671-8271-11E200CF6A21}" type="presParOf" srcId="{33D0E580-FA6B-4B54-8674-C15A29126C96}" destId="{F41629E6-5956-43CF-A0C6-8A6FC05F936F}" srcOrd="3" destOrd="0" presId="urn:microsoft.com/office/officeart/2005/8/layout/radial6"/>
    <dgm:cxn modelId="{7D9B223D-EA44-43BF-BF19-6A9F9BC2CD3A}" type="presParOf" srcId="{33D0E580-FA6B-4B54-8674-C15A29126C96}" destId="{E30CA17C-9D45-4780-BFD6-C89839687045}" srcOrd="4" destOrd="0" presId="urn:microsoft.com/office/officeart/2005/8/layout/radial6"/>
    <dgm:cxn modelId="{DFDCCAEE-1534-4D58-BD97-529B6FC3C364}" type="presParOf" srcId="{33D0E580-FA6B-4B54-8674-C15A29126C96}" destId="{8084FDAC-7FF9-4266-86F7-9FB87599147F}" srcOrd="5" destOrd="0" presId="urn:microsoft.com/office/officeart/2005/8/layout/radial6"/>
    <dgm:cxn modelId="{9719C287-309F-4A91-B8D6-EA2A883F02A7}" type="presParOf" srcId="{33D0E580-FA6B-4B54-8674-C15A29126C96}" destId="{85255467-02CC-43C0-B946-221DB7A10A5C}" srcOrd="6" destOrd="0" presId="urn:microsoft.com/office/officeart/2005/8/layout/radial6"/>
    <dgm:cxn modelId="{EBEF72AC-A622-45FA-A290-94463E4BC260}" type="presParOf" srcId="{33D0E580-FA6B-4B54-8674-C15A29126C96}" destId="{1C6FDF4B-A3EF-469C-BF5B-914855DFE25F}" srcOrd="7" destOrd="0" presId="urn:microsoft.com/office/officeart/2005/8/layout/radial6"/>
    <dgm:cxn modelId="{2D244201-9FDB-462F-A98B-74B81733CD43}" type="presParOf" srcId="{33D0E580-FA6B-4B54-8674-C15A29126C96}" destId="{687BEB32-1E7F-45C7-B735-4CA349EB1F8C}" srcOrd="8" destOrd="0" presId="urn:microsoft.com/office/officeart/2005/8/layout/radial6"/>
    <dgm:cxn modelId="{23D7A7F2-7CF9-4E27-AF1B-268FFDA9EC16}" type="presParOf" srcId="{33D0E580-FA6B-4B54-8674-C15A29126C96}" destId="{7EADC67A-DA8E-4B22-92BC-B96BAE24F23D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AE83A3B-7E17-47F0-A004-420C788968C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854B3F81-5953-4F8F-BDA6-0F631B85B81D}">
      <dgm:prSet phldrT="[نص]" custT="1"/>
      <dgm:spPr>
        <a:solidFill>
          <a:schemeClr val="tx1"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 rtl="1"/>
          <a:r>
            <a:rPr lang="ar-SA" sz="3600" b="1" dirty="0">
              <a:solidFill>
                <a:schemeClr val="bg1"/>
              </a:solidFill>
            </a:rPr>
            <a:t>الذائبية في المحاليل</a:t>
          </a:r>
          <a:endParaRPr lang="ar-SA" sz="3600" dirty="0">
            <a:solidFill>
              <a:schemeClr val="bg1"/>
            </a:solidFill>
          </a:endParaRPr>
        </a:p>
      </dgm:t>
    </dgm:pt>
    <dgm:pt modelId="{15ED7C45-DBA4-4B64-9074-29A9C0F6EF98}" type="parTrans" cxnId="{884AED71-45A8-4DC4-A01B-21C20FDDF312}">
      <dgm:prSet/>
      <dgm:spPr/>
      <dgm:t>
        <a:bodyPr/>
        <a:lstStyle/>
        <a:p>
          <a:pPr rtl="1"/>
          <a:endParaRPr lang="ar-SA"/>
        </a:p>
      </dgm:t>
    </dgm:pt>
    <dgm:pt modelId="{D9F027D6-589D-4423-BCB9-306E76F2307D}" type="sibTrans" cxnId="{884AED71-45A8-4DC4-A01B-21C20FDDF312}">
      <dgm:prSet/>
      <dgm:spPr/>
      <dgm:t>
        <a:bodyPr/>
        <a:lstStyle/>
        <a:p>
          <a:pPr rtl="1"/>
          <a:endParaRPr lang="ar-SA"/>
        </a:p>
      </dgm:t>
    </dgm:pt>
    <dgm:pt modelId="{828987E6-1665-4FEE-8FD1-EA2E82729969}">
      <dgm:prSet phldrT="[نص]" custT="1"/>
      <dgm:spPr>
        <a:solidFill>
          <a:schemeClr val="bg1">
            <a:alpha val="90000"/>
          </a:schemeClr>
        </a:solidFill>
      </dgm:spPr>
      <dgm:t>
        <a:bodyPr/>
        <a:lstStyle/>
        <a:p>
          <a:pPr rtl="1"/>
          <a:r>
            <a:rPr lang="ar-SA" sz="3200" b="1" dirty="0">
              <a:solidFill>
                <a:schemeClr val="tx1"/>
              </a:solidFill>
            </a:rPr>
            <a:t>سائل - غاز</a:t>
          </a:r>
        </a:p>
      </dgm:t>
    </dgm:pt>
    <dgm:pt modelId="{3EF48392-FC27-4B5D-BED4-69EBE25A8BA3}" type="parTrans" cxnId="{6291C68E-DDB9-43E0-9599-24A0E7178EDE}">
      <dgm:prSet/>
      <dgm:spPr/>
      <dgm:t>
        <a:bodyPr/>
        <a:lstStyle/>
        <a:p>
          <a:pPr rtl="1"/>
          <a:endParaRPr lang="ar-SA"/>
        </a:p>
      </dgm:t>
    </dgm:pt>
    <dgm:pt modelId="{B8DAEA37-38C6-420D-AE6E-B719A0241C41}" type="sibTrans" cxnId="{6291C68E-DDB9-43E0-9599-24A0E7178EDE}">
      <dgm:prSet/>
      <dgm:spPr/>
      <dgm:t>
        <a:bodyPr/>
        <a:lstStyle/>
        <a:p>
          <a:pPr rtl="1"/>
          <a:endParaRPr lang="ar-SA"/>
        </a:p>
      </dgm:t>
    </dgm:pt>
    <dgm:pt modelId="{B7806C59-13B8-4ACC-9B46-1AAB52EB3425}">
      <dgm:prSet phldrT="[نص]" custT="1"/>
      <dgm:spPr>
        <a:solidFill>
          <a:schemeClr val="bg1"/>
        </a:solidFill>
      </dgm:spPr>
      <dgm:t>
        <a:bodyPr/>
        <a:lstStyle/>
        <a:p>
          <a:pPr rtl="1"/>
          <a:r>
            <a:rPr lang="ar-SA" sz="2400" b="1" dirty="0">
              <a:latin typeface="Sakkal Majalla" panose="02000000000000000000" pitchFamily="2" charset="-78"/>
              <a:cs typeface="Sakkal Majalla" panose="02000000000000000000" pitchFamily="2" charset="-78"/>
            </a:rPr>
            <a:t>مثل ذائبية المشروبات الغازية . </a:t>
          </a:r>
          <a:r>
            <a:rPr lang="ar-SA" sz="2400" b="1" u="sng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بزيادة ضغط </a:t>
          </a:r>
          <a:r>
            <a:rPr lang="en-US" sz="2400" b="1" u="sng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Co2</a:t>
          </a:r>
          <a:r>
            <a:rPr lang="ar-SA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 في الفراغ فوق السائل في العلبة يزداد ذوبانه ويقل الذوبان </a:t>
          </a:r>
          <a:r>
            <a:rPr lang="ar-SA" sz="2400" b="1" u="sng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بزيادة درجة الحرارة</a:t>
          </a:r>
          <a:endParaRPr lang="ar-SA" sz="2400" dirty="0">
            <a:solidFill>
              <a:schemeClr val="tx1"/>
            </a:solidFill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0E2DB2B-9A21-4F4B-8C09-F1C24F3DC89A}" type="parTrans" cxnId="{3C46399F-1A99-4024-AE7F-818338CF35D3}">
      <dgm:prSet/>
      <dgm:spPr/>
      <dgm:t>
        <a:bodyPr/>
        <a:lstStyle/>
        <a:p>
          <a:pPr rtl="1"/>
          <a:endParaRPr lang="ar-SA"/>
        </a:p>
      </dgm:t>
    </dgm:pt>
    <dgm:pt modelId="{CDD1CC8D-02C6-49A7-8504-D03DD96C32A3}" type="sibTrans" cxnId="{3C46399F-1A99-4024-AE7F-818338CF35D3}">
      <dgm:prSet/>
      <dgm:spPr/>
      <dgm:t>
        <a:bodyPr/>
        <a:lstStyle/>
        <a:p>
          <a:pPr rtl="1"/>
          <a:endParaRPr lang="ar-SA"/>
        </a:p>
      </dgm:t>
    </dgm:pt>
    <dgm:pt modelId="{01553DD8-7978-4BDF-B8A9-C627741C06F3}">
      <dgm:prSet phldrT="[نص]" custT="1"/>
      <dgm:spPr>
        <a:solidFill>
          <a:schemeClr val="bg1">
            <a:alpha val="90000"/>
          </a:schemeClr>
        </a:solidFill>
      </dgm:spPr>
      <dgm:t>
        <a:bodyPr/>
        <a:lstStyle/>
        <a:p>
          <a:pPr rtl="1"/>
          <a:r>
            <a:rPr lang="ar-SA" sz="3200" b="1" dirty="0">
              <a:solidFill>
                <a:schemeClr val="tx1"/>
              </a:solidFill>
            </a:rPr>
            <a:t>سائل - صلب </a:t>
          </a:r>
          <a:endParaRPr lang="ar-SA" sz="3200" dirty="0">
            <a:solidFill>
              <a:schemeClr val="tx1"/>
            </a:solidFill>
          </a:endParaRPr>
        </a:p>
      </dgm:t>
    </dgm:pt>
    <dgm:pt modelId="{1E5E1538-583C-4C4A-ABFF-9F234B178708}" type="parTrans" cxnId="{82FD92B0-F45D-4F1D-A905-7D70085802C4}">
      <dgm:prSet/>
      <dgm:spPr/>
      <dgm:t>
        <a:bodyPr/>
        <a:lstStyle/>
        <a:p>
          <a:pPr rtl="1"/>
          <a:endParaRPr lang="ar-SA"/>
        </a:p>
      </dgm:t>
    </dgm:pt>
    <dgm:pt modelId="{B552EC83-9E81-48FA-9876-34E545D479ED}" type="sibTrans" cxnId="{82FD92B0-F45D-4F1D-A905-7D70085802C4}">
      <dgm:prSet/>
      <dgm:spPr/>
      <dgm:t>
        <a:bodyPr/>
        <a:lstStyle/>
        <a:p>
          <a:pPr rtl="1"/>
          <a:endParaRPr lang="ar-SA"/>
        </a:p>
      </dgm:t>
    </dgm:pt>
    <dgm:pt modelId="{B237242F-E9E7-4CDA-AB27-8A60C5E2C169}">
      <dgm:prSet phldrT="[نص]" custT="1"/>
      <dgm:spPr>
        <a:solidFill>
          <a:schemeClr val="bg1"/>
        </a:solidFill>
      </dgm:spPr>
      <dgm:t>
        <a:bodyPr/>
        <a:lstStyle/>
        <a:p>
          <a:pPr rtl="1"/>
          <a:r>
            <a:rPr lang="ar-SA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مثل ذائبية السكر في الماء وذوبان الملح في الماء </a:t>
          </a:r>
          <a:r>
            <a:rPr lang="ar-SA" sz="2400" b="1" u="sng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بزيادة درجة الحرارة </a:t>
          </a:r>
          <a:r>
            <a:rPr lang="ar-SA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يزداد معدل ذوبان السكر ويقل ذوبان الملح</a:t>
          </a:r>
          <a:endParaRPr lang="ar-SA" sz="2400" dirty="0">
            <a:solidFill>
              <a:schemeClr val="tx1"/>
            </a:solidFill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8EF77FC5-D711-4422-BA4F-07FC769FC65A}" type="parTrans" cxnId="{1E1FBCDF-2FE2-44B7-A157-497BC498C6A7}">
      <dgm:prSet/>
      <dgm:spPr/>
      <dgm:t>
        <a:bodyPr/>
        <a:lstStyle/>
        <a:p>
          <a:pPr rtl="1"/>
          <a:endParaRPr lang="ar-SA"/>
        </a:p>
      </dgm:t>
    </dgm:pt>
    <dgm:pt modelId="{4E8E1125-66D6-4283-A7DA-C40776C2C05B}" type="sibTrans" cxnId="{1E1FBCDF-2FE2-44B7-A157-497BC498C6A7}">
      <dgm:prSet/>
      <dgm:spPr/>
      <dgm:t>
        <a:bodyPr/>
        <a:lstStyle/>
        <a:p>
          <a:pPr rtl="1"/>
          <a:endParaRPr lang="ar-SA"/>
        </a:p>
      </dgm:t>
    </dgm:pt>
    <dgm:pt modelId="{5259F56E-0115-4ED2-A831-47CCE4F1BC14}" type="pres">
      <dgm:prSet presAssocID="{FAE83A3B-7E17-47F0-A004-420C788968C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467C73F-EBD5-4159-9940-B2CB47D30B00}" type="pres">
      <dgm:prSet presAssocID="{854B3F81-5953-4F8F-BDA6-0F631B85B81D}" presName="hierRoot1" presStyleCnt="0"/>
      <dgm:spPr/>
    </dgm:pt>
    <dgm:pt modelId="{399BAE00-1160-4977-B5F9-A076AF19A425}" type="pres">
      <dgm:prSet presAssocID="{854B3F81-5953-4F8F-BDA6-0F631B85B81D}" presName="composite" presStyleCnt="0"/>
      <dgm:spPr/>
    </dgm:pt>
    <dgm:pt modelId="{7778714D-BB67-4682-835A-40FE604F3242}" type="pres">
      <dgm:prSet presAssocID="{854B3F81-5953-4F8F-BDA6-0F631B85B81D}" presName="background" presStyleLbl="node0" presStyleIdx="0" presStyleCnt="1"/>
      <dgm:spPr>
        <a:solidFill>
          <a:schemeClr val="tx1"/>
        </a:solidFill>
      </dgm:spPr>
    </dgm:pt>
    <dgm:pt modelId="{AE9576C0-9A11-424A-9480-717069209784}" type="pres">
      <dgm:prSet presAssocID="{854B3F81-5953-4F8F-BDA6-0F631B85B81D}" presName="text" presStyleLbl="fgAcc0" presStyleIdx="0" presStyleCnt="1" custScaleX="133890">
        <dgm:presLayoutVars>
          <dgm:chPref val="3"/>
        </dgm:presLayoutVars>
      </dgm:prSet>
      <dgm:spPr/>
    </dgm:pt>
    <dgm:pt modelId="{AD9A8367-46CB-4F0B-949E-5D0952F33E77}" type="pres">
      <dgm:prSet presAssocID="{854B3F81-5953-4F8F-BDA6-0F631B85B81D}" presName="hierChild2" presStyleCnt="0"/>
      <dgm:spPr/>
    </dgm:pt>
    <dgm:pt modelId="{C110B38D-28B4-49FE-BC81-83533C56DC97}" type="pres">
      <dgm:prSet presAssocID="{3EF48392-FC27-4B5D-BED4-69EBE25A8BA3}" presName="Name10" presStyleLbl="parChTrans1D2" presStyleIdx="0" presStyleCnt="2"/>
      <dgm:spPr/>
    </dgm:pt>
    <dgm:pt modelId="{585D3AC8-0BF3-4211-8495-196369B06A60}" type="pres">
      <dgm:prSet presAssocID="{828987E6-1665-4FEE-8FD1-EA2E82729969}" presName="hierRoot2" presStyleCnt="0"/>
      <dgm:spPr/>
    </dgm:pt>
    <dgm:pt modelId="{EC85995D-EB2A-4CBF-8307-939F9A8C49DF}" type="pres">
      <dgm:prSet presAssocID="{828987E6-1665-4FEE-8FD1-EA2E82729969}" presName="composite2" presStyleCnt="0"/>
      <dgm:spPr/>
    </dgm:pt>
    <dgm:pt modelId="{85C1634E-1A9E-4D20-A8B7-3F481941371A}" type="pres">
      <dgm:prSet presAssocID="{828987E6-1665-4FEE-8FD1-EA2E82729969}" presName="background2" presStyleLbl="node2" presStyleIdx="0" presStyleCnt="2"/>
      <dgm:spPr>
        <a:solidFill>
          <a:schemeClr val="tx1">
            <a:lumMod val="95000"/>
          </a:schemeClr>
        </a:solidFill>
      </dgm:spPr>
    </dgm:pt>
    <dgm:pt modelId="{96D432A7-1ED9-4E96-A9F3-6D2B639F7403}" type="pres">
      <dgm:prSet presAssocID="{828987E6-1665-4FEE-8FD1-EA2E82729969}" presName="text2" presStyleLbl="fgAcc2" presStyleIdx="0" presStyleCnt="2">
        <dgm:presLayoutVars>
          <dgm:chPref val="3"/>
        </dgm:presLayoutVars>
      </dgm:prSet>
      <dgm:spPr/>
    </dgm:pt>
    <dgm:pt modelId="{7E674A27-F4BD-4F71-9E0D-1D3C03D94B65}" type="pres">
      <dgm:prSet presAssocID="{828987E6-1665-4FEE-8FD1-EA2E82729969}" presName="hierChild3" presStyleCnt="0"/>
      <dgm:spPr/>
    </dgm:pt>
    <dgm:pt modelId="{9E1F44EA-695E-4AC8-B147-D8D0A95C14B1}" type="pres">
      <dgm:prSet presAssocID="{10E2DB2B-9A21-4F4B-8C09-F1C24F3DC89A}" presName="Name17" presStyleLbl="parChTrans1D3" presStyleIdx="0" presStyleCnt="2"/>
      <dgm:spPr/>
    </dgm:pt>
    <dgm:pt modelId="{A4028E82-3574-4477-BF67-4B0F5B0CB4B2}" type="pres">
      <dgm:prSet presAssocID="{B7806C59-13B8-4ACC-9B46-1AAB52EB3425}" presName="hierRoot3" presStyleCnt="0"/>
      <dgm:spPr/>
    </dgm:pt>
    <dgm:pt modelId="{FE42DC57-DE06-46EC-A402-7EB669D8893E}" type="pres">
      <dgm:prSet presAssocID="{B7806C59-13B8-4ACC-9B46-1AAB52EB3425}" presName="composite3" presStyleCnt="0"/>
      <dgm:spPr/>
    </dgm:pt>
    <dgm:pt modelId="{829F5166-8B4F-4ABC-BE32-B3E56A342FD8}" type="pres">
      <dgm:prSet presAssocID="{B7806C59-13B8-4ACC-9B46-1AAB52EB3425}" presName="background3" presStyleLbl="node3" presStyleIdx="0" presStyleCnt="2"/>
      <dgm:spPr>
        <a:solidFill>
          <a:schemeClr val="tx1">
            <a:lumMod val="95000"/>
          </a:schemeClr>
        </a:solidFill>
      </dgm:spPr>
    </dgm:pt>
    <dgm:pt modelId="{CCB64A7D-5CE3-4487-8429-0E660C18E940}" type="pres">
      <dgm:prSet presAssocID="{B7806C59-13B8-4ACC-9B46-1AAB52EB3425}" presName="text3" presStyleLbl="fgAcc3" presStyleIdx="0" presStyleCnt="2" custScaleX="140561" custScaleY="148080">
        <dgm:presLayoutVars>
          <dgm:chPref val="3"/>
        </dgm:presLayoutVars>
      </dgm:prSet>
      <dgm:spPr/>
    </dgm:pt>
    <dgm:pt modelId="{B22385C6-F44F-4445-8574-18D557714A0E}" type="pres">
      <dgm:prSet presAssocID="{B7806C59-13B8-4ACC-9B46-1AAB52EB3425}" presName="hierChild4" presStyleCnt="0"/>
      <dgm:spPr/>
    </dgm:pt>
    <dgm:pt modelId="{2A87FAF6-D700-4E6B-A58A-2D6CC7BD1E28}" type="pres">
      <dgm:prSet presAssocID="{1E5E1538-583C-4C4A-ABFF-9F234B178708}" presName="Name10" presStyleLbl="parChTrans1D2" presStyleIdx="1" presStyleCnt="2"/>
      <dgm:spPr/>
    </dgm:pt>
    <dgm:pt modelId="{CBC07B9E-6FCF-4B59-8413-205D33A33CDB}" type="pres">
      <dgm:prSet presAssocID="{01553DD8-7978-4BDF-B8A9-C627741C06F3}" presName="hierRoot2" presStyleCnt="0"/>
      <dgm:spPr/>
    </dgm:pt>
    <dgm:pt modelId="{7870712F-7C8C-4249-885C-312E1A16BE8B}" type="pres">
      <dgm:prSet presAssocID="{01553DD8-7978-4BDF-B8A9-C627741C06F3}" presName="composite2" presStyleCnt="0"/>
      <dgm:spPr/>
    </dgm:pt>
    <dgm:pt modelId="{CA512560-3DD9-410C-AA34-E14362D9170D}" type="pres">
      <dgm:prSet presAssocID="{01553DD8-7978-4BDF-B8A9-C627741C06F3}" presName="background2" presStyleLbl="node2" presStyleIdx="1" presStyleCnt="2"/>
      <dgm:spPr>
        <a:solidFill>
          <a:schemeClr val="tx1">
            <a:lumMod val="95000"/>
          </a:schemeClr>
        </a:solidFill>
      </dgm:spPr>
    </dgm:pt>
    <dgm:pt modelId="{A98D69B4-9EFE-4320-86A6-6C76D6645E09}" type="pres">
      <dgm:prSet presAssocID="{01553DD8-7978-4BDF-B8A9-C627741C06F3}" presName="text2" presStyleLbl="fgAcc2" presStyleIdx="1" presStyleCnt="2">
        <dgm:presLayoutVars>
          <dgm:chPref val="3"/>
        </dgm:presLayoutVars>
      </dgm:prSet>
      <dgm:spPr/>
    </dgm:pt>
    <dgm:pt modelId="{C7886AF3-C0C2-4971-83DA-2E1DDBA9EB12}" type="pres">
      <dgm:prSet presAssocID="{01553DD8-7978-4BDF-B8A9-C627741C06F3}" presName="hierChild3" presStyleCnt="0"/>
      <dgm:spPr/>
    </dgm:pt>
    <dgm:pt modelId="{2F7999C4-3DEF-49FA-9068-8159D0DBB7C3}" type="pres">
      <dgm:prSet presAssocID="{8EF77FC5-D711-4422-BA4F-07FC769FC65A}" presName="Name17" presStyleLbl="parChTrans1D3" presStyleIdx="1" presStyleCnt="2"/>
      <dgm:spPr/>
    </dgm:pt>
    <dgm:pt modelId="{3AD56A41-1E94-4DAF-855E-A7FF209D31DE}" type="pres">
      <dgm:prSet presAssocID="{B237242F-E9E7-4CDA-AB27-8A60C5E2C169}" presName="hierRoot3" presStyleCnt="0"/>
      <dgm:spPr/>
    </dgm:pt>
    <dgm:pt modelId="{C43033DF-B5A2-40C5-A3B8-A3366550A90D}" type="pres">
      <dgm:prSet presAssocID="{B237242F-E9E7-4CDA-AB27-8A60C5E2C169}" presName="composite3" presStyleCnt="0"/>
      <dgm:spPr/>
    </dgm:pt>
    <dgm:pt modelId="{A8C8C131-A442-419B-80F5-C9DF53F788E6}" type="pres">
      <dgm:prSet presAssocID="{B237242F-E9E7-4CDA-AB27-8A60C5E2C169}" presName="background3" presStyleLbl="node3" presStyleIdx="1" presStyleCnt="2"/>
      <dgm:spPr>
        <a:solidFill>
          <a:schemeClr val="tx1">
            <a:lumMod val="95000"/>
          </a:schemeClr>
        </a:solidFill>
      </dgm:spPr>
    </dgm:pt>
    <dgm:pt modelId="{DEE2CD5D-6B99-4DBB-9AA2-A9CF4CD1E91E}" type="pres">
      <dgm:prSet presAssocID="{B237242F-E9E7-4CDA-AB27-8A60C5E2C169}" presName="text3" presStyleLbl="fgAcc3" presStyleIdx="1" presStyleCnt="2" custScaleX="141408" custScaleY="142105">
        <dgm:presLayoutVars>
          <dgm:chPref val="3"/>
        </dgm:presLayoutVars>
      </dgm:prSet>
      <dgm:spPr/>
    </dgm:pt>
    <dgm:pt modelId="{4CAE3024-05B0-47E8-94F2-7C142DE6CCE1}" type="pres">
      <dgm:prSet presAssocID="{B237242F-E9E7-4CDA-AB27-8A60C5E2C169}" presName="hierChild4" presStyleCnt="0"/>
      <dgm:spPr/>
    </dgm:pt>
  </dgm:ptLst>
  <dgm:cxnLst>
    <dgm:cxn modelId="{ABAC4E16-74F7-4980-9314-DAC160BBC67E}" type="presOf" srcId="{01553DD8-7978-4BDF-B8A9-C627741C06F3}" destId="{A98D69B4-9EFE-4320-86A6-6C76D6645E09}" srcOrd="0" destOrd="0" presId="urn:microsoft.com/office/officeart/2005/8/layout/hierarchy1"/>
    <dgm:cxn modelId="{E57EDA2F-AB4E-4510-97C4-682AC43BAFF2}" type="presOf" srcId="{828987E6-1665-4FEE-8FD1-EA2E82729969}" destId="{96D432A7-1ED9-4E96-A9F3-6D2B639F7403}" srcOrd="0" destOrd="0" presId="urn:microsoft.com/office/officeart/2005/8/layout/hierarchy1"/>
    <dgm:cxn modelId="{DE1AC93A-8998-4634-B3FC-685E0115CA49}" type="presOf" srcId="{3EF48392-FC27-4B5D-BED4-69EBE25A8BA3}" destId="{C110B38D-28B4-49FE-BC81-83533C56DC97}" srcOrd="0" destOrd="0" presId="urn:microsoft.com/office/officeart/2005/8/layout/hierarchy1"/>
    <dgm:cxn modelId="{B6555A45-7CA3-4576-B52D-8C0CF425F1E1}" type="presOf" srcId="{B237242F-E9E7-4CDA-AB27-8A60C5E2C169}" destId="{DEE2CD5D-6B99-4DBB-9AA2-A9CF4CD1E91E}" srcOrd="0" destOrd="0" presId="urn:microsoft.com/office/officeart/2005/8/layout/hierarchy1"/>
    <dgm:cxn modelId="{946B9945-2F34-4936-B144-5CC10A33B213}" type="presOf" srcId="{FAE83A3B-7E17-47F0-A004-420C788968C5}" destId="{5259F56E-0115-4ED2-A831-47CCE4F1BC14}" srcOrd="0" destOrd="0" presId="urn:microsoft.com/office/officeart/2005/8/layout/hierarchy1"/>
    <dgm:cxn modelId="{9230D748-1316-446D-AFB1-5762F33EF85A}" type="presOf" srcId="{854B3F81-5953-4F8F-BDA6-0F631B85B81D}" destId="{AE9576C0-9A11-424A-9480-717069209784}" srcOrd="0" destOrd="0" presId="urn:microsoft.com/office/officeart/2005/8/layout/hierarchy1"/>
    <dgm:cxn modelId="{C18B2A4E-D5A1-417D-A8C0-5B21863DF1CA}" type="presOf" srcId="{10E2DB2B-9A21-4F4B-8C09-F1C24F3DC89A}" destId="{9E1F44EA-695E-4AC8-B147-D8D0A95C14B1}" srcOrd="0" destOrd="0" presId="urn:microsoft.com/office/officeart/2005/8/layout/hierarchy1"/>
    <dgm:cxn modelId="{B7222771-7441-4C5D-B187-DEA0908B69F4}" type="presOf" srcId="{8EF77FC5-D711-4422-BA4F-07FC769FC65A}" destId="{2F7999C4-3DEF-49FA-9068-8159D0DBB7C3}" srcOrd="0" destOrd="0" presId="urn:microsoft.com/office/officeart/2005/8/layout/hierarchy1"/>
    <dgm:cxn modelId="{884AED71-45A8-4DC4-A01B-21C20FDDF312}" srcId="{FAE83A3B-7E17-47F0-A004-420C788968C5}" destId="{854B3F81-5953-4F8F-BDA6-0F631B85B81D}" srcOrd="0" destOrd="0" parTransId="{15ED7C45-DBA4-4B64-9074-29A9C0F6EF98}" sibTransId="{D9F027D6-589D-4423-BCB9-306E76F2307D}"/>
    <dgm:cxn modelId="{6291C68E-DDB9-43E0-9599-24A0E7178EDE}" srcId="{854B3F81-5953-4F8F-BDA6-0F631B85B81D}" destId="{828987E6-1665-4FEE-8FD1-EA2E82729969}" srcOrd="0" destOrd="0" parTransId="{3EF48392-FC27-4B5D-BED4-69EBE25A8BA3}" sibTransId="{B8DAEA37-38C6-420D-AE6E-B719A0241C41}"/>
    <dgm:cxn modelId="{3C46399F-1A99-4024-AE7F-818338CF35D3}" srcId="{828987E6-1665-4FEE-8FD1-EA2E82729969}" destId="{B7806C59-13B8-4ACC-9B46-1AAB52EB3425}" srcOrd="0" destOrd="0" parTransId="{10E2DB2B-9A21-4F4B-8C09-F1C24F3DC89A}" sibTransId="{CDD1CC8D-02C6-49A7-8504-D03DD96C32A3}"/>
    <dgm:cxn modelId="{02ECC3A2-8F09-4F7F-8773-5A3D88B2417C}" type="presOf" srcId="{B7806C59-13B8-4ACC-9B46-1AAB52EB3425}" destId="{CCB64A7D-5CE3-4487-8429-0E660C18E940}" srcOrd="0" destOrd="0" presId="urn:microsoft.com/office/officeart/2005/8/layout/hierarchy1"/>
    <dgm:cxn modelId="{82FD92B0-F45D-4F1D-A905-7D70085802C4}" srcId="{854B3F81-5953-4F8F-BDA6-0F631B85B81D}" destId="{01553DD8-7978-4BDF-B8A9-C627741C06F3}" srcOrd="1" destOrd="0" parTransId="{1E5E1538-583C-4C4A-ABFF-9F234B178708}" sibTransId="{B552EC83-9E81-48FA-9876-34E545D479ED}"/>
    <dgm:cxn modelId="{1E1FBCDF-2FE2-44B7-A157-497BC498C6A7}" srcId="{01553DD8-7978-4BDF-B8A9-C627741C06F3}" destId="{B237242F-E9E7-4CDA-AB27-8A60C5E2C169}" srcOrd="0" destOrd="0" parTransId="{8EF77FC5-D711-4422-BA4F-07FC769FC65A}" sibTransId="{4E8E1125-66D6-4283-A7DA-C40776C2C05B}"/>
    <dgm:cxn modelId="{65D771E5-3AF5-4800-8D0A-4558CFEF6091}" type="presOf" srcId="{1E5E1538-583C-4C4A-ABFF-9F234B178708}" destId="{2A87FAF6-D700-4E6B-A58A-2D6CC7BD1E28}" srcOrd="0" destOrd="0" presId="urn:microsoft.com/office/officeart/2005/8/layout/hierarchy1"/>
    <dgm:cxn modelId="{ACC5870F-665A-461A-AC4D-64C5C76A97C8}" type="presParOf" srcId="{5259F56E-0115-4ED2-A831-47CCE4F1BC14}" destId="{8467C73F-EBD5-4159-9940-B2CB47D30B00}" srcOrd="0" destOrd="0" presId="urn:microsoft.com/office/officeart/2005/8/layout/hierarchy1"/>
    <dgm:cxn modelId="{9C01C4B8-C26A-43E9-A49E-EA7AD331C13F}" type="presParOf" srcId="{8467C73F-EBD5-4159-9940-B2CB47D30B00}" destId="{399BAE00-1160-4977-B5F9-A076AF19A425}" srcOrd="0" destOrd="0" presId="urn:microsoft.com/office/officeart/2005/8/layout/hierarchy1"/>
    <dgm:cxn modelId="{D59E1FFD-203F-45F1-9D02-B5135B91C1F2}" type="presParOf" srcId="{399BAE00-1160-4977-B5F9-A076AF19A425}" destId="{7778714D-BB67-4682-835A-40FE604F3242}" srcOrd="0" destOrd="0" presId="urn:microsoft.com/office/officeart/2005/8/layout/hierarchy1"/>
    <dgm:cxn modelId="{EFA16560-6577-4607-9A79-AB16256882D4}" type="presParOf" srcId="{399BAE00-1160-4977-B5F9-A076AF19A425}" destId="{AE9576C0-9A11-424A-9480-717069209784}" srcOrd="1" destOrd="0" presId="urn:microsoft.com/office/officeart/2005/8/layout/hierarchy1"/>
    <dgm:cxn modelId="{BD387827-5A2B-411D-91ED-1DA541F56D84}" type="presParOf" srcId="{8467C73F-EBD5-4159-9940-B2CB47D30B00}" destId="{AD9A8367-46CB-4F0B-949E-5D0952F33E77}" srcOrd="1" destOrd="0" presId="urn:microsoft.com/office/officeart/2005/8/layout/hierarchy1"/>
    <dgm:cxn modelId="{D6836CCB-BF59-4176-8042-366F236A4479}" type="presParOf" srcId="{AD9A8367-46CB-4F0B-949E-5D0952F33E77}" destId="{C110B38D-28B4-49FE-BC81-83533C56DC97}" srcOrd="0" destOrd="0" presId="urn:microsoft.com/office/officeart/2005/8/layout/hierarchy1"/>
    <dgm:cxn modelId="{E9913AEA-C710-40BC-9936-2CFE560BEB45}" type="presParOf" srcId="{AD9A8367-46CB-4F0B-949E-5D0952F33E77}" destId="{585D3AC8-0BF3-4211-8495-196369B06A60}" srcOrd="1" destOrd="0" presId="urn:microsoft.com/office/officeart/2005/8/layout/hierarchy1"/>
    <dgm:cxn modelId="{5A3AEF39-575C-4A5A-83A5-4E79C6E652FE}" type="presParOf" srcId="{585D3AC8-0BF3-4211-8495-196369B06A60}" destId="{EC85995D-EB2A-4CBF-8307-939F9A8C49DF}" srcOrd="0" destOrd="0" presId="urn:microsoft.com/office/officeart/2005/8/layout/hierarchy1"/>
    <dgm:cxn modelId="{4DCACA87-781C-43F9-8DBF-5552F19415AC}" type="presParOf" srcId="{EC85995D-EB2A-4CBF-8307-939F9A8C49DF}" destId="{85C1634E-1A9E-4D20-A8B7-3F481941371A}" srcOrd="0" destOrd="0" presId="urn:microsoft.com/office/officeart/2005/8/layout/hierarchy1"/>
    <dgm:cxn modelId="{77069BD5-7995-4E9B-9484-EF6C98440A80}" type="presParOf" srcId="{EC85995D-EB2A-4CBF-8307-939F9A8C49DF}" destId="{96D432A7-1ED9-4E96-A9F3-6D2B639F7403}" srcOrd="1" destOrd="0" presId="urn:microsoft.com/office/officeart/2005/8/layout/hierarchy1"/>
    <dgm:cxn modelId="{F76ECE0B-BC9F-42A9-8DE3-E49946C48F7C}" type="presParOf" srcId="{585D3AC8-0BF3-4211-8495-196369B06A60}" destId="{7E674A27-F4BD-4F71-9E0D-1D3C03D94B65}" srcOrd="1" destOrd="0" presId="urn:microsoft.com/office/officeart/2005/8/layout/hierarchy1"/>
    <dgm:cxn modelId="{CA2D7644-8FFE-49F4-9E7D-785983AB93A1}" type="presParOf" srcId="{7E674A27-F4BD-4F71-9E0D-1D3C03D94B65}" destId="{9E1F44EA-695E-4AC8-B147-D8D0A95C14B1}" srcOrd="0" destOrd="0" presId="urn:microsoft.com/office/officeart/2005/8/layout/hierarchy1"/>
    <dgm:cxn modelId="{A0797EFA-BFB3-4422-8918-059629146AAC}" type="presParOf" srcId="{7E674A27-F4BD-4F71-9E0D-1D3C03D94B65}" destId="{A4028E82-3574-4477-BF67-4B0F5B0CB4B2}" srcOrd="1" destOrd="0" presId="urn:microsoft.com/office/officeart/2005/8/layout/hierarchy1"/>
    <dgm:cxn modelId="{50A83859-C1EB-4B5F-AB26-485864AD2BFB}" type="presParOf" srcId="{A4028E82-3574-4477-BF67-4B0F5B0CB4B2}" destId="{FE42DC57-DE06-46EC-A402-7EB669D8893E}" srcOrd="0" destOrd="0" presId="urn:microsoft.com/office/officeart/2005/8/layout/hierarchy1"/>
    <dgm:cxn modelId="{EA113360-23FB-46E8-B6F3-FD9E74FE2922}" type="presParOf" srcId="{FE42DC57-DE06-46EC-A402-7EB669D8893E}" destId="{829F5166-8B4F-4ABC-BE32-B3E56A342FD8}" srcOrd="0" destOrd="0" presId="urn:microsoft.com/office/officeart/2005/8/layout/hierarchy1"/>
    <dgm:cxn modelId="{C1AAA47C-D4A7-4A91-A5A9-5F4BCB258F22}" type="presParOf" srcId="{FE42DC57-DE06-46EC-A402-7EB669D8893E}" destId="{CCB64A7D-5CE3-4487-8429-0E660C18E940}" srcOrd="1" destOrd="0" presId="urn:microsoft.com/office/officeart/2005/8/layout/hierarchy1"/>
    <dgm:cxn modelId="{A5173B6B-1812-4254-ABCA-3786A58D3750}" type="presParOf" srcId="{A4028E82-3574-4477-BF67-4B0F5B0CB4B2}" destId="{B22385C6-F44F-4445-8574-18D557714A0E}" srcOrd="1" destOrd="0" presId="urn:microsoft.com/office/officeart/2005/8/layout/hierarchy1"/>
    <dgm:cxn modelId="{62E2A7C1-65E5-4FAF-B4A5-2E41EED8F6B7}" type="presParOf" srcId="{AD9A8367-46CB-4F0B-949E-5D0952F33E77}" destId="{2A87FAF6-D700-4E6B-A58A-2D6CC7BD1E28}" srcOrd="2" destOrd="0" presId="urn:microsoft.com/office/officeart/2005/8/layout/hierarchy1"/>
    <dgm:cxn modelId="{75B57BEC-BF85-43E8-9DCE-9C3630B99826}" type="presParOf" srcId="{AD9A8367-46CB-4F0B-949E-5D0952F33E77}" destId="{CBC07B9E-6FCF-4B59-8413-205D33A33CDB}" srcOrd="3" destOrd="0" presId="urn:microsoft.com/office/officeart/2005/8/layout/hierarchy1"/>
    <dgm:cxn modelId="{E0B6ED1B-732A-471C-B75F-1833685C300B}" type="presParOf" srcId="{CBC07B9E-6FCF-4B59-8413-205D33A33CDB}" destId="{7870712F-7C8C-4249-885C-312E1A16BE8B}" srcOrd="0" destOrd="0" presId="urn:microsoft.com/office/officeart/2005/8/layout/hierarchy1"/>
    <dgm:cxn modelId="{6339215E-D491-4C6D-A087-0FA0A74AC790}" type="presParOf" srcId="{7870712F-7C8C-4249-885C-312E1A16BE8B}" destId="{CA512560-3DD9-410C-AA34-E14362D9170D}" srcOrd="0" destOrd="0" presId="urn:microsoft.com/office/officeart/2005/8/layout/hierarchy1"/>
    <dgm:cxn modelId="{8C044F81-C5C5-487D-B562-0A45E46ED09F}" type="presParOf" srcId="{7870712F-7C8C-4249-885C-312E1A16BE8B}" destId="{A98D69B4-9EFE-4320-86A6-6C76D6645E09}" srcOrd="1" destOrd="0" presId="urn:microsoft.com/office/officeart/2005/8/layout/hierarchy1"/>
    <dgm:cxn modelId="{AA4B1E3C-4CA6-495A-8BFC-F9CB512293B0}" type="presParOf" srcId="{CBC07B9E-6FCF-4B59-8413-205D33A33CDB}" destId="{C7886AF3-C0C2-4971-83DA-2E1DDBA9EB12}" srcOrd="1" destOrd="0" presId="urn:microsoft.com/office/officeart/2005/8/layout/hierarchy1"/>
    <dgm:cxn modelId="{AACE3D2E-FF2F-4368-BBF4-46E79190F656}" type="presParOf" srcId="{C7886AF3-C0C2-4971-83DA-2E1DDBA9EB12}" destId="{2F7999C4-3DEF-49FA-9068-8159D0DBB7C3}" srcOrd="0" destOrd="0" presId="urn:microsoft.com/office/officeart/2005/8/layout/hierarchy1"/>
    <dgm:cxn modelId="{0E7F4711-AD94-453B-9483-92B2202C703C}" type="presParOf" srcId="{C7886AF3-C0C2-4971-83DA-2E1DDBA9EB12}" destId="{3AD56A41-1E94-4DAF-855E-A7FF209D31DE}" srcOrd="1" destOrd="0" presId="urn:microsoft.com/office/officeart/2005/8/layout/hierarchy1"/>
    <dgm:cxn modelId="{7832B5DA-EB1A-4DA6-88B7-31CEAB61FD95}" type="presParOf" srcId="{3AD56A41-1E94-4DAF-855E-A7FF209D31DE}" destId="{C43033DF-B5A2-40C5-A3B8-A3366550A90D}" srcOrd="0" destOrd="0" presId="urn:microsoft.com/office/officeart/2005/8/layout/hierarchy1"/>
    <dgm:cxn modelId="{A702D627-683A-48EE-AE6A-663BEB21CE12}" type="presParOf" srcId="{C43033DF-B5A2-40C5-A3B8-A3366550A90D}" destId="{A8C8C131-A442-419B-80F5-C9DF53F788E6}" srcOrd="0" destOrd="0" presId="urn:microsoft.com/office/officeart/2005/8/layout/hierarchy1"/>
    <dgm:cxn modelId="{42784D44-C948-4A02-8C6A-83930AD72EE4}" type="presParOf" srcId="{C43033DF-B5A2-40C5-A3B8-A3366550A90D}" destId="{DEE2CD5D-6B99-4DBB-9AA2-A9CF4CD1E91E}" srcOrd="1" destOrd="0" presId="urn:microsoft.com/office/officeart/2005/8/layout/hierarchy1"/>
    <dgm:cxn modelId="{2E2EDE33-25CF-4D62-B849-F232E4A503FE}" type="presParOf" srcId="{3AD56A41-1E94-4DAF-855E-A7FF209D31DE}" destId="{4CAE3024-05B0-47E8-94F2-7C142DE6CCE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5F1CD-0764-4DF4-A9E3-CA2BCE8F5AAF}">
      <dsp:nvSpPr>
        <dsp:cNvPr id="0" name=""/>
        <dsp:cNvSpPr/>
      </dsp:nvSpPr>
      <dsp:spPr>
        <a:xfrm>
          <a:off x="6159" y="0"/>
          <a:ext cx="6228619" cy="738331"/>
        </a:xfrm>
        <a:prstGeom prst="roundRect">
          <a:avLst>
            <a:gd name="adj" fmla="val 10000"/>
          </a:avLst>
        </a:prstGeom>
        <a:solidFill>
          <a:schemeClr val="tx1">
            <a:lumMod val="85000"/>
          </a:schemeClr>
        </a:solidFill>
        <a:ln w="12700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innerShdw blurRad="63500">
            <a:srgbClr val="000000">
              <a:alpha val="60000"/>
            </a:srgbClr>
          </a:inn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solidFill>
                <a:schemeClr val="bg1"/>
              </a:solidFill>
            </a:rPr>
            <a:t>أهداف الدرس</a:t>
          </a:r>
          <a:endParaRPr lang="ar-EG" sz="3200" b="1" kern="1200" dirty="0">
            <a:solidFill>
              <a:schemeClr val="bg1"/>
            </a:solidFill>
          </a:endParaRPr>
        </a:p>
      </dsp:txBody>
      <dsp:txXfrm>
        <a:off x="27784" y="21625"/>
        <a:ext cx="6185369" cy="695081"/>
      </dsp:txXfrm>
    </dsp:sp>
    <dsp:sp modelId="{E8B97E96-5562-4AF9-AF56-29FC3F60DA31}">
      <dsp:nvSpPr>
        <dsp:cNvPr id="0" name=""/>
        <dsp:cNvSpPr/>
      </dsp:nvSpPr>
      <dsp:spPr>
        <a:xfrm rot="5400000">
          <a:off x="2927267" y="773298"/>
          <a:ext cx="508152" cy="605101"/>
        </a:xfrm>
        <a:prstGeom prst="rightArrow">
          <a:avLst>
            <a:gd name="adj1" fmla="val 60000"/>
            <a:gd name="adj2" fmla="val 50000"/>
          </a:avLst>
        </a:prstGeom>
        <a:solidFill>
          <a:srgbClr val="D9D9D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2700" b="1" kern="1200"/>
        </a:p>
      </dsp:txBody>
      <dsp:txXfrm rot="-5400000">
        <a:off x="2999813" y="821772"/>
        <a:ext cx="363061" cy="355706"/>
      </dsp:txXfrm>
    </dsp:sp>
    <dsp:sp modelId="{7E02A389-28A7-4527-A4E7-9D022D17AA5B}">
      <dsp:nvSpPr>
        <dsp:cNvPr id="0" name=""/>
        <dsp:cNvSpPr/>
      </dsp:nvSpPr>
      <dsp:spPr>
        <a:xfrm>
          <a:off x="126050" y="1413368"/>
          <a:ext cx="6228619" cy="695167"/>
        </a:xfrm>
        <a:prstGeom prst="roundRect">
          <a:avLst>
            <a:gd name="adj" fmla="val 10000"/>
          </a:avLst>
        </a:prstGeom>
        <a:noFill/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200" b="1" kern="1200" dirty="0">
              <a:solidFill>
                <a:schemeClr val="bg1"/>
              </a:solidFill>
            </a:rPr>
            <a:t>1 – </a:t>
          </a:r>
          <a:r>
            <a:rPr lang="ar-SA" sz="3200" b="1" kern="1200" dirty="0">
              <a:solidFill>
                <a:srgbClr val="103F92"/>
              </a:solidFill>
            </a:rPr>
            <a:t>توضح</a:t>
          </a:r>
          <a:r>
            <a:rPr lang="ar-SA" sz="3200" b="1" kern="1200" dirty="0">
              <a:solidFill>
                <a:schemeClr val="bg1"/>
              </a:solidFill>
            </a:rPr>
            <a:t> </a:t>
          </a:r>
          <a:r>
            <a:rPr lang="ar-EG" sz="3200" b="1" kern="1200" dirty="0">
              <a:solidFill>
                <a:schemeClr val="bg1"/>
              </a:solidFill>
            </a:rPr>
            <a:t>خطوات الطريقة العلمية.</a:t>
          </a:r>
          <a:endParaRPr lang="ar-SA" sz="3200" kern="1200" dirty="0"/>
        </a:p>
      </dsp:txBody>
      <dsp:txXfrm>
        <a:off x="146411" y="1433729"/>
        <a:ext cx="6187897" cy="654445"/>
      </dsp:txXfrm>
    </dsp:sp>
    <dsp:sp modelId="{7813A552-EA38-4628-9574-7B0DFED1B214}">
      <dsp:nvSpPr>
        <dsp:cNvPr id="0" name=""/>
        <dsp:cNvSpPr/>
      </dsp:nvSpPr>
      <dsp:spPr>
        <a:xfrm rot="5400000">
          <a:off x="3046881" y="2063956"/>
          <a:ext cx="386957" cy="605101"/>
        </a:xfrm>
        <a:prstGeom prst="rightArrow">
          <a:avLst>
            <a:gd name="adj1" fmla="val 60000"/>
            <a:gd name="adj2" fmla="val 50000"/>
          </a:avLst>
        </a:prstGeom>
        <a:solidFill>
          <a:srgbClr val="D9D9D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kern="1200"/>
        </a:p>
      </dsp:txBody>
      <dsp:txXfrm rot="-5400000">
        <a:off x="3058830" y="2173028"/>
        <a:ext cx="363061" cy="270870"/>
      </dsp:txXfrm>
    </dsp:sp>
    <dsp:sp modelId="{DA698F90-394C-405F-B946-58DE92D465D1}">
      <dsp:nvSpPr>
        <dsp:cNvPr id="0" name=""/>
        <dsp:cNvSpPr/>
      </dsp:nvSpPr>
      <dsp:spPr>
        <a:xfrm>
          <a:off x="110506" y="2624478"/>
          <a:ext cx="6259707" cy="810513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innerShdw blurRad="63500">
            <a:srgbClr val="000000">
              <a:alpha val="60000"/>
            </a:srgbClr>
          </a:inn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200" b="1" kern="1200" dirty="0">
              <a:solidFill>
                <a:schemeClr val="bg1"/>
              </a:solidFill>
            </a:rPr>
            <a:t>2 </a:t>
          </a:r>
          <a:r>
            <a:rPr lang="ar-EG" sz="2800" b="1" kern="1200" dirty="0">
              <a:solidFill>
                <a:schemeClr val="bg1"/>
              </a:solidFill>
            </a:rPr>
            <a:t>– </a:t>
          </a:r>
          <a:r>
            <a:rPr lang="ar-SA" sz="2400" b="1" kern="1200" dirty="0">
              <a:solidFill>
                <a:srgbClr val="103F92"/>
              </a:solidFill>
            </a:rPr>
            <a:t>تُقارن</a:t>
          </a:r>
          <a:r>
            <a:rPr lang="ar-SA" sz="2400" b="1" kern="1200" dirty="0">
              <a:solidFill>
                <a:schemeClr val="bg1"/>
              </a:solidFill>
            </a:rPr>
            <a:t> </a:t>
          </a:r>
          <a:r>
            <a:rPr lang="ar-EG" sz="2400" b="1" kern="1200" dirty="0">
              <a:solidFill>
                <a:schemeClr val="bg1"/>
              </a:solidFill>
            </a:rPr>
            <a:t>بين المتغيرات والثوابت في التجارب العلمية.</a:t>
          </a:r>
        </a:p>
      </dsp:txBody>
      <dsp:txXfrm>
        <a:off x="134245" y="2648217"/>
        <a:ext cx="6212229" cy="763035"/>
      </dsp:txXfrm>
    </dsp:sp>
    <dsp:sp modelId="{D5612F42-2CDE-44F0-BB92-02847F37F8A8}">
      <dsp:nvSpPr>
        <dsp:cNvPr id="0" name=""/>
        <dsp:cNvSpPr/>
      </dsp:nvSpPr>
      <dsp:spPr>
        <a:xfrm rot="5447016">
          <a:off x="2973918" y="3474044"/>
          <a:ext cx="512452" cy="605101"/>
        </a:xfrm>
        <a:prstGeom prst="rightArrow">
          <a:avLst>
            <a:gd name="adj1" fmla="val 60000"/>
            <a:gd name="adj2" fmla="val 50000"/>
          </a:avLst>
        </a:prstGeom>
        <a:solidFill>
          <a:srgbClr val="D9D9D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2700" b="1" kern="1200"/>
        </a:p>
      </dsp:txBody>
      <dsp:txXfrm rot="-5400000">
        <a:off x="3049665" y="3520375"/>
        <a:ext cx="363061" cy="358716"/>
      </dsp:txXfrm>
    </dsp:sp>
    <dsp:sp modelId="{09CDE229-56F1-4122-85A0-8B70FBCCEDF5}">
      <dsp:nvSpPr>
        <dsp:cNvPr id="0" name=""/>
        <dsp:cNvSpPr/>
      </dsp:nvSpPr>
      <dsp:spPr>
        <a:xfrm>
          <a:off x="89690" y="4118198"/>
          <a:ext cx="6259707" cy="866868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innerShdw blurRad="63500">
            <a:srgbClr val="000000">
              <a:alpha val="60000"/>
            </a:srgbClr>
          </a:inn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800" b="1" kern="1200" dirty="0">
              <a:solidFill>
                <a:schemeClr val="bg1"/>
              </a:solidFill>
            </a:rPr>
            <a:t>3 – </a:t>
          </a:r>
          <a:r>
            <a:rPr lang="ar-SA" sz="2400" b="1" kern="1200" dirty="0">
              <a:solidFill>
                <a:srgbClr val="103F92"/>
              </a:solidFill>
            </a:rPr>
            <a:t>توضح</a:t>
          </a:r>
          <a:r>
            <a:rPr lang="ar-SA" sz="2400" b="1" kern="1200" dirty="0">
              <a:solidFill>
                <a:schemeClr val="bg1"/>
              </a:solidFill>
            </a:rPr>
            <a:t> </a:t>
          </a:r>
          <a:r>
            <a:rPr lang="ar-EG" sz="2400" b="1" kern="1200" dirty="0">
              <a:solidFill>
                <a:schemeClr val="bg1"/>
              </a:solidFill>
            </a:rPr>
            <a:t>كيفية ضبط المتغيرات  في أثناء التجربة العلمية .</a:t>
          </a:r>
        </a:p>
      </dsp:txBody>
      <dsp:txXfrm>
        <a:off x="115080" y="4143588"/>
        <a:ext cx="6208927" cy="81608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6E66F-E3C5-4A6D-A7AE-337D13C3408D}">
      <dsp:nvSpPr>
        <dsp:cNvPr id="0" name=""/>
        <dsp:cNvSpPr/>
      </dsp:nvSpPr>
      <dsp:spPr>
        <a:xfrm>
          <a:off x="1645970" y="1496853"/>
          <a:ext cx="3140434" cy="3140434"/>
        </a:xfrm>
        <a:prstGeom prst="ellipse">
          <a:avLst/>
        </a:prstGeom>
        <a:solidFill>
          <a:schemeClr val="tx1"/>
        </a:solidFill>
        <a:ln w="76200">
          <a:solidFill>
            <a:srgbClr val="220C0B"/>
          </a:solidFill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5200" b="1" kern="1200" dirty="0">
              <a:solidFill>
                <a:srgbClr val="FF0000"/>
              </a:solidFill>
            </a:rPr>
            <a:t>كيف نزيد من معدل الذوبان ؟</a:t>
          </a:r>
        </a:p>
      </dsp:txBody>
      <dsp:txXfrm>
        <a:off x="2105876" y="1956759"/>
        <a:ext cx="2220622" cy="2220622"/>
      </dsp:txXfrm>
    </dsp:sp>
    <dsp:sp modelId="{94A587AD-99E2-42DE-9CC0-4B4992F9B316}">
      <dsp:nvSpPr>
        <dsp:cNvPr id="0" name=""/>
        <dsp:cNvSpPr/>
      </dsp:nvSpPr>
      <dsp:spPr>
        <a:xfrm>
          <a:off x="2376260" y="144021"/>
          <a:ext cx="1570217" cy="1570217"/>
        </a:xfrm>
        <a:prstGeom prst="ellipse">
          <a:avLst/>
        </a:prstGeom>
        <a:solidFill>
          <a:schemeClr val="bg1"/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b="1" kern="1200"/>
            <a:t>سحق المذاب او تفتيته</a:t>
          </a:r>
          <a:endParaRPr lang="ar-SA" sz="2600" b="1" kern="1200" dirty="0"/>
        </a:p>
      </dsp:txBody>
      <dsp:txXfrm>
        <a:off x="2606213" y="373974"/>
        <a:ext cx="1110311" cy="1110311"/>
      </dsp:txXfrm>
    </dsp:sp>
    <dsp:sp modelId="{160DC990-E85C-4DD8-98DA-75A24B1E44D1}">
      <dsp:nvSpPr>
        <dsp:cNvPr id="0" name=""/>
        <dsp:cNvSpPr/>
      </dsp:nvSpPr>
      <dsp:spPr>
        <a:xfrm>
          <a:off x="4320470" y="3312382"/>
          <a:ext cx="1570217" cy="1570217"/>
        </a:xfrm>
        <a:prstGeom prst="ellipse">
          <a:avLst/>
        </a:prstGeom>
        <a:solidFill>
          <a:schemeClr val="bg1"/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b="1" kern="1200" dirty="0"/>
            <a:t>تحريك المحلول</a:t>
          </a:r>
        </a:p>
      </dsp:txBody>
      <dsp:txXfrm>
        <a:off x="4550423" y="3542335"/>
        <a:ext cx="1110311" cy="1110311"/>
      </dsp:txXfrm>
    </dsp:sp>
    <dsp:sp modelId="{67082960-A2AC-42B6-8B7A-25AB61F49BCC}">
      <dsp:nvSpPr>
        <dsp:cNvPr id="0" name=""/>
        <dsp:cNvSpPr/>
      </dsp:nvSpPr>
      <dsp:spPr>
        <a:xfrm>
          <a:off x="504061" y="3312363"/>
          <a:ext cx="1570217" cy="1570217"/>
        </a:xfrm>
        <a:prstGeom prst="ellipse">
          <a:avLst/>
        </a:prstGeom>
        <a:solidFill>
          <a:schemeClr val="bg1"/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b="1" kern="1200"/>
            <a:t>زيادة درجة الحرارة</a:t>
          </a:r>
          <a:endParaRPr lang="ar-SA" sz="2600" b="1" kern="1200" dirty="0"/>
        </a:p>
      </dsp:txBody>
      <dsp:txXfrm>
        <a:off x="734014" y="3542316"/>
        <a:ext cx="1110311" cy="111031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6E66F-E3C5-4A6D-A7AE-337D13C3408D}">
      <dsp:nvSpPr>
        <dsp:cNvPr id="0" name=""/>
        <dsp:cNvSpPr/>
      </dsp:nvSpPr>
      <dsp:spPr>
        <a:xfrm>
          <a:off x="1645970" y="1496853"/>
          <a:ext cx="3140434" cy="314043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>
              <a:solidFill>
                <a:srgbClr val="103F92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أنواع المحاليل من حيث التركيز(التشبع)</a:t>
          </a:r>
          <a:endParaRPr lang="ar-SA" sz="3600" kern="1200" dirty="0">
            <a:solidFill>
              <a:srgbClr val="103F92"/>
            </a:solidFill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105876" y="1956759"/>
        <a:ext cx="2220622" cy="2220622"/>
      </dsp:txXfrm>
    </dsp:sp>
    <dsp:sp modelId="{94A587AD-99E2-42DE-9CC0-4B4992F9B316}">
      <dsp:nvSpPr>
        <dsp:cNvPr id="0" name=""/>
        <dsp:cNvSpPr/>
      </dsp:nvSpPr>
      <dsp:spPr>
        <a:xfrm>
          <a:off x="2376260" y="144021"/>
          <a:ext cx="1570217" cy="1570217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800" kern="1200">
              <a:solidFill>
                <a:srgbClr val="FF0000"/>
              </a:solidFill>
            </a:rPr>
            <a:t>غير مشبعة</a:t>
          </a:r>
          <a:endParaRPr lang="ar-SA" sz="3800" kern="1200" dirty="0">
            <a:solidFill>
              <a:srgbClr val="FF0000"/>
            </a:solidFill>
          </a:endParaRPr>
        </a:p>
      </dsp:txBody>
      <dsp:txXfrm>
        <a:off x="2606213" y="373974"/>
        <a:ext cx="1110311" cy="1110311"/>
      </dsp:txXfrm>
    </dsp:sp>
    <dsp:sp modelId="{160DC990-E85C-4DD8-98DA-75A24B1E44D1}">
      <dsp:nvSpPr>
        <dsp:cNvPr id="0" name=""/>
        <dsp:cNvSpPr/>
      </dsp:nvSpPr>
      <dsp:spPr>
        <a:xfrm>
          <a:off x="4320470" y="3312382"/>
          <a:ext cx="1570217" cy="1570217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800" kern="1200">
              <a:solidFill>
                <a:srgbClr val="FF0000"/>
              </a:solidFill>
            </a:rPr>
            <a:t>مشبعة</a:t>
          </a:r>
          <a:endParaRPr lang="ar-SA" sz="3800" kern="1200" dirty="0">
            <a:solidFill>
              <a:srgbClr val="FF0000"/>
            </a:solidFill>
          </a:endParaRPr>
        </a:p>
      </dsp:txBody>
      <dsp:txXfrm>
        <a:off x="4550423" y="3542335"/>
        <a:ext cx="1110311" cy="1110311"/>
      </dsp:txXfrm>
    </dsp:sp>
    <dsp:sp modelId="{67082960-A2AC-42B6-8B7A-25AB61F49BCC}">
      <dsp:nvSpPr>
        <dsp:cNvPr id="0" name=""/>
        <dsp:cNvSpPr/>
      </dsp:nvSpPr>
      <dsp:spPr>
        <a:xfrm>
          <a:off x="504061" y="3312363"/>
          <a:ext cx="1570217" cy="1570217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800" kern="1200" dirty="0">
              <a:solidFill>
                <a:srgbClr val="FF0000"/>
              </a:solidFill>
            </a:rPr>
            <a:t>فوق مشبعة</a:t>
          </a:r>
        </a:p>
      </dsp:txBody>
      <dsp:txXfrm>
        <a:off x="734014" y="3542316"/>
        <a:ext cx="1110311" cy="111031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41A9A-20C8-41CA-B25C-D63B3CE96B73}">
      <dsp:nvSpPr>
        <dsp:cNvPr id="0" name=""/>
        <dsp:cNvSpPr/>
      </dsp:nvSpPr>
      <dsp:spPr>
        <a:xfrm>
          <a:off x="3217" y="0"/>
          <a:ext cx="3685909" cy="48149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944" tIns="440944" rIns="440944" bIns="440944" numCol="1" spcCol="1270" anchor="ctr" anchorCtr="0">
          <a:noAutofit/>
        </a:bodyPr>
        <a:lstStyle/>
        <a:p>
          <a:pPr marL="0" lvl="0" indent="0" algn="ctr" defTabSz="2755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62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217" y="1925986"/>
        <a:ext cx="3685909" cy="1925986"/>
      </dsp:txXfrm>
    </dsp:sp>
    <dsp:sp modelId="{F7CF4415-3992-47CC-9197-120341710CDE}">
      <dsp:nvSpPr>
        <dsp:cNvPr id="0" name=""/>
        <dsp:cNvSpPr/>
      </dsp:nvSpPr>
      <dsp:spPr>
        <a:xfrm>
          <a:off x="1044480" y="288897"/>
          <a:ext cx="1603383" cy="160338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27BE21-134C-4299-9B33-1D02CEBCB885}">
      <dsp:nvSpPr>
        <dsp:cNvPr id="0" name=""/>
        <dsp:cNvSpPr/>
      </dsp:nvSpPr>
      <dsp:spPr>
        <a:xfrm>
          <a:off x="3802922" y="0"/>
          <a:ext cx="3685909" cy="48149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944" tIns="440944" rIns="440944" bIns="440944" numCol="1" spcCol="1270" anchor="ctr" anchorCtr="0">
          <a:noAutofit/>
        </a:bodyPr>
        <a:lstStyle/>
        <a:p>
          <a:pPr marL="0" lvl="0" indent="0" algn="ctr" defTabSz="2755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62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802922" y="1925986"/>
        <a:ext cx="3685909" cy="1925986"/>
      </dsp:txXfrm>
    </dsp:sp>
    <dsp:sp modelId="{FDDF13EB-B763-49C7-AAEA-93CAD0846149}">
      <dsp:nvSpPr>
        <dsp:cNvPr id="0" name=""/>
        <dsp:cNvSpPr/>
      </dsp:nvSpPr>
      <dsp:spPr>
        <a:xfrm>
          <a:off x="4840967" y="288897"/>
          <a:ext cx="1603383" cy="160338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684A48-94F8-4C75-9846-4EF93D18D5D7}">
      <dsp:nvSpPr>
        <dsp:cNvPr id="0" name=""/>
        <dsp:cNvSpPr/>
      </dsp:nvSpPr>
      <dsp:spPr>
        <a:xfrm>
          <a:off x="299553" y="3851972"/>
          <a:ext cx="6889725" cy="722244"/>
        </a:xfrm>
        <a:prstGeom prst="leftRightArrow">
          <a:avLst/>
        </a:prstGeom>
        <a:solidFill>
          <a:srgbClr val="EF9419"/>
        </a:solidFill>
        <a:ln w="25400" cap="flat" cmpd="sng" algn="ctr">
          <a:solidFill>
            <a:srgbClr val="D7B3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1F480A-B3BC-4637-A455-792B295EF637}">
      <dsp:nvSpPr>
        <dsp:cNvPr id="0" name=""/>
        <dsp:cNvSpPr/>
      </dsp:nvSpPr>
      <dsp:spPr>
        <a:xfrm>
          <a:off x="4113075" y="2604217"/>
          <a:ext cx="3525120" cy="71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5753"/>
              </a:lnTo>
              <a:lnTo>
                <a:pt x="3525120" y="595753"/>
              </a:lnTo>
              <a:lnTo>
                <a:pt x="3525120" y="71530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B12E76-73DF-498C-9189-10E4E7103E8E}">
      <dsp:nvSpPr>
        <dsp:cNvPr id="0" name=""/>
        <dsp:cNvSpPr/>
      </dsp:nvSpPr>
      <dsp:spPr>
        <a:xfrm>
          <a:off x="4113075" y="2604217"/>
          <a:ext cx="2147420" cy="71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5753"/>
              </a:lnTo>
              <a:lnTo>
                <a:pt x="2147420" y="595753"/>
              </a:lnTo>
              <a:lnTo>
                <a:pt x="2147420" y="71530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9AC904-BB72-4A30-A7ED-93DEFA137607}">
      <dsp:nvSpPr>
        <dsp:cNvPr id="0" name=""/>
        <dsp:cNvSpPr/>
      </dsp:nvSpPr>
      <dsp:spPr>
        <a:xfrm>
          <a:off x="4113075" y="2604217"/>
          <a:ext cx="748666" cy="666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7305"/>
              </a:lnTo>
              <a:lnTo>
                <a:pt x="748666" y="547305"/>
              </a:lnTo>
              <a:lnTo>
                <a:pt x="748666" y="66685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2BA6E-8AD7-4B66-B708-6ADB8FE1BE94}">
      <dsp:nvSpPr>
        <dsp:cNvPr id="0" name=""/>
        <dsp:cNvSpPr/>
      </dsp:nvSpPr>
      <dsp:spPr>
        <a:xfrm>
          <a:off x="3417148" y="2604217"/>
          <a:ext cx="695926" cy="715305"/>
        </a:xfrm>
        <a:custGeom>
          <a:avLst/>
          <a:gdLst/>
          <a:ahLst/>
          <a:cxnLst/>
          <a:rect l="0" t="0" r="0" b="0"/>
          <a:pathLst>
            <a:path>
              <a:moveTo>
                <a:pt x="695926" y="0"/>
              </a:moveTo>
              <a:lnTo>
                <a:pt x="695926" y="595753"/>
              </a:lnTo>
              <a:lnTo>
                <a:pt x="0" y="595753"/>
              </a:lnTo>
              <a:lnTo>
                <a:pt x="0" y="71530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BCC2D6-816F-4739-9282-C37BB2AC9D91}">
      <dsp:nvSpPr>
        <dsp:cNvPr id="0" name=""/>
        <dsp:cNvSpPr/>
      </dsp:nvSpPr>
      <dsp:spPr>
        <a:xfrm>
          <a:off x="1993932" y="2604217"/>
          <a:ext cx="2119142" cy="715305"/>
        </a:xfrm>
        <a:custGeom>
          <a:avLst/>
          <a:gdLst/>
          <a:ahLst/>
          <a:cxnLst/>
          <a:rect l="0" t="0" r="0" b="0"/>
          <a:pathLst>
            <a:path>
              <a:moveTo>
                <a:pt x="2119142" y="0"/>
              </a:moveTo>
              <a:lnTo>
                <a:pt x="2119142" y="595753"/>
              </a:lnTo>
              <a:lnTo>
                <a:pt x="0" y="595753"/>
              </a:lnTo>
              <a:lnTo>
                <a:pt x="0" y="71530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24967A-2AD5-49A4-8AF5-B7EF059EE976}">
      <dsp:nvSpPr>
        <dsp:cNvPr id="0" name=""/>
        <dsp:cNvSpPr/>
      </dsp:nvSpPr>
      <dsp:spPr>
        <a:xfrm>
          <a:off x="570715" y="2604217"/>
          <a:ext cx="3542359" cy="715305"/>
        </a:xfrm>
        <a:custGeom>
          <a:avLst/>
          <a:gdLst/>
          <a:ahLst/>
          <a:cxnLst/>
          <a:rect l="0" t="0" r="0" b="0"/>
          <a:pathLst>
            <a:path>
              <a:moveTo>
                <a:pt x="3542359" y="0"/>
              </a:moveTo>
              <a:lnTo>
                <a:pt x="3542359" y="595753"/>
              </a:lnTo>
              <a:lnTo>
                <a:pt x="0" y="595753"/>
              </a:lnTo>
              <a:lnTo>
                <a:pt x="0" y="71530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6CBF74-71F3-4985-9158-2955DD388177}">
      <dsp:nvSpPr>
        <dsp:cNvPr id="0" name=""/>
        <dsp:cNvSpPr/>
      </dsp:nvSpPr>
      <dsp:spPr>
        <a:xfrm>
          <a:off x="2742433" y="764571"/>
          <a:ext cx="2741283" cy="1839646"/>
        </a:xfrm>
        <a:prstGeom prst="rect">
          <a:avLst/>
        </a:prstGeom>
        <a:solidFill>
          <a:srgbClr val="F8E1A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استخدامات الأحماض</a:t>
          </a:r>
        </a:p>
      </dsp:txBody>
      <dsp:txXfrm>
        <a:off x="2742433" y="764571"/>
        <a:ext cx="2741283" cy="1839646"/>
      </dsp:txXfrm>
    </dsp:sp>
    <dsp:sp modelId="{960B6D43-D41E-4268-BD60-1D0512CCFEAB}">
      <dsp:nvSpPr>
        <dsp:cNvPr id="0" name=""/>
        <dsp:cNvSpPr/>
      </dsp:nvSpPr>
      <dsp:spPr>
        <a:xfrm>
          <a:off x="1418" y="3319523"/>
          <a:ext cx="1138595" cy="1776402"/>
        </a:xfrm>
        <a:prstGeom prst="rect">
          <a:avLst/>
        </a:prstGeom>
        <a:solidFill>
          <a:srgbClr val="0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حمض الخل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 في الأطعمة</a:t>
          </a:r>
        </a:p>
      </dsp:txBody>
      <dsp:txXfrm>
        <a:off x="1418" y="3319523"/>
        <a:ext cx="1138595" cy="1776402"/>
      </dsp:txXfrm>
    </dsp:sp>
    <dsp:sp modelId="{58122AAD-C0D6-4E34-B08D-77A8084ED080}">
      <dsp:nvSpPr>
        <dsp:cNvPr id="0" name=""/>
        <dsp:cNvSpPr/>
      </dsp:nvSpPr>
      <dsp:spPr>
        <a:xfrm>
          <a:off x="1379118" y="3319523"/>
          <a:ext cx="1229626" cy="1767373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حمض الستريك       يوجد في الليمون   البرتقال ويحتوي فيتامين </a:t>
          </a:r>
          <a:r>
            <a:rPr lang="en-US" sz="1800" b="1" kern="12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c</a:t>
          </a:r>
          <a:endParaRPr lang="ar-SA" sz="1800" b="1" kern="1200" dirty="0">
            <a:solidFill>
              <a:schemeClr val="bg1"/>
            </a:solidFill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1379118" y="3319523"/>
        <a:ext cx="1229626" cy="1767373"/>
      </dsp:txXfrm>
    </dsp:sp>
    <dsp:sp modelId="{02556C66-2950-43E3-B56E-B062F06B05A3}">
      <dsp:nvSpPr>
        <dsp:cNvPr id="0" name=""/>
        <dsp:cNvSpPr/>
      </dsp:nvSpPr>
      <dsp:spPr>
        <a:xfrm>
          <a:off x="2847850" y="3319523"/>
          <a:ext cx="1138595" cy="1776402"/>
        </a:xfrm>
        <a:prstGeom prst="rect">
          <a:avLst/>
        </a:prstGeom>
        <a:solidFill>
          <a:srgbClr val="0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حمض </a:t>
          </a:r>
        </a:p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النتريك في صناعة الأسمدة</a:t>
          </a:r>
        </a:p>
      </dsp:txBody>
      <dsp:txXfrm>
        <a:off x="2847850" y="3319523"/>
        <a:ext cx="1138595" cy="1776402"/>
      </dsp:txXfrm>
    </dsp:sp>
    <dsp:sp modelId="{011D6152-2F82-40A7-A195-638690836EF2}">
      <dsp:nvSpPr>
        <dsp:cNvPr id="0" name=""/>
        <dsp:cNvSpPr/>
      </dsp:nvSpPr>
      <dsp:spPr>
        <a:xfrm>
          <a:off x="4248471" y="3271076"/>
          <a:ext cx="1226540" cy="1776408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حمض الهيدروكلوريك في تنظيف المعادن</a:t>
          </a:r>
        </a:p>
      </dsp:txBody>
      <dsp:txXfrm>
        <a:off x="4248471" y="3271076"/>
        <a:ext cx="1226540" cy="1776408"/>
      </dsp:txXfrm>
    </dsp:sp>
    <dsp:sp modelId="{7DE6D5D8-234C-4024-84E0-4CBE353FE6F9}">
      <dsp:nvSpPr>
        <dsp:cNvPr id="0" name=""/>
        <dsp:cNvSpPr/>
      </dsp:nvSpPr>
      <dsp:spPr>
        <a:xfrm>
          <a:off x="5691197" y="3319523"/>
          <a:ext cx="1138595" cy="1727107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حمض الكربونيك له  دور أساسي في تكوين الكهوف </a:t>
          </a:r>
        </a:p>
      </dsp:txBody>
      <dsp:txXfrm>
        <a:off x="5691197" y="3319523"/>
        <a:ext cx="1138595" cy="1727107"/>
      </dsp:txXfrm>
    </dsp:sp>
    <dsp:sp modelId="{1070F956-DAD0-4ED3-8D0B-6E7928D96B41}">
      <dsp:nvSpPr>
        <dsp:cNvPr id="0" name=""/>
        <dsp:cNvSpPr/>
      </dsp:nvSpPr>
      <dsp:spPr>
        <a:xfrm>
          <a:off x="7068898" y="3319523"/>
          <a:ext cx="1138595" cy="1776402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 حمض     </a:t>
          </a:r>
          <a:r>
            <a:rPr lang="ar-SA" sz="1800" b="1" kern="1200" dirty="0" err="1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الفورميك</a:t>
          </a:r>
          <a:r>
            <a:rPr lang="ar-SA" sz="1800" b="1" kern="12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    يوجد في النمل</a:t>
          </a:r>
        </a:p>
      </dsp:txBody>
      <dsp:txXfrm>
        <a:off x="7068898" y="3319523"/>
        <a:ext cx="1138595" cy="17764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4CE50-6E39-4F62-83B1-B6256411B5A0}">
      <dsp:nvSpPr>
        <dsp:cNvPr id="0" name=""/>
        <dsp:cNvSpPr/>
      </dsp:nvSpPr>
      <dsp:spPr>
        <a:xfrm>
          <a:off x="3606802" y="1956975"/>
          <a:ext cx="1916797" cy="1901159"/>
        </a:xfrm>
        <a:prstGeom prst="ellipse">
          <a:avLst/>
        </a:prstGeom>
        <a:solidFill>
          <a:schemeClr val="bg1"/>
        </a:solidFill>
        <a:ln>
          <a:noFill/>
        </a:ln>
        <a:effectLst>
          <a:innerShdw blurRad="63500">
            <a:srgbClr val="000000">
              <a:alpha val="60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/>
            <a:t>المفردات الجديدة</a:t>
          </a:r>
        </a:p>
      </dsp:txBody>
      <dsp:txXfrm>
        <a:off x="3887510" y="2235393"/>
        <a:ext cx="1355381" cy="1344323"/>
      </dsp:txXfrm>
    </dsp:sp>
    <dsp:sp modelId="{FFD050D9-9A2C-4D1C-B633-2B193524C2D6}">
      <dsp:nvSpPr>
        <dsp:cNvPr id="0" name=""/>
        <dsp:cNvSpPr/>
      </dsp:nvSpPr>
      <dsp:spPr>
        <a:xfrm rot="15979741">
          <a:off x="4197689" y="1656248"/>
          <a:ext cx="576388" cy="30085"/>
        </a:xfrm>
        <a:custGeom>
          <a:avLst/>
          <a:gdLst/>
          <a:ahLst/>
          <a:cxnLst/>
          <a:rect l="0" t="0" r="0" b="0"/>
          <a:pathLst>
            <a:path>
              <a:moveTo>
                <a:pt x="0" y="15042"/>
              </a:moveTo>
              <a:lnTo>
                <a:pt x="576388" y="15042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 rot="10800000">
        <a:off x="4471474" y="1656881"/>
        <a:ext cx="28819" cy="28819"/>
      </dsp:txXfrm>
    </dsp:sp>
    <dsp:sp modelId="{0F9D4131-6448-4392-8066-C68EF1B810CC}">
      <dsp:nvSpPr>
        <dsp:cNvPr id="0" name=""/>
        <dsp:cNvSpPr/>
      </dsp:nvSpPr>
      <dsp:spPr>
        <a:xfrm>
          <a:off x="3730534" y="0"/>
          <a:ext cx="1385109" cy="1385109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الطرائق العلمية</a:t>
          </a:r>
        </a:p>
      </dsp:txBody>
      <dsp:txXfrm>
        <a:off x="3933379" y="202845"/>
        <a:ext cx="979419" cy="979419"/>
      </dsp:txXfrm>
    </dsp:sp>
    <dsp:sp modelId="{48FC827E-5CB2-4EDF-AB64-CE589C196860}">
      <dsp:nvSpPr>
        <dsp:cNvPr id="0" name=""/>
        <dsp:cNvSpPr/>
      </dsp:nvSpPr>
      <dsp:spPr>
        <a:xfrm rot="18987339">
          <a:off x="5151571" y="1970416"/>
          <a:ext cx="767621" cy="30085"/>
        </a:xfrm>
        <a:custGeom>
          <a:avLst/>
          <a:gdLst/>
          <a:ahLst/>
          <a:cxnLst/>
          <a:rect l="0" t="0" r="0" b="0"/>
          <a:pathLst>
            <a:path>
              <a:moveTo>
                <a:pt x="0" y="15042"/>
              </a:moveTo>
              <a:lnTo>
                <a:pt x="767621" y="15042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5516191" y="1966268"/>
        <a:ext cx="38381" cy="38381"/>
      </dsp:txXfrm>
    </dsp:sp>
    <dsp:sp modelId="{CC526A78-F154-4603-8C10-901E6358D50A}">
      <dsp:nvSpPr>
        <dsp:cNvPr id="0" name=""/>
        <dsp:cNvSpPr/>
      </dsp:nvSpPr>
      <dsp:spPr>
        <a:xfrm>
          <a:off x="5623022" y="551379"/>
          <a:ext cx="1385109" cy="1385109"/>
        </a:xfrm>
        <a:prstGeom prst="ellipse">
          <a:avLst/>
        </a:prstGeom>
        <a:solidFill>
          <a:schemeClr val="tx2">
            <a:lumMod val="50000"/>
          </a:schemeClr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الملاحظة</a:t>
          </a:r>
        </a:p>
      </dsp:txBody>
      <dsp:txXfrm>
        <a:off x="5825867" y="754224"/>
        <a:ext cx="979419" cy="979419"/>
      </dsp:txXfrm>
    </dsp:sp>
    <dsp:sp modelId="{20A1C2E8-CA50-4E66-8569-46BC6430B262}">
      <dsp:nvSpPr>
        <dsp:cNvPr id="0" name=""/>
        <dsp:cNvSpPr/>
      </dsp:nvSpPr>
      <dsp:spPr>
        <a:xfrm rot="221585">
          <a:off x="5520645" y="2983126"/>
          <a:ext cx="896840" cy="30085"/>
        </a:xfrm>
        <a:custGeom>
          <a:avLst/>
          <a:gdLst/>
          <a:ahLst/>
          <a:cxnLst/>
          <a:rect l="0" t="0" r="0" b="0"/>
          <a:pathLst>
            <a:path>
              <a:moveTo>
                <a:pt x="0" y="15042"/>
              </a:moveTo>
              <a:lnTo>
                <a:pt x="896840" y="15042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5946644" y="2975748"/>
        <a:ext cx="44842" cy="44842"/>
      </dsp:txXfrm>
    </dsp:sp>
    <dsp:sp modelId="{E1FDD581-508E-4F39-AD80-54509014B131}">
      <dsp:nvSpPr>
        <dsp:cNvPr id="0" name=""/>
        <dsp:cNvSpPr/>
      </dsp:nvSpPr>
      <dsp:spPr>
        <a:xfrm>
          <a:off x="6415116" y="2379106"/>
          <a:ext cx="1385109" cy="138510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الاستنتاج</a:t>
          </a:r>
        </a:p>
      </dsp:txBody>
      <dsp:txXfrm>
        <a:off x="6617961" y="2581951"/>
        <a:ext cx="979419" cy="979419"/>
      </dsp:txXfrm>
    </dsp:sp>
    <dsp:sp modelId="{D04A52A4-FD94-4206-82C5-952D6EF6C09F}">
      <dsp:nvSpPr>
        <dsp:cNvPr id="0" name=""/>
        <dsp:cNvSpPr/>
      </dsp:nvSpPr>
      <dsp:spPr>
        <a:xfrm rot="2980335">
          <a:off x="5035031" y="3938251"/>
          <a:ext cx="835782" cy="30085"/>
        </a:xfrm>
        <a:custGeom>
          <a:avLst/>
          <a:gdLst/>
          <a:ahLst/>
          <a:cxnLst/>
          <a:rect l="0" t="0" r="0" b="0"/>
          <a:pathLst>
            <a:path>
              <a:moveTo>
                <a:pt x="0" y="15042"/>
              </a:moveTo>
              <a:lnTo>
                <a:pt x="835782" y="15042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5432028" y="3932399"/>
        <a:ext cx="41789" cy="41789"/>
      </dsp:txXfrm>
    </dsp:sp>
    <dsp:sp modelId="{E8EFCB96-2CF6-4ADF-9925-E51399E47720}">
      <dsp:nvSpPr>
        <dsp:cNvPr id="0" name=""/>
        <dsp:cNvSpPr/>
      </dsp:nvSpPr>
      <dsp:spPr>
        <a:xfrm>
          <a:off x="5479004" y="4107293"/>
          <a:ext cx="1385109" cy="138510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الفرضية</a:t>
          </a:r>
        </a:p>
      </dsp:txBody>
      <dsp:txXfrm>
        <a:off x="5681849" y="4310138"/>
        <a:ext cx="979419" cy="979419"/>
      </dsp:txXfrm>
    </dsp:sp>
    <dsp:sp modelId="{420BEEF4-E9BC-45AA-BE87-B4B6AED2E305}">
      <dsp:nvSpPr>
        <dsp:cNvPr id="0" name=""/>
        <dsp:cNvSpPr/>
      </dsp:nvSpPr>
      <dsp:spPr>
        <a:xfrm rot="5804318">
          <a:off x="4039069" y="4205107"/>
          <a:ext cx="742078" cy="30085"/>
        </a:xfrm>
        <a:custGeom>
          <a:avLst/>
          <a:gdLst/>
          <a:ahLst/>
          <a:cxnLst/>
          <a:rect l="0" t="0" r="0" b="0"/>
          <a:pathLst>
            <a:path>
              <a:moveTo>
                <a:pt x="0" y="15042"/>
              </a:moveTo>
              <a:lnTo>
                <a:pt x="742078" y="15042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 rot="10800000">
        <a:off x="4391556" y="4201597"/>
        <a:ext cx="37103" cy="37103"/>
      </dsp:txXfrm>
    </dsp:sp>
    <dsp:sp modelId="{5ACAB245-1942-46FD-B73E-352129387780}">
      <dsp:nvSpPr>
        <dsp:cNvPr id="0" name=""/>
        <dsp:cNvSpPr/>
      </dsp:nvSpPr>
      <dsp:spPr>
        <a:xfrm>
          <a:off x="3592751" y="4583841"/>
          <a:ext cx="1385109" cy="138510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المتغير المستقل</a:t>
          </a:r>
        </a:p>
      </dsp:txBody>
      <dsp:txXfrm>
        <a:off x="3795596" y="4786686"/>
        <a:ext cx="979419" cy="979419"/>
      </dsp:txXfrm>
    </dsp:sp>
    <dsp:sp modelId="{DCC36CA6-6F93-4975-A0D1-843FBA08C162}">
      <dsp:nvSpPr>
        <dsp:cNvPr id="0" name=""/>
        <dsp:cNvSpPr/>
      </dsp:nvSpPr>
      <dsp:spPr>
        <a:xfrm rot="8289752">
          <a:off x="3040304" y="3840382"/>
          <a:ext cx="932311" cy="30085"/>
        </a:xfrm>
        <a:custGeom>
          <a:avLst/>
          <a:gdLst/>
          <a:ahLst/>
          <a:cxnLst/>
          <a:rect l="0" t="0" r="0" b="0"/>
          <a:pathLst>
            <a:path>
              <a:moveTo>
                <a:pt x="0" y="15042"/>
              </a:moveTo>
              <a:lnTo>
                <a:pt x="932311" y="15042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 rot="10800000">
        <a:off x="3483152" y="3832117"/>
        <a:ext cx="46615" cy="46615"/>
      </dsp:txXfrm>
    </dsp:sp>
    <dsp:sp modelId="{6A2ABD01-7845-46F5-A37B-6977418CB5CE}">
      <dsp:nvSpPr>
        <dsp:cNvPr id="0" name=""/>
        <dsp:cNvSpPr/>
      </dsp:nvSpPr>
      <dsp:spPr>
        <a:xfrm>
          <a:off x="1950620" y="3935752"/>
          <a:ext cx="1385109" cy="138510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المتغير التابع</a:t>
          </a:r>
        </a:p>
      </dsp:txBody>
      <dsp:txXfrm>
        <a:off x="2153465" y="4138597"/>
        <a:ext cx="979419" cy="979419"/>
      </dsp:txXfrm>
    </dsp:sp>
    <dsp:sp modelId="{D49B53AE-CE0F-45FE-B61B-55A4455E6887}">
      <dsp:nvSpPr>
        <dsp:cNvPr id="0" name=""/>
        <dsp:cNvSpPr/>
      </dsp:nvSpPr>
      <dsp:spPr>
        <a:xfrm rot="10574520">
          <a:off x="2756920" y="2983276"/>
          <a:ext cx="852893" cy="30085"/>
        </a:xfrm>
        <a:custGeom>
          <a:avLst/>
          <a:gdLst/>
          <a:ahLst/>
          <a:cxnLst/>
          <a:rect l="0" t="0" r="0" b="0"/>
          <a:pathLst>
            <a:path>
              <a:moveTo>
                <a:pt x="0" y="15042"/>
              </a:moveTo>
              <a:lnTo>
                <a:pt x="852893" y="15042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 rot="10800000">
        <a:off x="3162044" y="2976996"/>
        <a:ext cx="42644" cy="42644"/>
      </dsp:txXfrm>
    </dsp:sp>
    <dsp:sp modelId="{008A63F9-F610-4CAF-A6B5-4ECD22825843}">
      <dsp:nvSpPr>
        <dsp:cNvPr id="0" name=""/>
        <dsp:cNvSpPr/>
      </dsp:nvSpPr>
      <dsp:spPr>
        <a:xfrm>
          <a:off x="1374217" y="2379106"/>
          <a:ext cx="1385109" cy="138510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الثابت</a:t>
          </a:r>
        </a:p>
      </dsp:txBody>
      <dsp:txXfrm>
        <a:off x="1577062" y="2581951"/>
        <a:ext cx="979419" cy="979419"/>
      </dsp:txXfrm>
    </dsp:sp>
    <dsp:sp modelId="{3722A6BE-6E97-447C-80CC-5307F56B87FE}">
      <dsp:nvSpPr>
        <dsp:cNvPr id="0" name=""/>
        <dsp:cNvSpPr/>
      </dsp:nvSpPr>
      <dsp:spPr>
        <a:xfrm rot="13317793">
          <a:off x="3122372" y="1973001"/>
          <a:ext cx="840577" cy="30085"/>
        </a:xfrm>
        <a:custGeom>
          <a:avLst/>
          <a:gdLst/>
          <a:ahLst/>
          <a:cxnLst/>
          <a:rect l="0" t="0" r="0" b="0"/>
          <a:pathLst>
            <a:path>
              <a:moveTo>
                <a:pt x="0" y="15042"/>
              </a:moveTo>
              <a:lnTo>
                <a:pt x="840577" y="15042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 rot="10800000">
        <a:off x="3521646" y="1967030"/>
        <a:ext cx="42028" cy="42028"/>
      </dsp:txXfrm>
    </dsp:sp>
    <dsp:sp modelId="{3A260944-BD5E-40E9-BF01-F44E3A683C4A}">
      <dsp:nvSpPr>
        <dsp:cNvPr id="0" name=""/>
        <dsp:cNvSpPr/>
      </dsp:nvSpPr>
      <dsp:spPr>
        <a:xfrm>
          <a:off x="2022624" y="551383"/>
          <a:ext cx="1385109" cy="138510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الضابط</a:t>
          </a:r>
        </a:p>
      </dsp:txBody>
      <dsp:txXfrm>
        <a:off x="2225469" y="754228"/>
        <a:ext cx="979419" cy="9794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6CBD4-1D32-43B0-95F9-556CCC3A5847}">
      <dsp:nvSpPr>
        <dsp:cNvPr id="0" name=""/>
        <dsp:cNvSpPr/>
      </dsp:nvSpPr>
      <dsp:spPr>
        <a:xfrm>
          <a:off x="3846626" y="2593323"/>
          <a:ext cx="1349566" cy="1349566"/>
        </a:xfrm>
        <a:prstGeom prst="ellipse">
          <a:avLst/>
        </a:prstGeom>
        <a:solidFill>
          <a:schemeClr val="tx1"/>
        </a:solidFill>
        <a:ln w="762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>
            <a:srgbClr val="000000">
              <a:alpha val="60000"/>
            </a:srgbClr>
          </a:inn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chemeClr val="bg1"/>
              </a:solidFill>
            </a:rPr>
            <a:t>ما هي خطوات حل المشكلة </a:t>
          </a:r>
          <a:r>
            <a:rPr lang="ar-SA" sz="2400" b="1" kern="1200" dirty="0">
              <a:solidFill>
                <a:schemeClr val="bg1"/>
              </a:solidFill>
            </a:rPr>
            <a:t>؟</a:t>
          </a:r>
        </a:p>
      </dsp:txBody>
      <dsp:txXfrm>
        <a:off x="4044265" y="2790962"/>
        <a:ext cx="954288" cy="954288"/>
      </dsp:txXfrm>
    </dsp:sp>
    <dsp:sp modelId="{07BD5E71-429F-4335-96F0-73B3B74B98C7}">
      <dsp:nvSpPr>
        <dsp:cNvPr id="0" name=""/>
        <dsp:cNvSpPr/>
      </dsp:nvSpPr>
      <dsp:spPr>
        <a:xfrm rot="16200000">
          <a:off x="3912053" y="1970341"/>
          <a:ext cx="1218713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218713" y="13625"/>
              </a:lnTo>
            </a:path>
          </a:pathLst>
        </a:custGeom>
        <a:noFill/>
        <a:ln w="381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4490942" y="1953499"/>
        <a:ext cx="60935" cy="60935"/>
      </dsp:txXfrm>
    </dsp:sp>
    <dsp:sp modelId="{6C3BDEDB-BF2F-435D-B14D-95D3843970E6}">
      <dsp:nvSpPr>
        <dsp:cNvPr id="0" name=""/>
        <dsp:cNvSpPr/>
      </dsp:nvSpPr>
      <dsp:spPr>
        <a:xfrm>
          <a:off x="3846626" y="25044"/>
          <a:ext cx="1349566" cy="13495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>
            <a:srgbClr val="000000">
              <a:alpha val="60000"/>
            </a:srgbClr>
          </a:inn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300" b="1" kern="1200" dirty="0"/>
            <a:t>تحديد المشكلة </a:t>
          </a:r>
          <a:endParaRPr lang="ar-SA" sz="2300" kern="1200" dirty="0"/>
        </a:p>
      </dsp:txBody>
      <dsp:txXfrm>
        <a:off x="4044265" y="222683"/>
        <a:ext cx="954288" cy="954288"/>
      </dsp:txXfrm>
    </dsp:sp>
    <dsp:sp modelId="{F53983FD-83CB-4726-AA90-562A45980C7F}">
      <dsp:nvSpPr>
        <dsp:cNvPr id="0" name=""/>
        <dsp:cNvSpPr/>
      </dsp:nvSpPr>
      <dsp:spPr>
        <a:xfrm rot="18600000">
          <a:off x="4737482" y="2270773"/>
          <a:ext cx="1218713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218713" y="13625"/>
              </a:lnTo>
            </a:path>
          </a:pathLst>
        </a:custGeom>
        <a:noFill/>
        <a:ln w="381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5316371" y="2253931"/>
        <a:ext cx="60935" cy="60935"/>
      </dsp:txXfrm>
    </dsp:sp>
    <dsp:sp modelId="{FAF1AB12-51EF-4F11-A1F2-7793400BFEB7}">
      <dsp:nvSpPr>
        <dsp:cNvPr id="0" name=""/>
        <dsp:cNvSpPr/>
      </dsp:nvSpPr>
      <dsp:spPr>
        <a:xfrm>
          <a:off x="5497485" y="625907"/>
          <a:ext cx="1349566" cy="13495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>
            <a:srgbClr val="000000">
              <a:alpha val="60000"/>
            </a:srgbClr>
          </a:inn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300" kern="1200" dirty="0"/>
            <a:t>الملاحظة</a:t>
          </a:r>
        </a:p>
      </dsp:txBody>
      <dsp:txXfrm>
        <a:off x="5695124" y="823546"/>
        <a:ext cx="954288" cy="954288"/>
      </dsp:txXfrm>
    </dsp:sp>
    <dsp:sp modelId="{B5273B46-1284-4310-B07D-C716E639F3D8}">
      <dsp:nvSpPr>
        <dsp:cNvPr id="0" name=""/>
        <dsp:cNvSpPr/>
      </dsp:nvSpPr>
      <dsp:spPr>
        <a:xfrm rot="21000000">
          <a:off x="5176684" y="3031492"/>
          <a:ext cx="1218713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218713" y="13625"/>
              </a:lnTo>
            </a:path>
          </a:pathLst>
        </a:custGeom>
        <a:noFill/>
        <a:ln w="381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5755572" y="3014650"/>
        <a:ext cx="60935" cy="60935"/>
      </dsp:txXfrm>
    </dsp:sp>
    <dsp:sp modelId="{45750567-61BA-4556-A4D5-6EF94FAA1E8F}">
      <dsp:nvSpPr>
        <dsp:cNvPr id="0" name=""/>
        <dsp:cNvSpPr/>
      </dsp:nvSpPr>
      <dsp:spPr>
        <a:xfrm>
          <a:off x="6375888" y="2147346"/>
          <a:ext cx="1349566" cy="13495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>
            <a:srgbClr val="000000">
              <a:alpha val="60000"/>
            </a:srgbClr>
          </a:inn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300" b="1" kern="1200" dirty="0"/>
            <a:t>وضع الفرضيات</a:t>
          </a:r>
          <a:endParaRPr lang="ar-SA" sz="2300" kern="1200" dirty="0"/>
        </a:p>
      </dsp:txBody>
      <dsp:txXfrm>
        <a:off x="6573527" y="2344985"/>
        <a:ext cx="954288" cy="954288"/>
      </dsp:txXfrm>
    </dsp:sp>
    <dsp:sp modelId="{67EE796E-7F29-4D3D-BC3D-A1AF00E1396A}">
      <dsp:nvSpPr>
        <dsp:cNvPr id="0" name=""/>
        <dsp:cNvSpPr/>
      </dsp:nvSpPr>
      <dsp:spPr>
        <a:xfrm rot="1800000">
          <a:off x="5024150" y="3896551"/>
          <a:ext cx="1218713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218713" y="13625"/>
              </a:lnTo>
            </a:path>
          </a:pathLst>
        </a:custGeom>
        <a:noFill/>
        <a:ln w="381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5603039" y="3879709"/>
        <a:ext cx="60935" cy="60935"/>
      </dsp:txXfrm>
    </dsp:sp>
    <dsp:sp modelId="{B7311970-CCC8-42E4-B6F4-AAA91EAE12EC}">
      <dsp:nvSpPr>
        <dsp:cNvPr id="0" name=""/>
        <dsp:cNvSpPr/>
      </dsp:nvSpPr>
      <dsp:spPr>
        <a:xfrm>
          <a:off x="6070822" y="3877463"/>
          <a:ext cx="1349566" cy="13495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>
            <a:srgbClr val="000000">
              <a:alpha val="60000"/>
            </a:srgbClr>
          </a:inn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300" b="1" kern="1200" dirty="0"/>
            <a:t>اختبار الفرضيات </a:t>
          </a:r>
          <a:endParaRPr lang="ar-SA" sz="2300" kern="1200" dirty="0"/>
        </a:p>
      </dsp:txBody>
      <dsp:txXfrm>
        <a:off x="6268461" y="4075102"/>
        <a:ext cx="954288" cy="954288"/>
      </dsp:txXfrm>
    </dsp:sp>
    <dsp:sp modelId="{B7692127-5505-42F1-BD80-12BDF1B51B7E}">
      <dsp:nvSpPr>
        <dsp:cNvPr id="0" name=""/>
        <dsp:cNvSpPr/>
      </dsp:nvSpPr>
      <dsp:spPr>
        <a:xfrm rot="4200000">
          <a:off x="4351254" y="4461178"/>
          <a:ext cx="1218713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218713" y="13625"/>
              </a:lnTo>
            </a:path>
          </a:pathLst>
        </a:custGeom>
        <a:noFill/>
        <a:ln w="381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4930143" y="4444335"/>
        <a:ext cx="60935" cy="60935"/>
      </dsp:txXfrm>
    </dsp:sp>
    <dsp:sp modelId="{BEC4474D-AC09-4411-9E15-26509CCE4540}">
      <dsp:nvSpPr>
        <dsp:cNvPr id="0" name=""/>
        <dsp:cNvSpPr/>
      </dsp:nvSpPr>
      <dsp:spPr>
        <a:xfrm>
          <a:off x="4725030" y="5006717"/>
          <a:ext cx="1349566" cy="13495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>
            <a:srgbClr val="000000">
              <a:alpha val="60000"/>
            </a:srgbClr>
          </a:inn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300" b="1" kern="1200" dirty="0"/>
            <a:t>التخطيط للتجربة</a:t>
          </a:r>
        </a:p>
      </dsp:txBody>
      <dsp:txXfrm>
        <a:off x="4922669" y="5204356"/>
        <a:ext cx="954288" cy="954288"/>
      </dsp:txXfrm>
    </dsp:sp>
    <dsp:sp modelId="{835E93FC-6A1B-4611-BC95-039744120FF3}">
      <dsp:nvSpPr>
        <dsp:cNvPr id="0" name=""/>
        <dsp:cNvSpPr/>
      </dsp:nvSpPr>
      <dsp:spPr>
        <a:xfrm rot="6600000">
          <a:off x="3472851" y="4461178"/>
          <a:ext cx="1218713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218713" y="13625"/>
              </a:lnTo>
            </a:path>
          </a:pathLst>
        </a:custGeom>
        <a:noFill/>
        <a:ln w="381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 rot="10800000">
        <a:off x="4051740" y="4444335"/>
        <a:ext cx="60935" cy="60935"/>
      </dsp:txXfrm>
    </dsp:sp>
    <dsp:sp modelId="{7D70110F-B5F7-4114-A4A0-769EC0750A16}">
      <dsp:nvSpPr>
        <dsp:cNvPr id="0" name=""/>
        <dsp:cNvSpPr/>
      </dsp:nvSpPr>
      <dsp:spPr>
        <a:xfrm>
          <a:off x="2968223" y="5006717"/>
          <a:ext cx="1349566" cy="13495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>
            <a:srgbClr val="000000">
              <a:alpha val="60000"/>
            </a:srgbClr>
          </a:inn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300" b="1" kern="1200" dirty="0"/>
            <a:t>تنفيذ التجربة</a:t>
          </a:r>
        </a:p>
      </dsp:txBody>
      <dsp:txXfrm>
        <a:off x="3165862" y="5204356"/>
        <a:ext cx="954288" cy="954288"/>
      </dsp:txXfrm>
    </dsp:sp>
    <dsp:sp modelId="{F0CC4E1B-CE38-496D-A103-312665357015}">
      <dsp:nvSpPr>
        <dsp:cNvPr id="0" name=""/>
        <dsp:cNvSpPr/>
      </dsp:nvSpPr>
      <dsp:spPr>
        <a:xfrm rot="9000000">
          <a:off x="2799955" y="3896551"/>
          <a:ext cx="1218713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218713" y="13625"/>
              </a:lnTo>
            </a:path>
          </a:pathLst>
        </a:custGeom>
        <a:noFill/>
        <a:ln w="381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 rot="10800000">
        <a:off x="3378844" y="3879709"/>
        <a:ext cx="60935" cy="60935"/>
      </dsp:txXfrm>
    </dsp:sp>
    <dsp:sp modelId="{A66F87C9-8E9B-40E3-91D3-1C708EE7FF6B}">
      <dsp:nvSpPr>
        <dsp:cNvPr id="0" name=""/>
        <dsp:cNvSpPr/>
      </dsp:nvSpPr>
      <dsp:spPr>
        <a:xfrm>
          <a:off x="1622431" y="3877463"/>
          <a:ext cx="1349566" cy="13495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>
            <a:srgbClr val="000000">
              <a:alpha val="60000"/>
            </a:srgbClr>
          </a:inn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300" b="1" kern="1200" dirty="0"/>
            <a:t>تحليل البيانات</a:t>
          </a:r>
        </a:p>
      </dsp:txBody>
      <dsp:txXfrm>
        <a:off x="1820070" y="4075102"/>
        <a:ext cx="954288" cy="954288"/>
      </dsp:txXfrm>
    </dsp:sp>
    <dsp:sp modelId="{94074412-9009-4043-8A0C-14552EDF0880}">
      <dsp:nvSpPr>
        <dsp:cNvPr id="0" name=""/>
        <dsp:cNvSpPr/>
      </dsp:nvSpPr>
      <dsp:spPr>
        <a:xfrm rot="11400000">
          <a:off x="2774597" y="3042619"/>
          <a:ext cx="1090564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090564" y="13625"/>
              </a:lnTo>
            </a:path>
          </a:pathLst>
        </a:custGeom>
        <a:noFill/>
        <a:ln w="381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 rot="10800000">
        <a:off x="3292615" y="3028980"/>
        <a:ext cx="54528" cy="54528"/>
      </dsp:txXfrm>
    </dsp:sp>
    <dsp:sp modelId="{4FA9F268-200F-4658-9C19-AD1977F0856B}">
      <dsp:nvSpPr>
        <dsp:cNvPr id="0" name=""/>
        <dsp:cNvSpPr/>
      </dsp:nvSpPr>
      <dsp:spPr>
        <a:xfrm>
          <a:off x="1188704" y="2035170"/>
          <a:ext cx="1606888" cy="1573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>
            <a:srgbClr val="000000">
              <a:alpha val="60000"/>
            </a:srgbClr>
          </a:inn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400" b="1" i="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استخلاص النتائج </a:t>
          </a:r>
          <a:endParaRPr lang="ar-SA" sz="2400" b="1" i="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1424027" y="2265665"/>
        <a:ext cx="1136242" cy="1112928"/>
      </dsp:txXfrm>
    </dsp:sp>
    <dsp:sp modelId="{F63124A8-D6DD-4398-99F5-53ED270E3A2E}">
      <dsp:nvSpPr>
        <dsp:cNvPr id="0" name=""/>
        <dsp:cNvSpPr/>
      </dsp:nvSpPr>
      <dsp:spPr>
        <a:xfrm rot="13800000">
          <a:off x="3086624" y="2270773"/>
          <a:ext cx="1218713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218713" y="13625"/>
              </a:lnTo>
            </a:path>
          </a:pathLst>
        </a:custGeom>
        <a:noFill/>
        <a:ln w="381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 rot="10800000">
        <a:off x="3665512" y="2253931"/>
        <a:ext cx="60935" cy="60935"/>
      </dsp:txXfrm>
    </dsp:sp>
    <dsp:sp modelId="{FCBAA2BF-9C2F-418A-BDE8-3846CD38FA97}">
      <dsp:nvSpPr>
        <dsp:cNvPr id="0" name=""/>
        <dsp:cNvSpPr/>
      </dsp:nvSpPr>
      <dsp:spPr>
        <a:xfrm>
          <a:off x="2195768" y="625907"/>
          <a:ext cx="1349566" cy="13495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>
            <a:srgbClr val="000000">
              <a:alpha val="60000"/>
            </a:srgbClr>
          </a:inn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300" b="1" kern="1200" dirty="0"/>
            <a:t>التواصل بالنتائج</a:t>
          </a:r>
        </a:p>
      </dsp:txBody>
      <dsp:txXfrm>
        <a:off x="2393407" y="823546"/>
        <a:ext cx="954288" cy="9542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E4BF4-B0DF-46EA-BA42-CC38D6DF8748}">
      <dsp:nvSpPr>
        <dsp:cNvPr id="0" name=""/>
        <dsp:cNvSpPr/>
      </dsp:nvSpPr>
      <dsp:spPr>
        <a:xfrm>
          <a:off x="4609136" y="1381"/>
          <a:ext cx="1294895" cy="12948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الكتب</a:t>
          </a:r>
        </a:p>
      </dsp:txBody>
      <dsp:txXfrm>
        <a:off x="4798769" y="191014"/>
        <a:ext cx="915629" cy="915629"/>
      </dsp:txXfrm>
    </dsp:sp>
    <dsp:sp modelId="{2E740D09-C6EE-4405-8CAA-56492CA9BC51}">
      <dsp:nvSpPr>
        <dsp:cNvPr id="0" name=""/>
        <dsp:cNvSpPr/>
      </dsp:nvSpPr>
      <dsp:spPr>
        <a:xfrm rot="1800000">
          <a:off x="5917832" y="911315"/>
          <a:ext cx="343738" cy="4370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900" kern="1200"/>
        </a:p>
      </dsp:txBody>
      <dsp:txXfrm>
        <a:off x="5924740" y="972940"/>
        <a:ext cx="240617" cy="262217"/>
      </dsp:txXfrm>
    </dsp:sp>
    <dsp:sp modelId="{8EA86BE2-592D-4367-927A-7153BA854BCA}">
      <dsp:nvSpPr>
        <dsp:cNvPr id="0" name=""/>
        <dsp:cNvSpPr/>
      </dsp:nvSpPr>
      <dsp:spPr>
        <a:xfrm>
          <a:off x="6292220" y="973110"/>
          <a:ext cx="1294895" cy="12948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الراديو</a:t>
          </a:r>
        </a:p>
      </dsp:txBody>
      <dsp:txXfrm>
        <a:off x="6481853" y="1162743"/>
        <a:ext cx="915629" cy="915629"/>
      </dsp:txXfrm>
    </dsp:sp>
    <dsp:sp modelId="{6D6B5A17-9D2F-4A59-AC52-21BEAC58C96C}">
      <dsp:nvSpPr>
        <dsp:cNvPr id="0" name=""/>
        <dsp:cNvSpPr/>
      </dsp:nvSpPr>
      <dsp:spPr>
        <a:xfrm rot="5400000">
          <a:off x="6767799" y="2364045"/>
          <a:ext cx="343738" cy="4370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900" kern="1200"/>
        </a:p>
      </dsp:txBody>
      <dsp:txXfrm>
        <a:off x="6819360" y="2399890"/>
        <a:ext cx="240617" cy="262217"/>
      </dsp:txXfrm>
    </dsp:sp>
    <dsp:sp modelId="{49CA5F20-4E1B-439D-99E2-DB9F84B5983B}">
      <dsp:nvSpPr>
        <dsp:cNvPr id="0" name=""/>
        <dsp:cNvSpPr/>
      </dsp:nvSpPr>
      <dsp:spPr>
        <a:xfrm>
          <a:off x="6292220" y="2916569"/>
          <a:ext cx="1294895" cy="12948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النت</a:t>
          </a:r>
        </a:p>
      </dsp:txBody>
      <dsp:txXfrm>
        <a:off x="6481853" y="3106202"/>
        <a:ext cx="915629" cy="915629"/>
      </dsp:txXfrm>
    </dsp:sp>
    <dsp:sp modelId="{039F5E44-520A-4277-987C-5AC42A4FA7A9}">
      <dsp:nvSpPr>
        <dsp:cNvPr id="0" name=""/>
        <dsp:cNvSpPr/>
      </dsp:nvSpPr>
      <dsp:spPr>
        <a:xfrm rot="9000000">
          <a:off x="5934682" y="3826504"/>
          <a:ext cx="343738" cy="4370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900" kern="1200"/>
        </a:p>
      </dsp:txBody>
      <dsp:txXfrm rot="10800000">
        <a:off x="6030895" y="3888129"/>
        <a:ext cx="240617" cy="262217"/>
      </dsp:txXfrm>
    </dsp:sp>
    <dsp:sp modelId="{4442746C-E2F6-42A7-9525-520939616D47}">
      <dsp:nvSpPr>
        <dsp:cNvPr id="0" name=""/>
        <dsp:cNvSpPr/>
      </dsp:nvSpPr>
      <dsp:spPr>
        <a:xfrm>
          <a:off x="4609136" y="3888298"/>
          <a:ext cx="1294895" cy="12948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الصحف</a:t>
          </a:r>
        </a:p>
      </dsp:txBody>
      <dsp:txXfrm>
        <a:off x="4798769" y="4077931"/>
        <a:ext cx="915629" cy="915629"/>
      </dsp:txXfrm>
    </dsp:sp>
    <dsp:sp modelId="{6782DAD0-F2ED-482F-B637-7B1494E31F6E}">
      <dsp:nvSpPr>
        <dsp:cNvPr id="0" name=""/>
        <dsp:cNvSpPr/>
      </dsp:nvSpPr>
      <dsp:spPr>
        <a:xfrm rot="12600000">
          <a:off x="4251597" y="3836232"/>
          <a:ext cx="343738" cy="4370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900" kern="1200"/>
        </a:p>
      </dsp:txBody>
      <dsp:txXfrm rot="10800000">
        <a:off x="4347810" y="3949417"/>
        <a:ext cx="240617" cy="262217"/>
      </dsp:txXfrm>
    </dsp:sp>
    <dsp:sp modelId="{073AB620-2BCA-4F6B-8591-477705519198}">
      <dsp:nvSpPr>
        <dsp:cNvPr id="0" name=""/>
        <dsp:cNvSpPr/>
      </dsp:nvSpPr>
      <dsp:spPr>
        <a:xfrm>
          <a:off x="2926051" y="2916569"/>
          <a:ext cx="1294895" cy="12948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المجلات</a:t>
          </a:r>
        </a:p>
      </dsp:txBody>
      <dsp:txXfrm>
        <a:off x="3115684" y="3106202"/>
        <a:ext cx="915629" cy="915629"/>
      </dsp:txXfrm>
    </dsp:sp>
    <dsp:sp modelId="{4047279F-7DE8-447C-B843-39422932046F}">
      <dsp:nvSpPr>
        <dsp:cNvPr id="0" name=""/>
        <dsp:cNvSpPr/>
      </dsp:nvSpPr>
      <dsp:spPr>
        <a:xfrm rot="16200000">
          <a:off x="3401630" y="2383502"/>
          <a:ext cx="343738" cy="4370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900" kern="1200"/>
        </a:p>
      </dsp:txBody>
      <dsp:txXfrm>
        <a:off x="3453191" y="2522468"/>
        <a:ext cx="240617" cy="262217"/>
      </dsp:txXfrm>
    </dsp:sp>
    <dsp:sp modelId="{4E66B32E-293B-4868-A660-56044D2E364C}">
      <dsp:nvSpPr>
        <dsp:cNvPr id="0" name=""/>
        <dsp:cNvSpPr/>
      </dsp:nvSpPr>
      <dsp:spPr>
        <a:xfrm>
          <a:off x="2926051" y="973110"/>
          <a:ext cx="1294895" cy="12948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التلفاز</a:t>
          </a:r>
        </a:p>
      </dsp:txBody>
      <dsp:txXfrm>
        <a:off x="3115684" y="1162743"/>
        <a:ext cx="915629" cy="915629"/>
      </dsp:txXfrm>
    </dsp:sp>
    <dsp:sp modelId="{D5F037D5-46A3-4C3C-9E1B-83E481D3AD57}">
      <dsp:nvSpPr>
        <dsp:cNvPr id="0" name=""/>
        <dsp:cNvSpPr/>
      </dsp:nvSpPr>
      <dsp:spPr>
        <a:xfrm rot="19800000">
          <a:off x="4234747" y="921044"/>
          <a:ext cx="343738" cy="4370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900" kern="1200"/>
        </a:p>
      </dsp:txBody>
      <dsp:txXfrm>
        <a:off x="4241655" y="1034229"/>
        <a:ext cx="240617" cy="2622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74E504-9E21-4069-AADB-5F46E6AD460A}">
      <dsp:nvSpPr>
        <dsp:cNvPr id="0" name=""/>
        <dsp:cNvSpPr/>
      </dsp:nvSpPr>
      <dsp:spPr>
        <a:xfrm>
          <a:off x="2665042" y="328866"/>
          <a:ext cx="1961872" cy="8188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>
            <a:srgbClr val="000000">
              <a:alpha val="60000"/>
            </a:srgbClr>
          </a:inn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500" b="1" kern="1200" dirty="0"/>
            <a:t>المادة</a:t>
          </a:r>
        </a:p>
      </dsp:txBody>
      <dsp:txXfrm>
        <a:off x="2705014" y="368838"/>
        <a:ext cx="1881928" cy="738888"/>
      </dsp:txXfrm>
    </dsp:sp>
    <dsp:sp modelId="{A2253093-2723-4D04-A209-5B2471C60779}">
      <dsp:nvSpPr>
        <dsp:cNvPr id="0" name=""/>
        <dsp:cNvSpPr/>
      </dsp:nvSpPr>
      <dsp:spPr>
        <a:xfrm rot="8307646">
          <a:off x="1821821" y="1664260"/>
          <a:ext cx="155794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57944" y="0"/>
              </a:lnTo>
            </a:path>
          </a:pathLst>
        </a:custGeom>
        <a:noFill/>
        <a:ln w="381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2FC102-C6A8-40B4-9D3C-B86D6095EFA0}">
      <dsp:nvSpPr>
        <dsp:cNvPr id="0" name=""/>
        <dsp:cNvSpPr/>
      </dsp:nvSpPr>
      <dsp:spPr>
        <a:xfrm>
          <a:off x="0" y="2180822"/>
          <a:ext cx="3416218" cy="5486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>
            <a:srgbClr val="000000">
              <a:alpha val="60000"/>
            </a:srgbClr>
          </a:inn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700" b="1" kern="1200" dirty="0">
              <a:solidFill>
                <a:srgbClr val="002060"/>
              </a:solidFill>
            </a:rPr>
            <a:t>غير نقية (مخاليط)</a:t>
          </a:r>
        </a:p>
      </dsp:txBody>
      <dsp:txXfrm>
        <a:off x="26781" y="2207603"/>
        <a:ext cx="3362656" cy="495055"/>
      </dsp:txXfrm>
    </dsp:sp>
    <dsp:sp modelId="{721D8EFE-623B-44F4-A02B-0B04866162E1}">
      <dsp:nvSpPr>
        <dsp:cNvPr id="0" name=""/>
        <dsp:cNvSpPr/>
      </dsp:nvSpPr>
      <dsp:spPr>
        <a:xfrm rot="2365686">
          <a:off x="3958812" y="1664260"/>
          <a:ext cx="16266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6686" y="0"/>
              </a:lnTo>
            </a:path>
          </a:pathLst>
        </a:custGeom>
        <a:noFill/>
        <a:ln w="381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493DBB-E61B-40E9-BCB7-D46602979B63}">
      <dsp:nvSpPr>
        <dsp:cNvPr id="0" name=""/>
        <dsp:cNvSpPr/>
      </dsp:nvSpPr>
      <dsp:spPr>
        <a:xfrm>
          <a:off x="4086220" y="2180822"/>
          <a:ext cx="3295588" cy="5486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>
            <a:srgbClr val="000000">
              <a:alpha val="60000"/>
            </a:srgbClr>
          </a:inn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700" b="1" kern="1200" dirty="0">
              <a:solidFill>
                <a:srgbClr val="002060"/>
              </a:solidFill>
            </a:rPr>
            <a:t>نقية (عناصر ومركبات )</a:t>
          </a:r>
        </a:p>
      </dsp:txBody>
      <dsp:txXfrm>
        <a:off x="4113001" y="2207603"/>
        <a:ext cx="3242026" cy="4950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A4F27A-DDC9-4506-A7B6-84EAF6395D6B}">
      <dsp:nvSpPr>
        <dsp:cNvPr id="0" name=""/>
        <dsp:cNvSpPr/>
      </dsp:nvSpPr>
      <dsp:spPr>
        <a:xfrm>
          <a:off x="2851928" y="2601235"/>
          <a:ext cx="1856983" cy="1856983"/>
        </a:xfrm>
        <a:prstGeom prst="ellipse">
          <a:avLst/>
        </a:prstGeom>
        <a:solidFill>
          <a:schemeClr val="tx1"/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900" b="1" kern="1200" dirty="0"/>
            <a:t>ما هي طرق فصل المخاليط ؟</a:t>
          </a:r>
        </a:p>
      </dsp:txBody>
      <dsp:txXfrm>
        <a:off x="3123877" y="2873184"/>
        <a:ext cx="1313085" cy="1313085"/>
      </dsp:txXfrm>
    </dsp:sp>
    <dsp:sp modelId="{E32B7905-BE78-4073-8CF7-F701A71159EA}">
      <dsp:nvSpPr>
        <dsp:cNvPr id="0" name=""/>
        <dsp:cNvSpPr/>
      </dsp:nvSpPr>
      <dsp:spPr>
        <a:xfrm rot="16200000">
          <a:off x="3584149" y="1926335"/>
          <a:ext cx="392541" cy="63137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kern="1200"/>
        </a:p>
      </dsp:txBody>
      <dsp:txXfrm>
        <a:off x="3643030" y="2111491"/>
        <a:ext cx="274779" cy="378824"/>
      </dsp:txXfrm>
    </dsp:sp>
    <dsp:sp modelId="{BC53C054-B9F1-4F1A-ADAF-09C579B96DA6}">
      <dsp:nvSpPr>
        <dsp:cNvPr id="0" name=""/>
        <dsp:cNvSpPr/>
      </dsp:nvSpPr>
      <dsp:spPr>
        <a:xfrm>
          <a:off x="2851928" y="3607"/>
          <a:ext cx="1856983" cy="1856983"/>
        </a:xfrm>
        <a:prstGeom prst="ellipse">
          <a:avLst/>
        </a:prstGeom>
        <a:solidFill>
          <a:srgbClr val="103F92"/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/>
            <a:t>الغليان</a:t>
          </a:r>
        </a:p>
      </dsp:txBody>
      <dsp:txXfrm>
        <a:off x="3123877" y="275556"/>
        <a:ext cx="1313085" cy="1313085"/>
      </dsp:txXfrm>
    </dsp:sp>
    <dsp:sp modelId="{C80E7CC1-0D0B-44FA-8A18-C1385BDA9014}">
      <dsp:nvSpPr>
        <dsp:cNvPr id="0" name=""/>
        <dsp:cNvSpPr/>
      </dsp:nvSpPr>
      <dsp:spPr>
        <a:xfrm rot="1800000">
          <a:off x="4699333" y="3857891"/>
          <a:ext cx="392541" cy="63137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kern="1200"/>
        </a:p>
      </dsp:txBody>
      <dsp:txXfrm>
        <a:off x="4707222" y="3954726"/>
        <a:ext cx="274779" cy="378824"/>
      </dsp:txXfrm>
    </dsp:sp>
    <dsp:sp modelId="{AA075EB3-201A-441B-A0AB-9F3E95ADFD37}">
      <dsp:nvSpPr>
        <dsp:cNvPr id="0" name=""/>
        <dsp:cNvSpPr/>
      </dsp:nvSpPr>
      <dsp:spPr>
        <a:xfrm>
          <a:off x="5101539" y="3900048"/>
          <a:ext cx="1856983" cy="1856983"/>
        </a:xfrm>
        <a:prstGeom prst="ellipse">
          <a:avLst/>
        </a:prstGeom>
        <a:solidFill>
          <a:srgbClr val="103F92"/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/>
            <a:t>المغناطيس</a:t>
          </a:r>
        </a:p>
      </dsp:txBody>
      <dsp:txXfrm>
        <a:off x="5373488" y="4171997"/>
        <a:ext cx="1313085" cy="1313085"/>
      </dsp:txXfrm>
    </dsp:sp>
    <dsp:sp modelId="{C8E05342-F4EC-423B-80D8-55FB20D80FF2}">
      <dsp:nvSpPr>
        <dsp:cNvPr id="0" name=""/>
        <dsp:cNvSpPr/>
      </dsp:nvSpPr>
      <dsp:spPr>
        <a:xfrm rot="9000000">
          <a:off x="2468964" y="3857891"/>
          <a:ext cx="392541" cy="63137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kern="1200"/>
        </a:p>
      </dsp:txBody>
      <dsp:txXfrm rot="10800000">
        <a:off x="2578837" y="3954726"/>
        <a:ext cx="274779" cy="378824"/>
      </dsp:txXfrm>
    </dsp:sp>
    <dsp:sp modelId="{35D7DBC5-C82B-4549-9B22-B0CD96FE475F}">
      <dsp:nvSpPr>
        <dsp:cNvPr id="0" name=""/>
        <dsp:cNvSpPr/>
      </dsp:nvSpPr>
      <dsp:spPr>
        <a:xfrm>
          <a:off x="602316" y="3900048"/>
          <a:ext cx="1856983" cy="1856983"/>
        </a:xfrm>
        <a:prstGeom prst="ellipse">
          <a:avLst/>
        </a:prstGeom>
        <a:solidFill>
          <a:srgbClr val="103F92"/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 err="1"/>
            <a:t>المصفاه</a:t>
          </a:r>
          <a:endParaRPr lang="ar-SA" sz="2800" b="1" kern="1200" dirty="0"/>
        </a:p>
      </dsp:txBody>
      <dsp:txXfrm>
        <a:off x="874265" y="4171997"/>
        <a:ext cx="1313085" cy="13130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A6D09-EBAA-40CA-9D0E-5DB3D646C2E6}">
      <dsp:nvSpPr>
        <dsp:cNvPr id="0" name=""/>
        <dsp:cNvSpPr/>
      </dsp:nvSpPr>
      <dsp:spPr>
        <a:xfrm>
          <a:off x="1645970" y="1496853"/>
          <a:ext cx="3140434" cy="314043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hade val="40000"/>
                <a:satMod val="130000"/>
              </a:schemeClr>
            </a:gs>
            <a:gs pos="80000">
              <a:schemeClr val="accent4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path path="circle">
            <a:fillToRect l="25000" t="100000" r="100000" b="100000"/>
          </a:path>
        </a:gra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900" b="1" kern="1200" dirty="0">
              <a:solidFill>
                <a:prstClr val="white"/>
              </a:solidFill>
            </a:rPr>
            <a:t>البلورة هي خروج كمية من المذاب خارج المحلول على صورة مادة صلبة بواسطة ؟</a:t>
          </a:r>
          <a:endParaRPr lang="ar-SA" sz="2900" b="1" kern="1200" dirty="0">
            <a:solidFill>
              <a:srgbClr val="FF0000"/>
            </a:solidFill>
          </a:endParaRPr>
        </a:p>
      </dsp:txBody>
      <dsp:txXfrm>
        <a:off x="2105876" y="1956759"/>
        <a:ext cx="2220622" cy="2220622"/>
      </dsp:txXfrm>
    </dsp:sp>
    <dsp:sp modelId="{287D843B-68FA-4060-A891-B014AE4F7CDA}">
      <dsp:nvSpPr>
        <dsp:cNvPr id="0" name=""/>
        <dsp:cNvSpPr/>
      </dsp:nvSpPr>
      <dsp:spPr>
        <a:xfrm>
          <a:off x="2431079" y="238815"/>
          <a:ext cx="1570217" cy="1570217"/>
        </a:xfrm>
        <a:prstGeom prst="ellipse">
          <a:avLst/>
        </a:prstGeom>
        <a:solidFill>
          <a:schemeClr val="bg1"/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b="1" kern="1200" dirty="0"/>
            <a:t>تبريد المحلول</a:t>
          </a:r>
        </a:p>
      </dsp:txBody>
      <dsp:txXfrm>
        <a:off x="2661032" y="468768"/>
        <a:ext cx="1110311" cy="1110311"/>
      </dsp:txXfrm>
    </dsp:sp>
    <dsp:sp modelId="{2CE05D2D-DBB1-4BB9-8727-F70A5DD0C4FD}">
      <dsp:nvSpPr>
        <dsp:cNvPr id="0" name=""/>
        <dsp:cNvSpPr/>
      </dsp:nvSpPr>
      <dsp:spPr>
        <a:xfrm>
          <a:off x="4200495" y="3303535"/>
          <a:ext cx="1570217" cy="1570217"/>
        </a:xfrm>
        <a:prstGeom prst="ellipse">
          <a:avLst/>
        </a:prstGeom>
        <a:solidFill>
          <a:schemeClr val="bg1"/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b="1" kern="1200" dirty="0"/>
            <a:t>تبخير جزء من المذيب</a:t>
          </a:r>
        </a:p>
      </dsp:txBody>
      <dsp:txXfrm>
        <a:off x="4430448" y="3533488"/>
        <a:ext cx="1110311" cy="1110311"/>
      </dsp:txXfrm>
    </dsp:sp>
    <dsp:sp modelId="{336C0504-0C81-4048-A1EF-366DD5442B06}">
      <dsp:nvSpPr>
        <dsp:cNvPr id="0" name=""/>
        <dsp:cNvSpPr/>
      </dsp:nvSpPr>
      <dsp:spPr>
        <a:xfrm>
          <a:off x="661662" y="3303535"/>
          <a:ext cx="1570217" cy="1570217"/>
        </a:xfrm>
        <a:prstGeom prst="ellipse">
          <a:avLst/>
        </a:prstGeom>
        <a:solidFill>
          <a:schemeClr val="bg1"/>
        </a:solidFill>
        <a:ln>
          <a:noFill/>
        </a:ln>
        <a:effectLst>
          <a:innerShdw blurRad="63500">
            <a:srgbClr val="000000">
              <a:alpha val="50000"/>
            </a:srgbClr>
          </a:innerShdw>
          <a:outerShdw blurRad="76200" dist="38100" sx="101000" sy="101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b="1" kern="1200" dirty="0"/>
            <a:t>ترسيب مادة صلبة</a:t>
          </a:r>
        </a:p>
      </dsp:txBody>
      <dsp:txXfrm>
        <a:off x="891615" y="3533488"/>
        <a:ext cx="1110311" cy="11103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DC67A-DA8E-4B22-92BC-B96BAE24F23D}">
      <dsp:nvSpPr>
        <dsp:cNvPr id="0" name=""/>
        <dsp:cNvSpPr/>
      </dsp:nvSpPr>
      <dsp:spPr>
        <a:xfrm>
          <a:off x="1779439" y="799287"/>
          <a:ext cx="5333601" cy="5333601"/>
        </a:xfrm>
        <a:prstGeom prst="blockArc">
          <a:avLst>
            <a:gd name="adj1" fmla="val 9000000"/>
            <a:gd name="adj2" fmla="val 16200000"/>
            <a:gd name="adj3" fmla="val 4636"/>
          </a:avLst>
        </a:prstGeom>
        <a:solidFill>
          <a:srgbClr val="4F81B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255467-02CC-43C0-B946-221DB7A10A5C}">
      <dsp:nvSpPr>
        <dsp:cNvPr id="0" name=""/>
        <dsp:cNvSpPr/>
      </dsp:nvSpPr>
      <dsp:spPr>
        <a:xfrm>
          <a:off x="1779439" y="799287"/>
          <a:ext cx="5333601" cy="5333601"/>
        </a:xfrm>
        <a:prstGeom prst="blockArc">
          <a:avLst>
            <a:gd name="adj1" fmla="val 1800000"/>
            <a:gd name="adj2" fmla="val 9000000"/>
            <a:gd name="adj3" fmla="val 4636"/>
          </a:avLst>
        </a:prstGeom>
        <a:solidFill>
          <a:srgbClr val="4F81B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1629E6-5956-43CF-A0C6-8A6FC05F936F}">
      <dsp:nvSpPr>
        <dsp:cNvPr id="0" name=""/>
        <dsp:cNvSpPr/>
      </dsp:nvSpPr>
      <dsp:spPr>
        <a:xfrm>
          <a:off x="1779439" y="799287"/>
          <a:ext cx="5333601" cy="5333601"/>
        </a:xfrm>
        <a:prstGeom prst="blockArc">
          <a:avLst>
            <a:gd name="adj1" fmla="val 16200000"/>
            <a:gd name="adj2" fmla="val 1800000"/>
            <a:gd name="adj3" fmla="val 4636"/>
          </a:avLst>
        </a:prstGeom>
        <a:solidFill>
          <a:srgbClr val="4F81B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3EF37A-CDF5-4041-8A14-8E3002097530}">
      <dsp:nvSpPr>
        <dsp:cNvPr id="0" name=""/>
        <dsp:cNvSpPr/>
      </dsp:nvSpPr>
      <dsp:spPr>
        <a:xfrm>
          <a:off x="2699797" y="1800211"/>
          <a:ext cx="3492884" cy="31877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4F81B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الذائبية : </a:t>
          </a:r>
          <a:r>
            <a:rPr lang="ar-SA" sz="3200" b="1" kern="1200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هي كمية المادة التي يمكن إذابتها في100 جرام من المذيب عند درجة حرارة معينة </a:t>
          </a:r>
          <a:r>
            <a:rPr lang="ar-SA" sz="2800" b="1" kern="1200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.</a:t>
          </a:r>
        </a:p>
      </dsp:txBody>
      <dsp:txXfrm>
        <a:off x="3211318" y="2267046"/>
        <a:ext cx="2469842" cy="2254080"/>
      </dsp:txXfrm>
    </dsp:sp>
    <dsp:sp modelId="{3682BA8D-3CE1-4797-BE86-6DE572E29C63}">
      <dsp:nvSpPr>
        <dsp:cNvPr id="0" name=""/>
        <dsp:cNvSpPr/>
      </dsp:nvSpPr>
      <dsp:spPr>
        <a:xfrm>
          <a:off x="3587603" y="2472"/>
          <a:ext cx="1717273" cy="1717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rgbClr val="002060"/>
              </a:solidFill>
            </a:rPr>
            <a:t>نوع مادة المذيب والمذاب</a:t>
          </a:r>
        </a:p>
      </dsp:txBody>
      <dsp:txXfrm>
        <a:off x="3839092" y="253961"/>
        <a:ext cx="1214295" cy="1214295"/>
      </dsp:txXfrm>
    </dsp:sp>
    <dsp:sp modelId="{E30CA17C-9D45-4780-BFD6-C89839687045}">
      <dsp:nvSpPr>
        <dsp:cNvPr id="0" name=""/>
        <dsp:cNvSpPr/>
      </dsp:nvSpPr>
      <dsp:spPr>
        <a:xfrm>
          <a:off x="5843581" y="3909941"/>
          <a:ext cx="1717273" cy="1717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rgbClr val="002060"/>
              </a:solidFill>
            </a:rPr>
            <a:t>درجة حرارة المذيب</a:t>
          </a:r>
        </a:p>
      </dsp:txBody>
      <dsp:txXfrm>
        <a:off x="6095070" y="4161430"/>
        <a:ext cx="1214295" cy="1214295"/>
      </dsp:txXfrm>
    </dsp:sp>
    <dsp:sp modelId="{1C6FDF4B-A3EF-469C-BF5B-914855DFE25F}">
      <dsp:nvSpPr>
        <dsp:cNvPr id="0" name=""/>
        <dsp:cNvSpPr/>
      </dsp:nvSpPr>
      <dsp:spPr>
        <a:xfrm>
          <a:off x="1331625" y="3909941"/>
          <a:ext cx="1717273" cy="1717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rgbClr val="002060"/>
              </a:solidFill>
            </a:rPr>
            <a:t>الضغط</a:t>
          </a:r>
        </a:p>
      </dsp:txBody>
      <dsp:txXfrm>
        <a:off x="1583114" y="4161430"/>
        <a:ext cx="1214295" cy="12142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999C4-3DEF-49FA-9068-8159D0DBB7C3}">
      <dsp:nvSpPr>
        <dsp:cNvPr id="0" name=""/>
        <dsp:cNvSpPr/>
      </dsp:nvSpPr>
      <dsp:spPr>
        <a:xfrm>
          <a:off x="6171857" y="3389218"/>
          <a:ext cx="91440" cy="6310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1083"/>
              </a:lnTo>
            </a:path>
          </a:pathLst>
        </a:custGeom>
        <a:noFill/>
        <a:ln w="381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87FAF6-D700-4E6B-A58A-2D6CC7BD1E28}">
      <dsp:nvSpPr>
        <dsp:cNvPr id="0" name=""/>
        <dsp:cNvSpPr/>
      </dsp:nvSpPr>
      <dsp:spPr>
        <a:xfrm>
          <a:off x="4446854" y="1380239"/>
          <a:ext cx="1770722" cy="631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0064"/>
              </a:lnTo>
              <a:lnTo>
                <a:pt x="1770722" y="430064"/>
              </a:lnTo>
              <a:lnTo>
                <a:pt x="1770722" y="631083"/>
              </a:lnTo>
            </a:path>
          </a:pathLst>
        </a:custGeom>
        <a:noFill/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F44EA-695E-4AC8-B147-D8D0A95C14B1}">
      <dsp:nvSpPr>
        <dsp:cNvPr id="0" name=""/>
        <dsp:cNvSpPr/>
      </dsp:nvSpPr>
      <dsp:spPr>
        <a:xfrm>
          <a:off x="2630411" y="3389218"/>
          <a:ext cx="91440" cy="6310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1083"/>
              </a:lnTo>
            </a:path>
          </a:pathLst>
        </a:custGeom>
        <a:noFill/>
        <a:ln w="381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10B38D-28B4-49FE-BC81-83533C56DC97}">
      <dsp:nvSpPr>
        <dsp:cNvPr id="0" name=""/>
        <dsp:cNvSpPr/>
      </dsp:nvSpPr>
      <dsp:spPr>
        <a:xfrm>
          <a:off x="2676131" y="1380239"/>
          <a:ext cx="1770722" cy="631083"/>
        </a:xfrm>
        <a:custGeom>
          <a:avLst/>
          <a:gdLst/>
          <a:ahLst/>
          <a:cxnLst/>
          <a:rect l="0" t="0" r="0" b="0"/>
          <a:pathLst>
            <a:path>
              <a:moveTo>
                <a:pt x="1770722" y="0"/>
              </a:moveTo>
              <a:lnTo>
                <a:pt x="1770722" y="430064"/>
              </a:lnTo>
              <a:lnTo>
                <a:pt x="0" y="430064"/>
              </a:lnTo>
              <a:lnTo>
                <a:pt x="0" y="631083"/>
              </a:lnTo>
            </a:path>
          </a:pathLst>
        </a:custGeom>
        <a:noFill/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78714D-BB67-4682-835A-40FE604F3242}">
      <dsp:nvSpPr>
        <dsp:cNvPr id="0" name=""/>
        <dsp:cNvSpPr/>
      </dsp:nvSpPr>
      <dsp:spPr>
        <a:xfrm>
          <a:off x="2994205" y="2344"/>
          <a:ext cx="2905297" cy="1377895"/>
        </a:xfrm>
        <a:prstGeom prst="roundRect">
          <a:avLst>
            <a:gd name="adj" fmla="val 10000"/>
          </a:avLst>
        </a:prstGeom>
        <a:solidFill>
          <a:schemeClr val="tx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576C0-9A11-424A-9480-717069209784}">
      <dsp:nvSpPr>
        <dsp:cNvPr id="0" name=""/>
        <dsp:cNvSpPr/>
      </dsp:nvSpPr>
      <dsp:spPr>
        <a:xfrm>
          <a:off x="3235307" y="231390"/>
          <a:ext cx="2905297" cy="1377895"/>
        </a:xfrm>
        <a:prstGeom prst="roundRect">
          <a:avLst>
            <a:gd name="adj" fmla="val 10000"/>
          </a:avLst>
        </a:prstGeom>
        <a:solidFill>
          <a:schemeClr val="tx1">
            <a:alpha val="90000"/>
          </a:schemeClr>
        </a:solidFill>
        <a:ln w="381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>
              <a:solidFill>
                <a:schemeClr val="bg1"/>
              </a:solidFill>
            </a:rPr>
            <a:t>الذائبية في المحاليل</a:t>
          </a:r>
          <a:endParaRPr lang="ar-SA" sz="3600" kern="1200" dirty="0">
            <a:solidFill>
              <a:schemeClr val="bg1"/>
            </a:solidFill>
          </a:endParaRPr>
        </a:p>
      </dsp:txBody>
      <dsp:txXfrm>
        <a:off x="3275664" y="271747"/>
        <a:ext cx="2824583" cy="1297181"/>
      </dsp:txXfrm>
    </dsp:sp>
    <dsp:sp modelId="{85C1634E-1A9E-4D20-A8B7-3F481941371A}">
      <dsp:nvSpPr>
        <dsp:cNvPr id="0" name=""/>
        <dsp:cNvSpPr/>
      </dsp:nvSpPr>
      <dsp:spPr>
        <a:xfrm>
          <a:off x="1591174" y="2011322"/>
          <a:ext cx="2169914" cy="1377895"/>
        </a:xfrm>
        <a:prstGeom prst="roundRect">
          <a:avLst>
            <a:gd name="adj" fmla="val 10000"/>
          </a:avLst>
        </a:prstGeom>
        <a:solidFill>
          <a:schemeClr val="tx1">
            <a:lumMod val="9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D432A7-1ED9-4E96-A9F3-6D2B639F7403}">
      <dsp:nvSpPr>
        <dsp:cNvPr id="0" name=""/>
        <dsp:cNvSpPr/>
      </dsp:nvSpPr>
      <dsp:spPr>
        <a:xfrm>
          <a:off x="1832276" y="2240369"/>
          <a:ext cx="2169914" cy="1377895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solidFill>
                <a:schemeClr val="tx1"/>
              </a:solidFill>
            </a:rPr>
            <a:t>سائل - غاز</a:t>
          </a:r>
        </a:p>
      </dsp:txBody>
      <dsp:txXfrm>
        <a:off x="1872633" y="2280726"/>
        <a:ext cx="2089200" cy="1297181"/>
      </dsp:txXfrm>
    </dsp:sp>
    <dsp:sp modelId="{829F5166-8B4F-4ABC-BE32-B3E56A342FD8}">
      <dsp:nvSpPr>
        <dsp:cNvPr id="0" name=""/>
        <dsp:cNvSpPr/>
      </dsp:nvSpPr>
      <dsp:spPr>
        <a:xfrm>
          <a:off x="1151105" y="4020301"/>
          <a:ext cx="3050052" cy="2040387"/>
        </a:xfrm>
        <a:prstGeom prst="roundRect">
          <a:avLst>
            <a:gd name="adj" fmla="val 10000"/>
          </a:avLst>
        </a:prstGeom>
        <a:solidFill>
          <a:schemeClr val="tx1">
            <a:lumMod val="9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64A7D-5CE3-4487-8429-0E660C18E940}">
      <dsp:nvSpPr>
        <dsp:cNvPr id="0" name=""/>
        <dsp:cNvSpPr/>
      </dsp:nvSpPr>
      <dsp:spPr>
        <a:xfrm>
          <a:off x="1392206" y="4249348"/>
          <a:ext cx="3050052" cy="2040387"/>
        </a:xfrm>
        <a:prstGeom prst="roundRect">
          <a:avLst>
            <a:gd name="adj" fmla="val 10000"/>
          </a:avLst>
        </a:prstGeom>
        <a:solidFill>
          <a:schemeClr val="bg1"/>
        </a:solidFill>
        <a:ln w="381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مثل ذائبية المشروبات الغازية . </a:t>
          </a:r>
          <a:r>
            <a:rPr lang="ar-SA" sz="2400" b="1" u="sng" kern="1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بزيادة ضغط </a:t>
          </a:r>
          <a:r>
            <a:rPr lang="en-US" sz="2400" b="1" u="sng" kern="1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Co2</a:t>
          </a:r>
          <a:r>
            <a:rPr lang="ar-SA" sz="2400" b="1" kern="1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 في الفراغ فوق السائل في العلبة يزداد ذوبانه ويقل الذوبان </a:t>
          </a:r>
          <a:r>
            <a:rPr lang="ar-SA" sz="2400" b="1" u="sng" kern="1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بزيادة درجة الحرارة</a:t>
          </a:r>
          <a:endParaRPr lang="ar-SA" sz="2400" kern="1200" dirty="0">
            <a:solidFill>
              <a:schemeClr val="tx1"/>
            </a:solidFill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1451967" y="4309109"/>
        <a:ext cx="2930530" cy="1920865"/>
      </dsp:txXfrm>
    </dsp:sp>
    <dsp:sp modelId="{CA512560-3DD9-410C-AA34-E14362D9170D}">
      <dsp:nvSpPr>
        <dsp:cNvPr id="0" name=""/>
        <dsp:cNvSpPr/>
      </dsp:nvSpPr>
      <dsp:spPr>
        <a:xfrm>
          <a:off x="5132620" y="2011322"/>
          <a:ext cx="2169914" cy="1377895"/>
        </a:xfrm>
        <a:prstGeom prst="roundRect">
          <a:avLst>
            <a:gd name="adj" fmla="val 10000"/>
          </a:avLst>
        </a:prstGeom>
        <a:solidFill>
          <a:schemeClr val="tx1">
            <a:lumMod val="9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D69B4-9EFE-4320-86A6-6C76D6645E09}">
      <dsp:nvSpPr>
        <dsp:cNvPr id="0" name=""/>
        <dsp:cNvSpPr/>
      </dsp:nvSpPr>
      <dsp:spPr>
        <a:xfrm>
          <a:off x="5373721" y="2240369"/>
          <a:ext cx="2169914" cy="1377895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solidFill>
                <a:schemeClr val="tx1"/>
              </a:solidFill>
            </a:rPr>
            <a:t>سائل - صلب </a:t>
          </a:r>
          <a:endParaRPr lang="ar-SA" sz="3200" kern="1200" dirty="0">
            <a:solidFill>
              <a:schemeClr val="tx1"/>
            </a:solidFill>
          </a:endParaRPr>
        </a:p>
      </dsp:txBody>
      <dsp:txXfrm>
        <a:off x="5414078" y="2280726"/>
        <a:ext cx="2089200" cy="1297181"/>
      </dsp:txXfrm>
    </dsp:sp>
    <dsp:sp modelId="{A8C8C131-A442-419B-80F5-C9DF53F788E6}">
      <dsp:nvSpPr>
        <dsp:cNvPr id="0" name=""/>
        <dsp:cNvSpPr/>
      </dsp:nvSpPr>
      <dsp:spPr>
        <a:xfrm>
          <a:off x="4683361" y="4020301"/>
          <a:ext cx="3068432" cy="1958058"/>
        </a:xfrm>
        <a:prstGeom prst="roundRect">
          <a:avLst>
            <a:gd name="adj" fmla="val 10000"/>
          </a:avLst>
        </a:prstGeom>
        <a:solidFill>
          <a:schemeClr val="tx1">
            <a:lumMod val="9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2CD5D-6B99-4DBB-9AA2-A9CF4CD1E91E}">
      <dsp:nvSpPr>
        <dsp:cNvPr id="0" name=""/>
        <dsp:cNvSpPr/>
      </dsp:nvSpPr>
      <dsp:spPr>
        <a:xfrm>
          <a:off x="4924462" y="4249348"/>
          <a:ext cx="3068432" cy="1958058"/>
        </a:xfrm>
        <a:prstGeom prst="roundRect">
          <a:avLst>
            <a:gd name="adj" fmla="val 10000"/>
          </a:avLst>
        </a:prstGeom>
        <a:solidFill>
          <a:schemeClr val="bg1"/>
        </a:solidFill>
        <a:ln w="381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مثل ذائبية السكر في الماء وذوبان الملح في الماء </a:t>
          </a:r>
          <a:r>
            <a:rPr lang="ar-SA" sz="2400" b="1" u="sng" kern="1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بزيادة درجة الحرارة </a:t>
          </a:r>
          <a:r>
            <a:rPr lang="ar-SA" sz="2400" b="1" kern="1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يزداد معدل ذوبان السكر ويقل ذوبان الملح</a:t>
          </a:r>
          <a:endParaRPr lang="ar-SA" sz="2400" kern="1200" dirty="0">
            <a:solidFill>
              <a:schemeClr val="tx1"/>
            </a:solidFill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4981812" y="4306698"/>
        <a:ext cx="2953732" cy="18433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8452B8A0-E5D4-4CEA-9D49-12D0F10AF8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7533BF7-D6FD-45FE-A4C0-92B8B918D4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BAB5068-91BA-4FC1-BFEC-642C82D271B0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639600E-57F7-4A11-80F6-83E6F7D80F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2464776-94C2-41F9-B95A-3FF42955F9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1DC1FF7-16B6-4FE5-8DA0-80C907BAE72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4353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0DFCDEE-4FAF-4B44-9021-01862A067D7F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4B72A8A-A11C-4ECC-B2B8-031502412547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872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72A8A-A11C-4ECC-B2B8-031502412547}" type="slidenum">
              <a:rPr lang="ar-SA" smtClean="0"/>
              <a:pPr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6350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72A8A-A11C-4ECC-B2B8-031502412547}" type="slidenum">
              <a:rPr lang="ar-SA" smtClean="0"/>
              <a:pPr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4547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28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عنصر نائب لصورة الشريحة 1">
            <a:extLst>
              <a:ext uri="{FF2B5EF4-FFF2-40B4-BE49-F238E27FC236}">
                <a16:creationId xmlns:a16="http://schemas.microsoft.com/office/drawing/2014/main" id="{CF42A70C-9266-4C28-A664-00B81D3477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عنصر نائب للملاحظات 2">
            <a:extLst>
              <a:ext uri="{FF2B5EF4-FFF2-40B4-BE49-F238E27FC236}">
                <a16:creationId xmlns:a16="http://schemas.microsoft.com/office/drawing/2014/main" id="{9C3A55CA-AC4F-4915-9698-63F5445D00F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algn="l" rtl="0" eaLnBrk="1" hangingPunct="1"/>
            <a:endParaRPr altLang="ar-SA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6564" name="عنصر نائب للتذييل 3">
            <a:extLst>
              <a:ext uri="{FF2B5EF4-FFF2-40B4-BE49-F238E27FC236}">
                <a16:creationId xmlns:a16="http://schemas.microsoft.com/office/drawing/2014/main" id="{A07FC833-D776-4B29-9611-9B0EBD1B3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1200">
                <a:solidFill>
                  <a:srgbClr val="000000"/>
                </a:solidFill>
                <a:latin typeface="Calibri" panose="020F0502020204030204" pitchFamily="34" charset="0"/>
              </a:rPr>
              <a:t>نبراس العلم</a:t>
            </a:r>
          </a:p>
        </p:txBody>
      </p:sp>
      <p:sp>
        <p:nvSpPr>
          <p:cNvPr id="66565" name="عنصر نائب لرقم الشريحة 4">
            <a:extLst>
              <a:ext uri="{FF2B5EF4-FFF2-40B4-BE49-F238E27FC236}">
                <a16:creationId xmlns:a16="http://schemas.microsoft.com/office/drawing/2014/main" id="{F2CB3D1D-FFF5-4CB3-ABF6-16FD42F32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CA09D56B-B2BD-4049-8AA9-39D69D769090}" type="slidenum">
              <a:rPr lang="ar-SA" altLang="ar-SA" sz="1200">
                <a:solidFill>
                  <a:srgbClr val="000000"/>
                </a:solidFill>
                <a:latin typeface="Calibri" panose="020F0502020204030204" pitchFamily="34" charset="0"/>
              </a:rPr>
              <a:pPr algn="l" eaLnBrk="1" hangingPunct="1"/>
              <a:t>29</a:t>
            </a:fld>
            <a:endParaRPr lang="ar-SA" altLang="ar-SA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6566" name="عنصر نائب للرأس 5">
            <a:extLst>
              <a:ext uri="{FF2B5EF4-FFF2-40B4-BE49-F238E27FC236}">
                <a16:creationId xmlns:a16="http://schemas.microsoft.com/office/drawing/2014/main" id="{2D9C87C0-E7FA-4C7D-A2AC-DF6456067C7E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altLang="ar-SA">
                <a:solidFill>
                  <a:srgbClr val="000000"/>
                </a:solidFill>
                <a:latin typeface="Calibri" panose="020F0502020204030204" pitchFamily="34" charset="0"/>
              </a:rPr>
              <a:t>علوم ثاني متوسط مطور - الفصل الأول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30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33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551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عنصر نائب لصورة الشريحة 1">
            <a:extLst>
              <a:ext uri="{FF2B5EF4-FFF2-40B4-BE49-F238E27FC236}">
                <a16:creationId xmlns:a16="http://schemas.microsoft.com/office/drawing/2014/main" id="{977C72DD-5445-4A62-95C2-5483E2F67F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عنصر نائب للملاحظات 2">
            <a:extLst>
              <a:ext uri="{FF2B5EF4-FFF2-40B4-BE49-F238E27FC236}">
                <a16:creationId xmlns:a16="http://schemas.microsoft.com/office/drawing/2014/main" id="{86494032-0E80-4783-BE17-79060F60768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algn="l" rtl="0" eaLnBrk="1" hangingPunct="1"/>
            <a:endParaRPr altLang="ar-SA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1684" name="عنصر نائب للتذييل 3">
            <a:extLst>
              <a:ext uri="{FF2B5EF4-FFF2-40B4-BE49-F238E27FC236}">
                <a16:creationId xmlns:a16="http://schemas.microsoft.com/office/drawing/2014/main" id="{437DA270-74CB-4940-A385-B7FF5F0A5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1200">
                <a:solidFill>
                  <a:srgbClr val="000000"/>
                </a:solidFill>
                <a:latin typeface="Calibri" panose="020F0502020204030204" pitchFamily="34" charset="0"/>
              </a:rPr>
              <a:t>نبراس العلم</a:t>
            </a:r>
          </a:p>
        </p:txBody>
      </p:sp>
      <p:sp>
        <p:nvSpPr>
          <p:cNvPr id="71685" name="عنصر نائب لرقم الشريحة 4">
            <a:extLst>
              <a:ext uri="{FF2B5EF4-FFF2-40B4-BE49-F238E27FC236}">
                <a16:creationId xmlns:a16="http://schemas.microsoft.com/office/drawing/2014/main" id="{7A85B5A7-E176-44F6-A7C1-BF8EDEEDD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003A3426-E5A9-4A03-B13E-1E35D0C4BA34}" type="slidenum">
              <a:rPr lang="ar-SA" altLang="ar-SA" sz="1200">
                <a:solidFill>
                  <a:srgbClr val="000000"/>
                </a:solidFill>
                <a:latin typeface="Calibri" panose="020F0502020204030204" pitchFamily="34" charset="0"/>
              </a:rPr>
              <a:pPr algn="l" eaLnBrk="1" hangingPunct="1"/>
              <a:t>33</a:t>
            </a:fld>
            <a:endParaRPr lang="ar-SA" altLang="ar-SA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686" name="عنصر نائب للرأس 5">
            <a:extLst>
              <a:ext uri="{FF2B5EF4-FFF2-40B4-BE49-F238E27FC236}">
                <a16:creationId xmlns:a16="http://schemas.microsoft.com/office/drawing/2014/main" id="{D412E2D6-C7D2-4B23-8A3D-6AB483396108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altLang="ar-SA">
                <a:solidFill>
                  <a:srgbClr val="000000"/>
                </a:solidFill>
                <a:latin typeface="Calibri" panose="020F0502020204030204" pitchFamily="34" charset="0"/>
              </a:rPr>
              <a:t>علوم ثاني متوسط مطور - الفصل الأول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34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33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عنصر نائب لصورة الشريحة 1">
            <a:extLst>
              <a:ext uri="{FF2B5EF4-FFF2-40B4-BE49-F238E27FC236}">
                <a16:creationId xmlns:a16="http://schemas.microsoft.com/office/drawing/2014/main" id="{2F66BC5F-76AD-478E-99AB-CDD06A228E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عنصر نائب للملاحظات 2">
            <a:extLst>
              <a:ext uri="{FF2B5EF4-FFF2-40B4-BE49-F238E27FC236}">
                <a16:creationId xmlns:a16="http://schemas.microsoft.com/office/drawing/2014/main" id="{FE9A599A-48F1-4F70-981E-C435413B359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algn="l" rtl="0" eaLnBrk="1" hangingPunct="1"/>
            <a:endParaRPr altLang="ar-SA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3732" name="عنصر نائب للتذييل 3">
            <a:extLst>
              <a:ext uri="{FF2B5EF4-FFF2-40B4-BE49-F238E27FC236}">
                <a16:creationId xmlns:a16="http://schemas.microsoft.com/office/drawing/2014/main" id="{A31146D7-FE9E-48F7-95F1-0D2700BFF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1200">
                <a:solidFill>
                  <a:srgbClr val="000000"/>
                </a:solidFill>
                <a:latin typeface="Calibri" panose="020F0502020204030204" pitchFamily="34" charset="0"/>
              </a:rPr>
              <a:t>نبراس العلم</a:t>
            </a:r>
          </a:p>
        </p:txBody>
      </p:sp>
      <p:sp>
        <p:nvSpPr>
          <p:cNvPr id="73733" name="عنصر نائب لرقم الشريحة 4">
            <a:extLst>
              <a:ext uri="{FF2B5EF4-FFF2-40B4-BE49-F238E27FC236}">
                <a16:creationId xmlns:a16="http://schemas.microsoft.com/office/drawing/2014/main" id="{FF3D5F8C-AB48-4267-9906-7DF207396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113E7820-AB22-4E1C-9793-660B38194D64}" type="slidenum">
              <a:rPr lang="ar-SA" altLang="ar-SA" sz="1200">
                <a:solidFill>
                  <a:srgbClr val="000000"/>
                </a:solidFill>
                <a:latin typeface="Calibri" panose="020F0502020204030204" pitchFamily="34" charset="0"/>
              </a:rPr>
              <a:pPr algn="l" eaLnBrk="1" hangingPunct="1"/>
              <a:t>35</a:t>
            </a:fld>
            <a:endParaRPr lang="ar-SA" altLang="ar-SA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3734" name="عنصر نائب للرأس 5">
            <a:extLst>
              <a:ext uri="{FF2B5EF4-FFF2-40B4-BE49-F238E27FC236}">
                <a16:creationId xmlns:a16="http://schemas.microsoft.com/office/drawing/2014/main" id="{2B5E895D-77B1-4C2C-8343-6BD96C2D793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altLang="ar-SA">
                <a:solidFill>
                  <a:srgbClr val="000000"/>
                </a:solidFill>
                <a:latin typeface="Calibri" panose="020F0502020204030204" pitchFamily="34" charset="0"/>
              </a:rPr>
              <a:t>علوم ثاني متوسط مطور - الفصل الأول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عنصر نائب لصورة الشريحة 1">
            <a:extLst>
              <a:ext uri="{FF2B5EF4-FFF2-40B4-BE49-F238E27FC236}">
                <a16:creationId xmlns:a16="http://schemas.microsoft.com/office/drawing/2014/main" id="{FD81A901-3C3A-4E2F-A529-0996236F1F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عنصر نائب للملاحظات 2">
            <a:extLst>
              <a:ext uri="{FF2B5EF4-FFF2-40B4-BE49-F238E27FC236}">
                <a16:creationId xmlns:a16="http://schemas.microsoft.com/office/drawing/2014/main" id="{E8DD1E2E-A358-4C1C-8F9E-CDE29351A5D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algn="l" rtl="0" eaLnBrk="1" hangingPunct="1"/>
            <a:endParaRPr altLang="ar-SA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4756" name="عنصر نائب للتذييل 3">
            <a:extLst>
              <a:ext uri="{FF2B5EF4-FFF2-40B4-BE49-F238E27FC236}">
                <a16:creationId xmlns:a16="http://schemas.microsoft.com/office/drawing/2014/main" id="{0921DEAD-8571-42A7-AC27-639858229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1200">
                <a:solidFill>
                  <a:srgbClr val="000000"/>
                </a:solidFill>
                <a:latin typeface="Calibri" panose="020F0502020204030204" pitchFamily="34" charset="0"/>
              </a:rPr>
              <a:t>نبراس العلم</a:t>
            </a:r>
          </a:p>
        </p:txBody>
      </p:sp>
      <p:sp>
        <p:nvSpPr>
          <p:cNvPr id="74757" name="عنصر نائب لرقم الشريحة 4">
            <a:extLst>
              <a:ext uri="{FF2B5EF4-FFF2-40B4-BE49-F238E27FC236}">
                <a16:creationId xmlns:a16="http://schemas.microsoft.com/office/drawing/2014/main" id="{BFF3E05C-DD02-441B-ACDD-35CC151CD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89386CF-2BCE-4C53-A288-309D6CB08AF2}" type="slidenum">
              <a:rPr lang="ar-SA" altLang="ar-SA" sz="1200">
                <a:solidFill>
                  <a:srgbClr val="000000"/>
                </a:solidFill>
                <a:latin typeface="Calibri" panose="020F0502020204030204" pitchFamily="34" charset="0"/>
              </a:rPr>
              <a:pPr algn="l" eaLnBrk="1" hangingPunct="1"/>
              <a:t>36</a:t>
            </a:fld>
            <a:endParaRPr lang="ar-SA" altLang="ar-SA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4758" name="عنصر نائب للرأس 5">
            <a:extLst>
              <a:ext uri="{FF2B5EF4-FFF2-40B4-BE49-F238E27FC236}">
                <a16:creationId xmlns:a16="http://schemas.microsoft.com/office/drawing/2014/main" id="{66E8C72B-06D8-4595-89EA-F1DAE2E92831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altLang="ar-SA">
                <a:solidFill>
                  <a:srgbClr val="000000"/>
                </a:solidFill>
                <a:latin typeface="Calibri" panose="020F0502020204030204" pitchFamily="34" charset="0"/>
              </a:rPr>
              <a:t>علوم ثاني متوسط مطور - الفصل الأول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37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33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ar-SA"/>
          </a:p>
        </p:txBody>
      </p:sp>
      <p:sp>
        <p:nvSpPr>
          <p:cNvPr id="22532" name="عنصر نائب للرأس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نبراس العلم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عنصر نائب لصورة الشريحة 1">
            <a:extLst>
              <a:ext uri="{FF2B5EF4-FFF2-40B4-BE49-F238E27FC236}">
                <a16:creationId xmlns:a16="http://schemas.microsoft.com/office/drawing/2014/main" id="{CBD699E2-8476-4599-AE46-50AA978A5E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عنصر نائب للملاحظات 2">
            <a:extLst>
              <a:ext uri="{FF2B5EF4-FFF2-40B4-BE49-F238E27FC236}">
                <a16:creationId xmlns:a16="http://schemas.microsoft.com/office/drawing/2014/main" id="{F3150EF7-02F1-49B7-92FA-BFC105A7F0A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algn="l" rtl="0" eaLnBrk="1" hangingPunct="1"/>
            <a:endParaRPr altLang="ar-SA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5780" name="عنصر نائب لرقم الشريحة 3">
            <a:extLst>
              <a:ext uri="{FF2B5EF4-FFF2-40B4-BE49-F238E27FC236}">
                <a16:creationId xmlns:a16="http://schemas.microsoft.com/office/drawing/2014/main" id="{DBC931F7-2AF0-4E18-8E40-71569E3B4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3DADB62A-CD55-45FE-A72F-0E5C16870986}" type="slidenum">
              <a:rPr lang="ar-SA" altLang="ar-SA" sz="1200">
                <a:solidFill>
                  <a:srgbClr val="000000"/>
                </a:solidFill>
                <a:latin typeface="Calibri" panose="020F0502020204030204" pitchFamily="34" charset="0"/>
              </a:rPr>
              <a:pPr algn="l" eaLnBrk="1" hangingPunct="1"/>
              <a:t>39</a:t>
            </a:fld>
            <a:endParaRPr lang="ar-SA" altLang="ar-SA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5781" name="عنصر نائب للرأس 4">
            <a:extLst>
              <a:ext uri="{FF2B5EF4-FFF2-40B4-BE49-F238E27FC236}">
                <a16:creationId xmlns:a16="http://schemas.microsoft.com/office/drawing/2014/main" id="{4344B376-DFAA-4E75-B8C7-D529DAC214F0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altLang="ar-SA">
                <a:solidFill>
                  <a:srgbClr val="000000"/>
                </a:solidFill>
                <a:latin typeface="Calibri" panose="020F0502020204030204" pitchFamily="34" charset="0"/>
              </a:rPr>
              <a:t>علوم ثاني متوسط مطور - الفصل الأول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9890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72A8A-A11C-4ECC-B2B8-031502412547}" type="slidenum">
              <a:rPr lang="ar-SA" smtClean="0"/>
              <a:pPr/>
              <a:t>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171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عنصر نائب لصورة الشريحة 1">
            <a:extLst>
              <a:ext uri="{FF2B5EF4-FFF2-40B4-BE49-F238E27FC236}">
                <a16:creationId xmlns:a16="http://schemas.microsoft.com/office/drawing/2014/main" id="{70483FF8-D491-4860-B771-450944AC1F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عنصر نائب للملاحظات 2">
            <a:extLst>
              <a:ext uri="{FF2B5EF4-FFF2-40B4-BE49-F238E27FC236}">
                <a16:creationId xmlns:a16="http://schemas.microsoft.com/office/drawing/2014/main" id="{BFE596E3-650A-450D-ADBD-B9F13F921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>
              <a:cs typeface="Arial" panose="020B0604020202020204" pitchFamily="34" charset="0"/>
            </a:endParaRPr>
          </a:p>
        </p:txBody>
      </p:sp>
      <p:sp>
        <p:nvSpPr>
          <p:cNvPr id="138244" name="عنصر نائب لرقم الشريحة 3">
            <a:extLst>
              <a:ext uri="{FF2B5EF4-FFF2-40B4-BE49-F238E27FC236}">
                <a16:creationId xmlns:a16="http://schemas.microsoft.com/office/drawing/2014/main" id="{61D9C4AA-EBD4-4BD3-BB17-2AB29F746A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EA169F-3D91-4D2F-AD8E-D37103553E28}" type="slidenum">
              <a:rPr kumimoji="0" lang="ar-SA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ar-SA" altLang="ar-S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54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عنصر نائب لصورة الشريحة 1">
            <a:extLst>
              <a:ext uri="{FF2B5EF4-FFF2-40B4-BE49-F238E27FC236}">
                <a16:creationId xmlns:a16="http://schemas.microsoft.com/office/drawing/2014/main" id="{8594D3F1-0233-4CBC-A018-C3B4899DFE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عنصر نائب للملاحظات 2">
            <a:extLst>
              <a:ext uri="{FF2B5EF4-FFF2-40B4-BE49-F238E27FC236}">
                <a16:creationId xmlns:a16="http://schemas.microsoft.com/office/drawing/2014/main" id="{83FD0453-76C0-48F7-B34C-EF4CDE4075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80900" name="عنصر نائب لرقم الشريحة 3">
            <a:extLst>
              <a:ext uri="{FF2B5EF4-FFF2-40B4-BE49-F238E27FC236}">
                <a16:creationId xmlns:a16="http://schemas.microsoft.com/office/drawing/2014/main" id="{04BB6827-FE66-45BD-9146-45445E9EB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5A0D03-A754-4D1E-A3E5-347C436595E9}" type="slidenum">
              <a:rPr lang="ar-SA" altLang="ar-SA"/>
              <a:pPr eaLnBrk="1" hangingPunct="1"/>
              <a:t>56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58</a:t>
            </a:fld>
            <a:endParaRPr lang="ar-S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333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عنصر نائب لصورة الشريحة 1">
            <a:extLst>
              <a:ext uri="{FF2B5EF4-FFF2-40B4-BE49-F238E27FC236}">
                <a16:creationId xmlns:a16="http://schemas.microsoft.com/office/drawing/2014/main" id="{E9E65246-B0AA-4693-B073-490FBC4CA5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عنصر نائب للملاحظات 2">
            <a:extLst>
              <a:ext uri="{FF2B5EF4-FFF2-40B4-BE49-F238E27FC236}">
                <a16:creationId xmlns:a16="http://schemas.microsoft.com/office/drawing/2014/main" id="{F5460322-31A8-488B-8F60-EE2790DEAE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83972" name="عنصر نائب لرقم الشريحة 3">
            <a:extLst>
              <a:ext uri="{FF2B5EF4-FFF2-40B4-BE49-F238E27FC236}">
                <a16:creationId xmlns:a16="http://schemas.microsoft.com/office/drawing/2014/main" id="{32199C77-41EE-4A9A-9FEB-15346288FB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282520-8C29-4255-AE48-2833AC1B5984}" type="slidenum">
              <a:rPr lang="ar-SA" altLang="ar-SA"/>
              <a:pPr eaLnBrk="1" hangingPunct="1"/>
              <a:t>59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عنصر نائب لصورة الشريحة 1">
            <a:extLst>
              <a:ext uri="{FF2B5EF4-FFF2-40B4-BE49-F238E27FC236}">
                <a16:creationId xmlns:a16="http://schemas.microsoft.com/office/drawing/2014/main" id="{E463BE33-C416-46E0-979F-3C7E0FF802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عنصر نائب للملاحظات 2">
            <a:extLst>
              <a:ext uri="{FF2B5EF4-FFF2-40B4-BE49-F238E27FC236}">
                <a16:creationId xmlns:a16="http://schemas.microsoft.com/office/drawing/2014/main" id="{02EDFC49-563E-40B0-B374-DBBE32D551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84996" name="عنصر نائب لرقم الشريحة 3">
            <a:extLst>
              <a:ext uri="{FF2B5EF4-FFF2-40B4-BE49-F238E27FC236}">
                <a16:creationId xmlns:a16="http://schemas.microsoft.com/office/drawing/2014/main" id="{20D0BC1A-D259-4DB2-B43E-2101D288A8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246533F-4B5B-4DC4-983C-C5818F2AD256}" type="slidenum">
              <a:rPr lang="ar-SA" altLang="ar-SA"/>
              <a:pPr eaLnBrk="1" hangingPunct="1"/>
              <a:t>61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308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عنصر نائب لصورة الشريحة 1">
            <a:extLst>
              <a:ext uri="{FF2B5EF4-FFF2-40B4-BE49-F238E27FC236}">
                <a16:creationId xmlns:a16="http://schemas.microsoft.com/office/drawing/2014/main" id="{58D839C5-C12A-43F4-8F7E-C8F2DE5EBE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عنصر نائب للملاحظات 2">
            <a:extLst>
              <a:ext uri="{FF2B5EF4-FFF2-40B4-BE49-F238E27FC236}">
                <a16:creationId xmlns:a16="http://schemas.microsoft.com/office/drawing/2014/main" id="{4952C14D-4885-48EE-9D07-E7B213AF121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algn="l" rtl="0" eaLnBrk="1" hangingPunct="1"/>
            <a:endParaRPr altLang="ar-SA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348" name="عنصر نائب لرقم الشريحة 3">
            <a:extLst>
              <a:ext uri="{FF2B5EF4-FFF2-40B4-BE49-F238E27FC236}">
                <a16:creationId xmlns:a16="http://schemas.microsoft.com/office/drawing/2014/main" id="{8EAF6D4C-ECAD-4AFA-82BA-45BAF8D28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D2FB0-581B-4F5B-93C8-DB0CACCEB116}" type="slidenum">
              <a:rPr kumimoji="0" lang="ar-SA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ar-SA" altLang="ar-S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349" name="عنصر نائب للرأس 4">
            <a:extLst>
              <a:ext uri="{FF2B5EF4-FFF2-40B4-BE49-F238E27FC236}">
                <a16:creationId xmlns:a16="http://schemas.microsoft.com/office/drawing/2014/main" id="{4E56147C-58DA-4DB4-BFC5-7489B93D6B23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علوم ثاني متوسط مطور - الفصل الأول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64</a:t>
            </a:fld>
            <a:endParaRPr lang="ar-S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333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عنصر نائب لصورة الشريحة 1">
            <a:extLst>
              <a:ext uri="{FF2B5EF4-FFF2-40B4-BE49-F238E27FC236}">
                <a16:creationId xmlns:a16="http://schemas.microsoft.com/office/drawing/2014/main" id="{D38BA0BD-43B4-4B20-B038-997A067DF4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عنصر نائب للملاحظات 2">
            <a:extLst>
              <a:ext uri="{FF2B5EF4-FFF2-40B4-BE49-F238E27FC236}">
                <a16:creationId xmlns:a16="http://schemas.microsoft.com/office/drawing/2014/main" id="{75903978-E0F3-4BA2-9F5E-4FFCF653DD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82948" name="عنصر نائب لرقم الشريحة 3">
            <a:extLst>
              <a:ext uri="{FF2B5EF4-FFF2-40B4-BE49-F238E27FC236}">
                <a16:creationId xmlns:a16="http://schemas.microsoft.com/office/drawing/2014/main" id="{951CD90B-A92E-4BE3-9FF8-0465CFDD8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EC4E19B-41D6-4051-99A4-1D125A5FC76A}" type="slidenum">
              <a:rPr lang="en-US" altLang="ar-SA"/>
              <a:pPr eaLnBrk="1" hangingPunct="1"/>
              <a:t>65</a:t>
            </a:fld>
            <a:endParaRPr lang="en-US" altLang="ar-S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744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9890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73</a:t>
            </a:fld>
            <a:endParaRPr lang="ar-S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333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عنصر نائب لصورة الشريحة 1">
            <a:extLst>
              <a:ext uri="{FF2B5EF4-FFF2-40B4-BE49-F238E27FC236}">
                <a16:creationId xmlns:a16="http://schemas.microsoft.com/office/drawing/2014/main" id="{0A83FF01-AA0B-4C1E-B70F-9ABDAC89C5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عنصر نائب للملاحظات 2">
            <a:extLst>
              <a:ext uri="{FF2B5EF4-FFF2-40B4-BE49-F238E27FC236}">
                <a16:creationId xmlns:a16="http://schemas.microsoft.com/office/drawing/2014/main" id="{E29ECFE9-7AA5-46FE-AF01-3978CAB913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/>
          </a:p>
        </p:txBody>
      </p:sp>
      <p:sp>
        <p:nvSpPr>
          <p:cNvPr id="87044" name="عنصر نائب لرقم الشريحة 3">
            <a:extLst>
              <a:ext uri="{FF2B5EF4-FFF2-40B4-BE49-F238E27FC236}">
                <a16:creationId xmlns:a16="http://schemas.microsoft.com/office/drawing/2014/main" id="{8246A31C-946A-4A0E-A6F3-B8825C7A06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DA7267-95B9-4BC4-B2EF-633E26DAB4D3}" type="slidenum">
              <a:rPr lang="en-US" altLang="ar-SA"/>
              <a:pPr eaLnBrk="1" hangingPunct="1"/>
              <a:t>74</a:t>
            </a:fld>
            <a:endParaRPr lang="en-US" altLang="ar-SA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7642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عنصر نائب لصورة الشريحة 1">
            <a:extLst>
              <a:ext uri="{FF2B5EF4-FFF2-40B4-BE49-F238E27FC236}">
                <a16:creationId xmlns:a16="http://schemas.microsoft.com/office/drawing/2014/main" id="{22DFA88B-3453-4AF8-AA11-358947F45D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عنصر نائب للملاحظات 2">
            <a:extLst>
              <a:ext uri="{FF2B5EF4-FFF2-40B4-BE49-F238E27FC236}">
                <a16:creationId xmlns:a16="http://schemas.microsoft.com/office/drawing/2014/main" id="{3C2FC678-78A4-498D-9910-FB89658FD4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89092" name="عنصر نائب لرقم الشريحة 3">
            <a:extLst>
              <a:ext uri="{FF2B5EF4-FFF2-40B4-BE49-F238E27FC236}">
                <a16:creationId xmlns:a16="http://schemas.microsoft.com/office/drawing/2014/main" id="{4915039A-661A-454D-952F-D55AF953F8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35D5373-0137-4920-86F2-44851B138A0B}" type="slidenum">
              <a:rPr lang="ar-SA" altLang="ar-SA"/>
              <a:pPr eaLnBrk="1" hangingPunct="1"/>
              <a:t>78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عنصر نائب لصورة الشريحة 1">
            <a:extLst>
              <a:ext uri="{FF2B5EF4-FFF2-40B4-BE49-F238E27FC236}">
                <a16:creationId xmlns:a16="http://schemas.microsoft.com/office/drawing/2014/main" id="{32F1B667-EC4F-464B-8ECB-7E9C33AF5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عنصر نائب للملاحظات 2">
            <a:extLst>
              <a:ext uri="{FF2B5EF4-FFF2-40B4-BE49-F238E27FC236}">
                <a16:creationId xmlns:a16="http://schemas.microsoft.com/office/drawing/2014/main" id="{9368E243-B9DB-479B-A02C-6C39886C57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90116" name="عنصر نائب لرقم الشريحة 3">
            <a:extLst>
              <a:ext uri="{FF2B5EF4-FFF2-40B4-BE49-F238E27FC236}">
                <a16:creationId xmlns:a16="http://schemas.microsoft.com/office/drawing/2014/main" id="{060380D7-0F0A-4A8D-9F54-30C3588E0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6CFA0D8-D42C-4DC6-A217-36FB4813AAD9}" type="slidenum">
              <a:rPr lang="ar-SA" altLang="ar-SA"/>
              <a:pPr eaLnBrk="1" hangingPunct="1"/>
              <a:t>79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81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33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10</a:t>
            </a:fld>
            <a:endParaRPr lang="ar-SA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6595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عنصر نائب لصورة الشريحة 1">
            <a:extLst>
              <a:ext uri="{FF2B5EF4-FFF2-40B4-BE49-F238E27FC236}">
                <a16:creationId xmlns:a16="http://schemas.microsoft.com/office/drawing/2014/main" id="{E09F8618-152E-4596-AE26-ED0F51A192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عنصر نائب للملاحظات 2">
            <a:extLst>
              <a:ext uri="{FF2B5EF4-FFF2-40B4-BE49-F238E27FC236}">
                <a16:creationId xmlns:a16="http://schemas.microsoft.com/office/drawing/2014/main" id="{A4E780C4-E896-4848-8D1A-246BE927E2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/>
          </a:p>
        </p:txBody>
      </p:sp>
      <p:sp>
        <p:nvSpPr>
          <p:cNvPr id="92164" name="عنصر نائب لرقم الشريحة 3">
            <a:extLst>
              <a:ext uri="{FF2B5EF4-FFF2-40B4-BE49-F238E27FC236}">
                <a16:creationId xmlns:a16="http://schemas.microsoft.com/office/drawing/2014/main" id="{FD987FFB-A9C8-47BB-8689-061EFA1AF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4F318BC-260A-4959-8709-E64C666C657B}" type="slidenum">
              <a:rPr lang="en-US" altLang="ar-SA"/>
              <a:pPr eaLnBrk="1" hangingPunct="1"/>
              <a:t>85</a:t>
            </a:fld>
            <a:endParaRPr lang="en-US" altLang="ar-SA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404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2165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عنصر نائب لصورة الشريحة 1">
            <a:extLst>
              <a:ext uri="{FF2B5EF4-FFF2-40B4-BE49-F238E27FC236}">
                <a16:creationId xmlns:a16="http://schemas.microsoft.com/office/drawing/2014/main" id="{3BCB3B79-1987-4895-87DB-0F760D5498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عنصر نائب للملاحظات 2">
            <a:extLst>
              <a:ext uri="{FF2B5EF4-FFF2-40B4-BE49-F238E27FC236}">
                <a16:creationId xmlns:a16="http://schemas.microsoft.com/office/drawing/2014/main" id="{FEF68554-5F86-437E-A7AA-FDD7D8F559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96260" name="عنصر نائب لرقم الشريحة 3">
            <a:extLst>
              <a:ext uri="{FF2B5EF4-FFF2-40B4-BE49-F238E27FC236}">
                <a16:creationId xmlns:a16="http://schemas.microsoft.com/office/drawing/2014/main" id="{232A8510-1B73-48F3-836D-2702EC37A3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D316310-FE4F-4781-AD1C-87A906F209A6}" type="slidenum">
              <a:rPr lang="ar-SA" altLang="ar-SA"/>
              <a:pPr eaLnBrk="1" hangingPunct="1"/>
              <a:t>94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95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333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860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99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333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عنصر نائب لصورة الشريحة 1">
            <a:extLst>
              <a:ext uri="{FF2B5EF4-FFF2-40B4-BE49-F238E27FC236}">
                <a16:creationId xmlns:a16="http://schemas.microsoft.com/office/drawing/2014/main" id="{7156D5D2-BE07-453C-A2DD-523995DC0C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عنصر نائب للملاحظات 2">
            <a:extLst>
              <a:ext uri="{FF2B5EF4-FFF2-40B4-BE49-F238E27FC236}">
                <a16:creationId xmlns:a16="http://schemas.microsoft.com/office/drawing/2014/main" id="{ABEDB48C-96CC-43AE-B0B9-5EF84C6438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97284" name="عنصر نائب لرقم الشريحة 3">
            <a:extLst>
              <a:ext uri="{FF2B5EF4-FFF2-40B4-BE49-F238E27FC236}">
                <a16:creationId xmlns:a16="http://schemas.microsoft.com/office/drawing/2014/main" id="{FC6EFC21-4528-4349-99EF-D1DF22C91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2AA4178-4998-4D92-A05E-1B7B90364018}" type="slidenum">
              <a:rPr lang="ar-SA" altLang="ar-SA"/>
              <a:pPr eaLnBrk="1" hangingPunct="1"/>
              <a:t>100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101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33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72A8A-A11C-4ECC-B2B8-031502412547}" type="slidenum">
              <a:rPr lang="ar-SA" smtClean="0"/>
              <a:pPr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72183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عنصر نائب لصورة الشريحة 1">
            <a:extLst>
              <a:ext uri="{FF2B5EF4-FFF2-40B4-BE49-F238E27FC236}">
                <a16:creationId xmlns:a16="http://schemas.microsoft.com/office/drawing/2014/main" id="{A5C057EF-0559-4EC2-9C73-93B250FD26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عنصر نائب للملاحظات 2">
            <a:extLst>
              <a:ext uri="{FF2B5EF4-FFF2-40B4-BE49-F238E27FC236}">
                <a16:creationId xmlns:a16="http://schemas.microsoft.com/office/drawing/2014/main" id="{90E8B21E-2B3B-46D6-9DCB-AD4A3D44D9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98308" name="عنصر نائب لرقم الشريحة 3">
            <a:extLst>
              <a:ext uri="{FF2B5EF4-FFF2-40B4-BE49-F238E27FC236}">
                <a16:creationId xmlns:a16="http://schemas.microsoft.com/office/drawing/2014/main" id="{8001B997-E4DE-4797-972F-77F9B2BF9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3D8D3C-A855-4A01-9E48-F752A82A3699}" type="slidenum">
              <a:rPr lang="ar-SA" altLang="ar-SA"/>
              <a:pPr eaLnBrk="1" hangingPunct="1"/>
              <a:t>102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72A8A-A11C-4ECC-B2B8-031502412547}" type="slidenum">
              <a:rPr lang="ar-SA" smtClean="0"/>
              <a:pPr/>
              <a:t>103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78775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8183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894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عنصر نائب لصورة الشريحة 1">
            <a:extLst>
              <a:ext uri="{FF2B5EF4-FFF2-40B4-BE49-F238E27FC236}">
                <a16:creationId xmlns:a16="http://schemas.microsoft.com/office/drawing/2014/main" id="{59EED203-AC9F-493C-B417-8358B610DC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عنصر نائب للملاحظات 2">
            <a:extLst>
              <a:ext uri="{FF2B5EF4-FFF2-40B4-BE49-F238E27FC236}">
                <a16:creationId xmlns:a16="http://schemas.microsoft.com/office/drawing/2014/main" id="{68142BD0-003B-42E0-8C70-DD1A20543C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99332" name="عنصر نائب لرقم الشريحة 3">
            <a:extLst>
              <a:ext uri="{FF2B5EF4-FFF2-40B4-BE49-F238E27FC236}">
                <a16:creationId xmlns:a16="http://schemas.microsoft.com/office/drawing/2014/main" id="{2E479B99-5E7A-4DAF-926D-8625EEE3FB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0FDD-A3A1-4065-9E78-BDB4DC65D1C3}" type="slidenum">
              <a:rPr kumimoji="0" lang="ar-SA" alt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ar-SA" alt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700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9962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115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117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809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عنصر نائب لصورة الشريحة 1">
            <a:extLst>
              <a:ext uri="{FF2B5EF4-FFF2-40B4-BE49-F238E27FC236}">
                <a16:creationId xmlns:a16="http://schemas.microsoft.com/office/drawing/2014/main" id="{20101F28-A581-40AB-8B82-ACB8515A62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عنصر نائب للملاحظات 2">
            <a:extLst>
              <a:ext uri="{FF2B5EF4-FFF2-40B4-BE49-F238E27FC236}">
                <a16:creationId xmlns:a16="http://schemas.microsoft.com/office/drawing/2014/main" id="{E2295C4A-BD34-4F18-B66B-64EE56543B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101380" name="عنصر نائب لرقم الشريحة 3">
            <a:extLst>
              <a:ext uri="{FF2B5EF4-FFF2-40B4-BE49-F238E27FC236}">
                <a16:creationId xmlns:a16="http://schemas.microsoft.com/office/drawing/2014/main" id="{31A21AA5-CDEA-4AC1-81FA-EF2EFCB3D0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B63126A-3A33-4129-B2DB-2E3907C3ED68}" type="slidenum">
              <a:rPr lang="ar-SA" altLang="ar-SA"/>
              <a:pPr eaLnBrk="1" hangingPunct="1"/>
              <a:t>118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120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80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عنصر نائب لصورة الشريحة 1">
            <a:extLst>
              <a:ext uri="{FF2B5EF4-FFF2-40B4-BE49-F238E27FC236}">
                <a16:creationId xmlns:a16="http://schemas.microsoft.com/office/drawing/2014/main" id="{CA3F32D9-A6FC-46A2-BABB-088C76EA7E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عنصر نائب للملاحظات 2">
            <a:extLst>
              <a:ext uri="{FF2B5EF4-FFF2-40B4-BE49-F238E27FC236}">
                <a16:creationId xmlns:a16="http://schemas.microsoft.com/office/drawing/2014/main" id="{977FEE79-7842-410B-B8CE-030BEB2B198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algn="l" rtl="0" eaLnBrk="1" hangingPunct="1"/>
            <a:endParaRPr altLang="ar-SA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2468" name="عنصر نائب لرقم الشريحة 3">
            <a:extLst>
              <a:ext uri="{FF2B5EF4-FFF2-40B4-BE49-F238E27FC236}">
                <a16:creationId xmlns:a16="http://schemas.microsoft.com/office/drawing/2014/main" id="{59BF27A2-8275-4959-9AC2-BF24B333D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C00F3FE5-534C-4F40-81F1-60B56E421D45}" type="slidenum">
              <a:rPr lang="ar-SA" altLang="ar-SA" sz="1200">
                <a:solidFill>
                  <a:srgbClr val="000000"/>
                </a:solidFill>
                <a:latin typeface="Calibri" panose="020F0502020204030204" pitchFamily="34" charset="0"/>
              </a:rPr>
              <a:pPr algn="l" eaLnBrk="1" hangingPunct="1"/>
              <a:t>15</a:t>
            </a:fld>
            <a:endParaRPr lang="ar-SA" altLang="ar-SA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2469" name="عنصر نائب للرأس 4">
            <a:extLst>
              <a:ext uri="{FF2B5EF4-FFF2-40B4-BE49-F238E27FC236}">
                <a16:creationId xmlns:a16="http://schemas.microsoft.com/office/drawing/2014/main" id="{57E1E847-CF01-4121-89C4-D16B95647A0C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altLang="ar-SA">
                <a:solidFill>
                  <a:srgbClr val="000000"/>
                </a:solidFill>
                <a:latin typeface="Calibri" panose="020F0502020204030204" pitchFamily="34" charset="0"/>
              </a:rPr>
              <a:t>علوم ثاني متوسط مطور - الفصل الأول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8236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6228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124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809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عنصر نائب لصورة الشريحة 1">
            <a:extLst>
              <a:ext uri="{FF2B5EF4-FFF2-40B4-BE49-F238E27FC236}">
                <a16:creationId xmlns:a16="http://schemas.microsoft.com/office/drawing/2014/main" id="{53FAC5AB-FCF7-4748-B963-DCE6012902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عنصر نائب للملاحظات 2">
            <a:extLst>
              <a:ext uri="{FF2B5EF4-FFF2-40B4-BE49-F238E27FC236}">
                <a16:creationId xmlns:a16="http://schemas.microsoft.com/office/drawing/2014/main" id="{7571C5D6-FF8C-44E1-9EA8-CDC91F1310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106500" name="عنصر نائب لرقم الشريحة 3">
            <a:extLst>
              <a:ext uri="{FF2B5EF4-FFF2-40B4-BE49-F238E27FC236}">
                <a16:creationId xmlns:a16="http://schemas.microsoft.com/office/drawing/2014/main" id="{35283B07-FC23-473D-A6B3-0E644936F1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3F92D1-C45A-4986-9A84-A6039CF199CB}" type="slidenum">
              <a:rPr lang="ar-SA" altLang="ar-SA"/>
              <a:pPr eaLnBrk="1" hangingPunct="1"/>
              <a:t>125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عنصر نائب لصورة الشريحة 1">
            <a:extLst>
              <a:ext uri="{FF2B5EF4-FFF2-40B4-BE49-F238E27FC236}">
                <a16:creationId xmlns:a16="http://schemas.microsoft.com/office/drawing/2014/main" id="{25FD8AB1-117E-4D53-88C2-C39AF97FC8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عنصر نائب للملاحظات 2">
            <a:extLst>
              <a:ext uri="{FF2B5EF4-FFF2-40B4-BE49-F238E27FC236}">
                <a16:creationId xmlns:a16="http://schemas.microsoft.com/office/drawing/2014/main" id="{1B26FA62-464A-48DF-B5B0-6A1BEEF8CE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107524" name="عنصر نائب لرقم الشريحة 3">
            <a:extLst>
              <a:ext uri="{FF2B5EF4-FFF2-40B4-BE49-F238E27FC236}">
                <a16:creationId xmlns:a16="http://schemas.microsoft.com/office/drawing/2014/main" id="{597F1C1B-35D1-43BE-80F1-93305F2BE9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FC20E8-DF8C-4053-8FE9-976556FA62B6}" type="slidenum">
              <a:rPr lang="ar-SA" altLang="ar-SA"/>
              <a:pPr eaLnBrk="1" hangingPunct="1"/>
              <a:t>127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عنصر نائب لصورة الشريحة 1">
            <a:extLst>
              <a:ext uri="{FF2B5EF4-FFF2-40B4-BE49-F238E27FC236}">
                <a16:creationId xmlns:a16="http://schemas.microsoft.com/office/drawing/2014/main" id="{2AFED774-8167-4229-8E40-A2678C1AB2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عنصر نائب للملاحظات 2">
            <a:extLst>
              <a:ext uri="{FF2B5EF4-FFF2-40B4-BE49-F238E27FC236}">
                <a16:creationId xmlns:a16="http://schemas.microsoft.com/office/drawing/2014/main" id="{387CD89F-1618-4351-A14B-69C4269817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dirty="0"/>
          </a:p>
        </p:txBody>
      </p:sp>
      <p:sp>
        <p:nvSpPr>
          <p:cNvPr id="108548" name="عنصر نائب لرقم الشريحة 3">
            <a:extLst>
              <a:ext uri="{FF2B5EF4-FFF2-40B4-BE49-F238E27FC236}">
                <a16:creationId xmlns:a16="http://schemas.microsoft.com/office/drawing/2014/main" id="{2E475038-6590-436A-8154-FB48A10A6C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F6A868-D80B-4D35-AE3D-4379A84DFA7A}" type="slidenum">
              <a:rPr lang="ar-SA" altLang="ar-SA"/>
              <a:pPr eaLnBrk="1" hangingPunct="1"/>
              <a:t>128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/>
              <a:pPr/>
              <a:t>129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91371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4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404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72A8A-A11C-4ECC-B2B8-031502412547}" type="slidenum">
              <a:rPr lang="ar-SA" smtClean="0"/>
              <a:pPr/>
              <a:t>137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7096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عنصر نائب لصورة الشريحة 1">
            <a:extLst>
              <a:ext uri="{FF2B5EF4-FFF2-40B4-BE49-F238E27FC236}">
                <a16:creationId xmlns:a16="http://schemas.microsoft.com/office/drawing/2014/main" id="{82A69612-A7B6-4D7A-AC07-B8172C7A15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عنصر نائب للملاحظات 2">
            <a:extLst>
              <a:ext uri="{FF2B5EF4-FFF2-40B4-BE49-F238E27FC236}">
                <a16:creationId xmlns:a16="http://schemas.microsoft.com/office/drawing/2014/main" id="{4912892F-CB32-4D58-B22C-F76557E7AFB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algn="l" rtl="0" eaLnBrk="1" hangingPunct="1"/>
            <a:endParaRPr altLang="ar-SA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3492" name="عنصر نائب لرقم الشريحة 3">
            <a:extLst>
              <a:ext uri="{FF2B5EF4-FFF2-40B4-BE49-F238E27FC236}">
                <a16:creationId xmlns:a16="http://schemas.microsoft.com/office/drawing/2014/main" id="{B20D5D3B-AEC3-4144-BB30-DD1A3FA21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C90FAEEE-0314-437C-9C6C-973E5F904CB1}" type="slidenum">
              <a:rPr lang="ar-SA" altLang="ar-SA" sz="1200">
                <a:solidFill>
                  <a:srgbClr val="000000"/>
                </a:solidFill>
                <a:latin typeface="Calibri" panose="020F0502020204030204" pitchFamily="34" charset="0"/>
              </a:rPr>
              <a:pPr algn="l" eaLnBrk="1" hangingPunct="1"/>
              <a:t>16</a:t>
            </a:fld>
            <a:endParaRPr lang="ar-SA" altLang="ar-SA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3493" name="عنصر نائب للرأس 4">
            <a:extLst>
              <a:ext uri="{FF2B5EF4-FFF2-40B4-BE49-F238E27FC236}">
                <a16:creationId xmlns:a16="http://schemas.microsoft.com/office/drawing/2014/main" id="{057F4D8F-080C-47D4-B6EF-8FF9528424AC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altLang="ar-SA">
                <a:solidFill>
                  <a:srgbClr val="000000"/>
                </a:solidFill>
                <a:latin typeface="Calibri" panose="020F0502020204030204" pitchFamily="34" charset="0"/>
              </a:rPr>
              <a:t>علوم ثاني متوسط مطور - الفصل الأول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عنصر نائب لصورة الشريحة 1">
            <a:extLst>
              <a:ext uri="{FF2B5EF4-FFF2-40B4-BE49-F238E27FC236}">
                <a16:creationId xmlns:a16="http://schemas.microsoft.com/office/drawing/2014/main" id="{15822EA7-B2CD-4795-ABFB-96DC3A5EDD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عنصر نائب للملاحظات 2">
            <a:extLst>
              <a:ext uri="{FF2B5EF4-FFF2-40B4-BE49-F238E27FC236}">
                <a16:creationId xmlns:a16="http://schemas.microsoft.com/office/drawing/2014/main" id="{55EE4C5C-8F27-42C2-8BCE-52BD58FAC1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109572" name="عنصر نائب لرقم الشريحة 3">
            <a:extLst>
              <a:ext uri="{FF2B5EF4-FFF2-40B4-BE49-F238E27FC236}">
                <a16:creationId xmlns:a16="http://schemas.microsoft.com/office/drawing/2014/main" id="{6FBEDBEB-4671-4D01-8AEC-CF9D80C510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AF346E-98E4-444E-BED9-B8EED080DEC0}" type="slidenum">
              <a:rPr lang="en-US" altLang="ar-SA"/>
              <a:pPr eaLnBrk="1" hangingPunct="1"/>
              <a:t>142</a:t>
            </a:fld>
            <a:endParaRPr lang="en-US" altLang="ar-SA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عنصر نائب لصورة الشريحة 1">
            <a:extLst>
              <a:ext uri="{FF2B5EF4-FFF2-40B4-BE49-F238E27FC236}">
                <a16:creationId xmlns:a16="http://schemas.microsoft.com/office/drawing/2014/main" id="{B39219B4-AE9B-401B-8D7B-396A03BF71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عنصر نائب للملاحظات 2">
            <a:extLst>
              <a:ext uri="{FF2B5EF4-FFF2-40B4-BE49-F238E27FC236}">
                <a16:creationId xmlns:a16="http://schemas.microsoft.com/office/drawing/2014/main" id="{2854D7C4-F3F0-40BB-A9B7-2B2BBE9BE8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110596" name="عنصر نائب لرقم الشريحة 3">
            <a:extLst>
              <a:ext uri="{FF2B5EF4-FFF2-40B4-BE49-F238E27FC236}">
                <a16:creationId xmlns:a16="http://schemas.microsoft.com/office/drawing/2014/main" id="{03F29723-1595-44FD-A4D7-EF6E7187F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CAF364-ABC6-4246-9989-C4BB08701E7E}" type="slidenum">
              <a:rPr lang="en-US" altLang="ar-SA"/>
              <a:pPr eaLnBrk="1" hangingPunct="1"/>
              <a:t>143</a:t>
            </a:fld>
            <a:endParaRPr lang="en-US" altLang="ar-SA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عنصر نائب لصورة الشريحة 1">
            <a:extLst>
              <a:ext uri="{FF2B5EF4-FFF2-40B4-BE49-F238E27FC236}">
                <a16:creationId xmlns:a16="http://schemas.microsoft.com/office/drawing/2014/main" id="{4300590A-A3C3-4AB6-85CE-14F394330B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عنصر نائب للملاحظات 2">
            <a:extLst>
              <a:ext uri="{FF2B5EF4-FFF2-40B4-BE49-F238E27FC236}">
                <a16:creationId xmlns:a16="http://schemas.microsoft.com/office/drawing/2014/main" id="{F93E20BF-B27C-4B09-99C8-54B28461A9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113668" name="عنصر نائب لرقم الشريحة 3">
            <a:extLst>
              <a:ext uri="{FF2B5EF4-FFF2-40B4-BE49-F238E27FC236}">
                <a16:creationId xmlns:a16="http://schemas.microsoft.com/office/drawing/2014/main" id="{DAFF51AA-65DE-4B79-9298-D9B229091A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DF02CE6-B999-4009-8F0E-843CF511B605}" type="slidenum">
              <a:rPr lang="en-US" altLang="ar-SA"/>
              <a:pPr eaLnBrk="1" hangingPunct="1"/>
              <a:t>145</a:t>
            </a:fld>
            <a:endParaRPr lang="en-US" altLang="ar-SA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عنصر نائب لصورة الشريحة 1">
            <a:extLst>
              <a:ext uri="{FF2B5EF4-FFF2-40B4-BE49-F238E27FC236}">
                <a16:creationId xmlns:a16="http://schemas.microsoft.com/office/drawing/2014/main" id="{B8583870-277B-4861-840C-4908B6AE7F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عنصر نائب للملاحظات 2">
            <a:extLst>
              <a:ext uri="{FF2B5EF4-FFF2-40B4-BE49-F238E27FC236}">
                <a16:creationId xmlns:a16="http://schemas.microsoft.com/office/drawing/2014/main" id="{ED3F1063-ED65-4C5F-9CF3-841BAC91B0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114692" name="عنصر نائب لرقم الشريحة 3">
            <a:extLst>
              <a:ext uri="{FF2B5EF4-FFF2-40B4-BE49-F238E27FC236}">
                <a16:creationId xmlns:a16="http://schemas.microsoft.com/office/drawing/2014/main" id="{396F70DB-A966-47DE-9669-2E6B0A7D1F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84C6595-EF5A-4A7E-8AAF-C3293A4ADB78}" type="slidenum">
              <a:rPr lang="en-US" altLang="ar-SA"/>
              <a:pPr eaLnBrk="1" hangingPunct="1"/>
              <a:t>147</a:t>
            </a:fld>
            <a:endParaRPr lang="en-US" altLang="ar-SA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عنصر نائب لصورة الشريحة 1">
            <a:extLst>
              <a:ext uri="{FF2B5EF4-FFF2-40B4-BE49-F238E27FC236}">
                <a16:creationId xmlns:a16="http://schemas.microsoft.com/office/drawing/2014/main" id="{606CF661-2161-4BE0-B146-265E3E3512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عنصر نائب للملاحظات 2">
            <a:extLst>
              <a:ext uri="{FF2B5EF4-FFF2-40B4-BE49-F238E27FC236}">
                <a16:creationId xmlns:a16="http://schemas.microsoft.com/office/drawing/2014/main" id="{0F408D86-649C-475A-B6FC-11EC8F31BA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115716" name="عنصر نائب لرقم الشريحة 3">
            <a:extLst>
              <a:ext uri="{FF2B5EF4-FFF2-40B4-BE49-F238E27FC236}">
                <a16:creationId xmlns:a16="http://schemas.microsoft.com/office/drawing/2014/main" id="{99AA8C9E-FA56-4C6E-BBB6-E8732108F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700D58-DC2C-417F-90EF-EB2EEBD193BF}" type="slidenum">
              <a:rPr lang="en-US" altLang="ar-SA"/>
              <a:pPr eaLnBrk="1" hangingPunct="1"/>
              <a:t>150</a:t>
            </a:fld>
            <a:endParaRPr lang="en-US" altLang="ar-SA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عنصر نائب لصورة الشريحة 1">
            <a:extLst>
              <a:ext uri="{FF2B5EF4-FFF2-40B4-BE49-F238E27FC236}">
                <a16:creationId xmlns:a16="http://schemas.microsoft.com/office/drawing/2014/main" id="{C0680791-95BD-4E9E-906B-E56C2E70AC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عنصر نائب للملاحظات 2">
            <a:extLst>
              <a:ext uri="{FF2B5EF4-FFF2-40B4-BE49-F238E27FC236}">
                <a16:creationId xmlns:a16="http://schemas.microsoft.com/office/drawing/2014/main" id="{5C8DABC1-CF2C-4FB1-B1E7-72E2AF24E5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116740" name="عنصر نائب لرقم الشريحة 3">
            <a:extLst>
              <a:ext uri="{FF2B5EF4-FFF2-40B4-BE49-F238E27FC236}">
                <a16:creationId xmlns:a16="http://schemas.microsoft.com/office/drawing/2014/main" id="{30488DD3-727B-452A-8B15-7AAA99774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AFF5BD-9B08-4670-845E-A3DCD2C97082}" type="slidenum">
              <a:rPr lang="en-US" altLang="ar-SA"/>
              <a:pPr eaLnBrk="1" hangingPunct="1"/>
              <a:t>151</a:t>
            </a:fld>
            <a:endParaRPr lang="en-US" altLang="ar-SA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عنصر نائب لصورة الشريحة 1">
            <a:extLst>
              <a:ext uri="{FF2B5EF4-FFF2-40B4-BE49-F238E27FC236}">
                <a16:creationId xmlns:a16="http://schemas.microsoft.com/office/drawing/2014/main" id="{B34C562B-0588-4654-A0A5-FEC668AB23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عنصر نائب للملاحظات 2">
            <a:extLst>
              <a:ext uri="{FF2B5EF4-FFF2-40B4-BE49-F238E27FC236}">
                <a16:creationId xmlns:a16="http://schemas.microsoft.com/office/drawing/2014/main" id="{779C1B32-2333-4810-A767-3A48AF3F3E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117764" name="عنصر نائب لرقم الشريحة 3">
            <a:extLst>
              <a:ext uri="{FF2B5EF4-FFF2-40B4-BE49-F238E27FC236}">
                <a16:creationId xmlns:a16="http://schemas.microsoft.com/office/drawing/2014/main" id="{A4FB59FD-02A7-4D90-BEAB-976976D98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20ACFBD-17EF-469B-9A15-21A685779305}" type="slidenum">
              <a:rPr lang="en-US" altLang="ar-SA"/>
              <a:pPr eaLnBrk="1" hangingPunct="1"/>
              <a:t>152</a:t>
            </a:fld>
            <a:endParaRPr lang="en-US" altLang="ar-SA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/>
              <a:pPr/>
              <a:t>154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121062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عنصر نائب لصورة الشريحة 1">
            <a:extLst>
              <a:ext uri="{FF2B5EF4-FFF2-40B4-BE49-F238E27FC236}">
                <a16:creationId xmlns:a16="http://schemas.microsoft.com/office/drawing/2014/main" id="{D52C712F-9DEE-4D5B-ABB9-4F0802298D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عنصر نائب للملاحظات 2">
            <a:extLst>
              <a:ext uri="{FF2B5EF4-FFF2-40B4-BE49-F238E27FC236}">
                <a16:creationId xmlns:a16="http://schemas.microsoft.com/office/drawing/2014/main" id="{A8DFA293-232A-44FF-A419-6C44588305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120836" name="عنصر نائب لرقم الشريحة 3">
            <a:extLst>
              <a:ext uri="{FF2B5EF4-FFF2-40B4-BE49-F238E27FC236}">
                <a16:creationId xmlns:a16="http://schemas.microsoft.com/office/drawing/2014/main" id="{9D718B2C-FDB7-4DCD-B779-92D365885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073F03-CF11-4A37-B4DA-3E420FA71143}" type="slidenum">
              <a:rPr lang="en-US" altLang="ar-SA"/>
              <a:pPr eaLnBrk="1" hangingPunct="1"/>
              <a:t>155</a:t>
            </a:fld>
            <a:endParaRPr lang="en-US" altLang="ar-S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19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عنصر نائب لصورة الشريحة 1">
            <a:extLst>
              <a:ext uri="{FF2B5EF4-FFF2-40B4-BE49-F238E27FC236}">
                <a16:creationId xmlns:a16="http://schemas.microsoft.com/office/drawing/2014/main" id="{BC00739E-23D8-4F0D-941C-F857420E8C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عنصر نائب للملاحظات 2">
            <a:extLst>
              <a:ext uri="{FF2B5EF4-FFF2-40B4-BE49-F238E27FC236}">
                <a16:creationId xmlns:a16="http://schemas.microsoft.com/office/drawing/2014/main" id="{38F97D1D-E732-40F9-AB1B-897CAB82B8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121860" name="عنصر نائب لرقم الشريحة 3">
            <a:extLst>
              <a:ext uri="{FF2B5EF4-FFF2-40B4-BE49-F238E27FC236}">
                <a16:creationId xmlns:a16="http://schemas.microsoft.com/office/drawing/2014/main" id="{FEAA3BD2-0E92-4572-9F88-CCB426CD64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4548B3D-37AD-4F4A-8CA4-29149A36305E}" type="slidenum">
              <a:rPr lang="ar-SA" altLang="ar-SA"/>
              <a:pPr eaLnBrk="1" hangingPunct="1"/>
              <a:t>156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عنصر نائب لصورة الشريحة 1">
            <a:extLst>
              <a:ext uri="{FF2B5EF4-FFF2-40B4-BE49-F238E27FC236}">
                <a16:creationId xmlns:a16="http://schemas.microsoft.com/office/drawing/2014/main" id="{A412B761-B06F-4EF2-98A3-D1C247F483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عنصر نائب للملاحظات 2">
            <a:extLst>
              <a:ext uri="{FF2B5EF4-FFF2-40B4-BE49-F238E27FC236}">
                <a16:creationId xmlns:a16="http://schemas.microsoft.com/office/drawing/2014/main" id="{E3E22AE9-DE09-4D69-972D-C776840CDC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122884" name="عنصر نائب لرقم الشريحة 3">
            <a:extLst>
              <a:ext uri="{FF2B5EF4-FFF2-40B4-BE49-F238E27FC236}">
                <a16:creationId xmlns:a16="http://schemas.microsoft.com/office/drawing/2014/main" id="{A7C43C69-4A65-4DD1-8606-8F7C435AE8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3754CAF-4109-4A63-BE58-847D24A1BC26}" type="slidenum">
              <a:rPr lang="ar-SA" altLang="ar-SA"/>
              <a:pPr eaLnBrk="1" hangingPunct="1"/>
              <a:t>157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62282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8066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4047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عنصر نائب لصورة الشريحة 1">
            <a:extLst>
              <a:ext uri="{FF2B5EF4-FFF2-40B4-BE49-F238E27FC236}">
                <a16:creationId xmlns:a16="http://schemas.microsoft.com/office/drawing/2014/main" id="{70483FF8-D491-4860-B771-450944AC1F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عنصر نائب للملاحظات 2">
            <a:extLst>
              <a:ext uri="{FF2B5EF4-FFF2-40B4-BE49-F238E27FC236}">
                <a16:creationId xmlns:a16="http://schemas.microsoft.com/office/drawing/2014/main" id="{BFE596E3-650A-450D-ADBD-B9F13F921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>
              <a:cs typeface="Arial" panose="020B0604020202020204" pitchFamily="34" charset="0"/>
            </a:endParaRPr>
          </a:p>
        </p:txBody>
      </p:sp>
      <p:sp>
        <p:nvSpPr>
          <p:cNvPr id="138244" name="عنصر نائب لرقم الشريحة 3">
            <a:extLst>
              <a:ext uri="{FF2B5EF4-FFF2-40B4-BE49-F238E27FC236}">
                <a16:creationId xmlns:a16="http://schemas.microsoft.com/office/drawing/2014/main" id="{61D9C4AA-EBD4-4BD3-BB17-2AB29F746A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EA169F-3D91-4D2F-AD8E-D37103553E28}" type="slidenum">
              <a:rPr kumimoji="0" lang="ar-SA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ar-SA" altLang="ar-S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589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989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title.png"/>
          <p:cNvPicPr>
            <a:picLocks noChangeAspect="1"/>
          </p:cNvPicPr>
          <p:nvPr/>
        </p:nvPicPr>
        <p:blipFill>
          <a:blip r:embed="rId3"/>
          <a:srcRect l="43431" t="21353" b="20413"/>
          <a:stretch>
            <a:fillRect/>
          </a:stretch>
        </p:blipFill>
        <p:spPr>
          <a:xfrm>
            <a:off x="0" y="0"/>
            <a:ext cx="36723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219200"/>
            <a:ext cx="6400800" cy="1600200"/>
          </a:xfrm>
        </p:spPr>
        <p:txBody>
          <a:bodyPr anchor="b" anchorCtr="0"/>
          <a:lstStyle>
            <a:lvl1pPr algn="l">
              <a:defRPr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971800"/>
            <a:ext cx="5715000" cy="1295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5943600"/>
            <a:ext cx="2133600" cy="228600"/>
          </a:xfrm>
        </p:spPr>
        <p:txBody>
          <a:bodyPr/>
          <a:lstStyle>
            <a:lvl1pPr algn="l">
              <a:defRPr/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5715000"/>
            <a:ext cx="2667000" cy="228600"/>
          </a:xfrm>
        </p:spPr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248400"/>
            <a:ext cx="533400" cy="228600"/>
          </a:xfrm>
        </p:spPr>
        <p:txBody>
          <a:bodyPr/>
          <a:lstStyle>
            <a:lvl1pPr algn="l">
              <a:defRPr/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6D01FDE-49C9-4BD1-8C83-FA152EEE982D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30870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45152557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section.png"/>
          <p:cNvPicPr>
            <a:picLocks noChangeAspect="1"/>
          </p:cNvPicPr>
          <p:nvPr/>
        </p:nvPicPr>
        <p:blipFill>
          <a:blip r:embed="rId3"/>
          <a:srcRect l="7678" r="8563" b="31688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057400"/>
            <a:ext cx="7391400" cy="1590675"/>
          </a:xfrm>
        </p:spPr>
        <p:txBody>
          <a:bodyPr anchor="b" anchorCtr="0">
            <a:normAutofit/>
          </a:bodyPr>
          <a:lstStyle>
            <a:lvl1pPr algn="ctr">
              <a:defRPr sz="4400" b="0" i="0" cap="none" baseline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46" y="3810000"/>
            <a:ext cx="5388909" cy="14239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1500"/>
              </a:spcBef>
              <a:buFontTx/>
              <a:buNone/>
              <a:defRPr sz="1800" kern="12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1DB10A9-2642-49F3-A6F9-E8D6DA5AED82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77699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48758593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780890B-6AE5-4AE4-9E52-81B76F12035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469928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87429432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1455DC7-0469-4D9B-9588-8401DE07460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27475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8488"/>
          </a:xfrm>
        </p:spPr>
        <p:txBody>
          <a:bodyPr anchor="ctr" anchorCtr="0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38150"/>
            <a:ext cx="4419600" cy="5118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439" y="2514600"/>
            <a:ext cx="1985962" cy="2362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46071363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925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75050" y="685800"/>
            <a:ext cx="5264150" cy="4648200"/>
          </a:xfrm>
          <a:prstGeom prst="ellipse">
            <a:avLst/>
          </a:prstGeom>
          <a:ln w="127000">
            <a:solidFill>
              <a:schemeClr val="tx1">
                <a:alpha val="10000"/>
              </a:schemeClr>
            </a:solidFill>
          </a:ln>
          <a:effectLst>
            <a:innerShdw blurRad="190500">
              <a:prstClr val="black">
                <a:alpha val="75000"/>
              </a:prstClr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104" y="2514600"/>
            <a:ext cx="1984248" cy="2359152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buNone/>
              <a:defRPr sz="1400" kern="1200">
                <a:gradFill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1500"/>
              </a:spcBef>
              <a:buFontTx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FE43FEC-7EEC-425F-B4B8-DE7AD07F669F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985776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209" y="2057400"/>
            <a:ext cx="5678424" cy="38862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D33CEA3-7B86-4ECE-B413-934B5477589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51308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533400"/>
            <a:ext cx="1752600" cy="4343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533401"/>
            <a:ext cx="5029200" cy="54229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33416DE-6178-4910-8C54-4125131C2297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38235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title.png"/>
          <p:cNvPicPr>
            <a:picLocks noChangeAspect="1"/>
          </p:cNvPicPr>
          <p:nvPr/>
        </p:nvPicPr>
        <p:blipFill>
          <a:blip r:embed="rId3"/>
          <a:srcRect l="43431" t="21353" b="20413"/>
          <a:stretch>
            <a:fillRect/>
          </a:stretch>
        </p:blipFill>
        <p:spPr>
          <a:xfrm>
            <a:off x="0" y="0"/>
            <a:ext cx="36723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219200"/>
            <a:ext cx="6400800" cy="1600200"/>
          </a:xfrm>
        </p:spPr>
        <p:txBody>
          <a:bodyPr anchor="b" anchorCtr="0"/>
          <a:lstStyle>
            <a:lvl1pPr algn="l">
              <a:defRPr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971800"/>
            <a:ext cx="5715000" cy="1295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5943600"/>
            <a:ext cx="2133600" cy="228600"/>
          </a:xfrm>
        </p:spPr>
        <p:txBody>
          <a:bodyPr/>
          <a:lstStyle>
            <a:lvl1pPr algn="l">
              <a:defRPr/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5715000"/>
            <a:ext cx="2667000" cy="228600"/>
          </a:xfrm>
        </p:spPr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248400"/>
            <a:ext cx="533400" cy="228600"/>
          </a:xfrm>
        </p:spPr>
        <p:txBody>
          <a:bodyPr/>
          <a:lstStyle>
            <a:lvl1pPr algn="l">
              <a:defRPr/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B9B6759-B83F-4EF5-95D5-3521E7B7144B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73721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39083127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section.png"/>
          <p:cNvPicPr>
            <a:picLocks noChangeAspect="1"/>
          </p:cNvPicPr>
          <p:nvPr/>
        </p:nvPicPr>
        <p:blipFill>
          <a:blip r:embed="rId3"/>
          <a:srcRect l="7678" r="8563" b="31688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057400"/>
            <a:ext cx="7391400" cy="1590675"/>
          </a:xfrm>
        </p:spPr>
        <p:txBody>
          <a:bodyPr anchor="b" anchorCtr="0">
            <a:normAutofit/>
          </a:bodyPr>
          <a:lstStyle>
            <a:lvl1pPr algn="ctr">
              <a:defRPr sz="4400" b="0" i="0" cap="none" baseline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46" y="3810000"/>
            <a:ext cx="5388909" cy="14239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1500"/>
              </a:spcBef>
              <a:buFontTx/>
              <a:buNone/>
              <a:defRPr sz="1800" kern="12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5D898F6-F39E-41B7-AEC7-8AB594C87E5E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01475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27599171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7143227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05942959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39639491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8488"/>
          </a:xfrm>
        </p:spPr>
        <p:txBody>
          <a:bodyPr anchor="ctr" anchorCtr="0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38150"/>
            <a:ext cx="4419600" cy="5118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439" y="2514600"/>
            <a:ext cx="1985962" cy="2362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34892552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925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75050" y="685800"/>
            <a:ext cx="5264150" cy="4648200"/>
          </a:xfrm>
          <a:prstGeom prst="ellipse">
            <a:avLst/>
          </a:prstGeom>
          <a:ln w="127000">
            <a:solidFill>
              <a:schemeClr val="tx1">
                <a:alpha val="10000"/>
              </a:schemeClr>
            </a:solidFill>
          </a:ln>
          <a:effectLst>
            <a:innerShdw blurRad="190500">
              <a:prstClr val="black">
                <a:alpha val="75000"/>
              </a:prstClr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104" y="2514600"/>
            <a:ext cx="1984248" cy="2359152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buNone/>
              <a:defRPr sz="1400" kern="1200">
                <a:gradFill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1500"/>
              </a:spcBef>
              <a:buFontTx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66660444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116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209" y="2057400"/>
            <a:ext cx="5678424" cy="38862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4160753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533400"/>
            <a:ext cx="1752600" cy="4343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533401"/>
            <a:ext cx="5029200" cy="54229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46326943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155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587B389-B1C1-4E67-B9DB-9072095E262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2370584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295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648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265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907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599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42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5D8B46E-57F6-4196-A5D8-5253986D007A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20443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184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308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69767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053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dirty="0">
                <a:solidFill>
                  <a:prstClr val="black">
                    <a:tint val="75000"/>
                  </a:prstClr>
                </a:solidFill>
              </a:rPr>
              <a:t>صابر السيالي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E21EA99-0FFA-4C3F-A5D4-02A4CDC22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0656" y="6156325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09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493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284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001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524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024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F7A64C6-88DB-4E90-B20F-23DF6937FEA9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26133590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6629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513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3345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51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2934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6E7BD40-0228-4138-8500-4B33954EFF63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29471447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172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0051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4128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08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4D46FBA-2D13-4F35-A68B-C3ED169FD31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9515220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01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9828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7147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8183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684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title.png"/>
          <p:cNvPicPr>
            <a:picLocks noChangeAspect="1"/>
          </p:cNvPicPr>
          <p:nvPr/>
        </p:nvPicPr>
        <p:blipFill>
          <a:blip r:embed="rId3"/>
          <a:srcRect l="43431" t="21353" b="20413"/>
          <a:stretch>
            <a:fillRect/>
          </a:stretch>
        </p:blipFill>
        <p:spPr>
          <a:xfrm>
            <a:off x="0" y="0"/>
            <a:ext cx="36723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219200"/>
            <a:ext cx="6400800" cy="1600200"/>
          </a:xfrm>
        </p:spPr>
        <p:txBody>
          <a:bodyPr anchor="b" anchorCtr="0"/>
          <a:lstStyle>
            <a:lvl1pPr algn="l">
              <a:defRPr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971800"/>
            <a:ext cx="5715000" cy="1295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5943600"/>
            <a:ext cx="2133600" cy="228600"/>
          </a:xfrm>
        </p:spPr>
        <p:txBody>
          <a:bodyPr/>
          <a:lstStyle>
            <a:lvl1pPr algn="l">
              <a:defRPr/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5715000"/>
            <a:ext cx="2667000" cy="228600"/>
          </a:xfrm>
        </p:spPr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248400"/>
            <a:ext cx="533400" cy="228600"/>
          </a:xfrm>
        </p:spPr>
        <p:txBody>
          <a:bodyPr/>
          <a:lstStyle>
            <a:lvl1pPr algn="l">
              <a:defRPr/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73573645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27754318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section.png"/>
          <p:cNvPicPr>
            <a:picLocks noChangeAspect="1"/>
          </p:cNvPicPr>
          <p:nvPr/>
        </p:nvPicPr>
        <p:blipFill>
          <a:blip r:embed="rId3"/>
          <a:srcRect l="7678" r="8563" b="31688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057400"/>
            <a:ext cx="7391400" cy="1590675"/>
          </a:xfrm>
        </p:spPr>
        <p:txBody>
          <a:bodyPr anchor="b" anchorCtr="0">
            <a:normAutofit/>
          </a:bodyPr>
          <a:lstStyle>
            <a:lvl1pPr algn="ctr">
              <a:defRPr sz="4400" b="0" i="0" cap="none" baseline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46" y="3810000"/>
            <a:ext cx="5388909" cy="14239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1500"/>
              </a:spcBef>
              <a:buFontTx/>
              <a:buNone/>
              <a:defRPr sz="1800" kern="12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2168182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8409026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31967331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60385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79723939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12382963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8488"/>
          </a:xfrm>
        </p:spPr>
        <p:txBody>
          <a:bodyPr anchor="ctr" anchorCtr="0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38150"/>
            <a:ext cx="4419600" cy="5118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439" y="2514600"/>
            <a:ext cx="1985962" cy="2362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38909011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925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75050" y="685800"/>
            <a:ext cx="5264150" cy="4648200"/>
          </a:xfrm>
          <a:prstGeom prst="ellipse">
            <a:avLst/>
          </a:prstGeom>
          <a:ln w="127000">
            <a:solidFill>
              <a:schemeClr val="tx1">
                <a:alpha val="10000"/>
              </a:schemeClr>
            </a:solidFill>
          </a:ln>
          <a:effectLst>
            <a:innerShdw blurRad="190500">
              <a:prstClr val="black">
                <a:alpha val="75000"/>
              </a:prstClr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104" y="2514600"/>
            <a:ext cx="1984248" cy="2359152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buNone/>
              <a:defRPr sz="1400" kern="1200">
                <a:gradFill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1500"/>
              </a:spcBef>
              <a:buFontTx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83169828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209" y="2057400"/>
            <a:ext cx="5678424" cy="38862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79503150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533400"/>
            <a:ext cx="1752600" cy="4343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533401"/>
            <a:ext cx="5029200" cy="54229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0749804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dirty="0">
                <a:solidFill>
                  <a:prstClr val="black">
                    <a:tint val="75000"/>
                  </a:prstClr>
                </a:solidFill>
              </a:rPr>
              <a:t>صابر السيالي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5EA1C4B-CFEF-4925-B651-CB89B10B12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5200" y="6438899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21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0695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9839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5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F1CA793-0968-4057-B88D-5F3E08583278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280992587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8615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3828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186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7582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1529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4927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4506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title.png"/>
          <p:cNvPicPr>
            <a:picLocks noChangeAspect="1"/>
          </p:cNvPicPr>
          <p:nvPr/>
        </p:nvPicPr>
        <p:blipFill>
          <a:blip r:embed="rId3"/>
          <a:srcRect l="43431" t="21353" b="20413"/>
          <a:stretch>
            <a:fillRect/>
          </a:stretch>
        </p:blipFill>
        <p:spPr>
          <a:xfrm>
            <a:off x="0" y="0"/>
            <a:ext cx="36723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219200"/>
            <a:ext cx="6400800" cy="1600200"/>
          </a:xfrm>
        </p:spPr>
        <p:txBody>
          <a:bodyPr anchor="b" anchorCtr="0"/>
          <a:lstStyle>
            <a:lvl1pPr algn="l">
              <a:defRPr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971800"/>
            <a:ext cx="5715000" cy="1295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5943600"/>
            <a:ext cx="2133600" cy="228600"/>
          </a:xfrm>
        </p:spPr>
        <p:txBody>
          <a:bodyPr/>
          <a:lstStyle>
            <a:lvl1pPr algn="l">
              <a:defRPr/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5715000"/>
            <a:ext cx="2667000" cy="228600"/>
          </a:xfrm>
        </p:spPr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248400"/>
            <a:ext cx="533400" cy="228600"/>
          </a:xfrm>
        </p:spPr>
        <p:txBody>
          <a:bodyPr/>
          <a:lstStyle>
            <a:lvl1pPr algn="l">
              <a:defRPr/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5254298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94657687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section.png"/>
          <p:cNvPicPr>
            <a:picLocks noChangeAspect="1"/>
          </p:cNvPicPr>
          <p:nvPr/>
        </p:nvPicPr>
        <p:blipFill>
          <a:blip r:embed="rId3"/>
          <a:srcRect l="7678" r="8563" b="31688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057400"/>
            <a:ext cx="7391400" cy="1590675"/>
          </a:xfrm>
        </p:spPr>
        <p:txBody>
          <a:bodyPr anchor="b" anchorCtr="0">
            <a:normAutofit/>
          </a:bodyPr>
          <a:lstStyle>
            <a:lvl1pPr algn="ctr">
              <a:defRPr sz="4400" b="0" i="0" cap="none" baseline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46" y="3810000"/>
            <a:ext cx="5388909" cy="14239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1500"/>
              </a:spcBef>
              <a:buFontTx/>
              <a:buNone/>
              <a:defRPr sz="1800" kern="12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39493003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694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38271382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18701885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00316481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F4837AB-B388-4FAC-9354-9988B6144659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02BDABE-47C4-44A4-8EF1-CDDF6477F014}"/>
              </a:ext>
            </a:extLst>
          </p:cNvPr>
          <p:cNvSpPr txBox="1"/>
          <p:nvPr userDrawn="1"/>
        </p:nvSpPr>
        <p:spPr>
          <a:xfrm>
            <a:off x="7964760" y="66057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9619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8488"/>
          </a:xfrm>
        </p:spPr>
        <p:txBody>
          <a:bodyPr anchor="ctr" anchorCtr="0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38150"/>
            <a:ext cx="4419600" cy="5118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439" y="2514600"/>
            <a:ext cx="1985962" cy="2362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21681026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925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75050" y="685800"/>
            <a:ext cx="5264150" cy="4648200"/>
          </a:xfrm>
          <a:prstGeom prst="ellipse">
            <a:avLst/>
          </a:prstGeom>
          <a:ln w="127000">
            <a:solidFill>
              <a:schemeClr val="tx1">
                <a:alpha val="10000"/>
              </a:schemeClr>
            </a:solidFill>
          </a:ln>
          <a:effectLst>
            <a:innerShdw blurRad="190500">
              <a:prstClr val="black">
                <a:alpha val="75000"/>
              </a:prstClr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104" y="2514600"/>
            <a:ext cx="1984248" cy="2359152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buNone/>
              <a:defRPr sz="1400" kern="1200">
                <a:gradFill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1500"/>
              </a:spcBef>
              <a:buFontTx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48013309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209" y="2057400"/>
            <a:ext cx="5678424" cy="38862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92648270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533400"/>
            <a:ext cx="1752600" cy="4343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533401"/>
            <a:ext cx="5029200" cy="54229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59325878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0EF7A0-5D2C-469F-958C-299C6A13F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DADCA6E-79BA-464B-9205-684E90BB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051EB0-2125-4C1E-B66D-A4AC5F28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F014E-2DB9-4815-A6F5-AA415C5F0E1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225383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86F287D-E4FE-4AA0-AD95-3B3E937DD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FE1265-3D0C-4639-BB30-2127AE98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210E42-199D-4658-B4DE-A13C97CF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C76EC-E77D-493A-9C3A-9A43506FE8A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122CF93-B794-40CD-9904-474A033A0092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801310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9812709-CF2A-4256-B86C-8A41198D931F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987421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78BADC-1941-4912-8960-6C3E062C9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A69247-E4F7-4E2B-94CF-CEABEDBC4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F34883-B0CA-46E7-A7F1-53E2809F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139C3-843D-4D3F-951A-A3928E12DDD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559955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9CAD23CB-1E3A-414D-B694-E27F8370C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E7BF987E-FDE6-4CA1-BF1D-9C306D3CF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AB6550B5-4901-471F-AC1C-04755B72C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E524A-A3F3-485A-8CFD-CD6100E653A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50797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7F9ED00E-10A8-4BD1-AA90-E2289BE5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D630661A-22D5-4B0F-A07A-50BEB0745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04ADF557-0840-45AA-A4DD-3B66F8084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70A93-29BA-425C-B100-0ECDED2AB99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485158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35213A25-F41F-422C-96CB-CAF56A297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E1C4B5F4-82DB-471A-92ED-913BB3EC4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13E55512-873E-4807-B86E-8099D7D4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3B7AD-9147-4EDA-84F7-802454EE302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12776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A56F5996-7661-4631-9CE2-C1BA60FE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4D843B12-02A6-4C81-8BA8-5C08A5F68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99E6F3EA-FA74-4DA6-BD68-06E9154E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B6150-2747-4A4A-8BF5-E9566284044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98812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048434C7-DB36-4727-82F7-577C05D25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9EE861B2-F889-496F-9B5E-AE4FAD30A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3F0C1D5E-1803-4253-AADE-10BE87E74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E540F-6CAC-4C44-9140-D8E0ABF00BF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748694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4BD54CA9-CF47-4D66-A4D8-BA86BC8EF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1B522A8C-D659-474D-B275-7B2F73C20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7DD55C19-BBF2-4EC2-9BDA-A86BDA7A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8742C-9ACB-409C-916E-BA5577D899B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092651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B1C77D-ED13-40EF-9ED5-7ECC9583B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19A1F8F-62C7-4875-8EE4-02CEB7035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F7F3423-3735-44A4-B516-AFC978FD2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F79AC-D44B-46AC-8464-6AF264058B2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130907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820787A-287E-40F3-BB6A-A3DB73C95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F3C498-8E26-490D-A167-36934397A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B51E5D4-C36D-404D-9A0B-D75393F8D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0C69-875F-45D4-A2DA-43523FF550C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198905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7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صابر السيالي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2301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A12D1FD3-7FFF-478C-93B4-A6EB446C16DF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061928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43044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78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395D0E4F-2E33-4B6E-905C-08773EF2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FFE6-9C21-4978-B1D6-1E82DBA572AB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B67F9B02-BC80-4061-9457-E6800E87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C8760F82-DD2B-4A36-A5ED-5699CCC0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90AAFA-E9EE-43A6-909E-DC7660204466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652541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C9BF6EDB-E4DB-4D38-BC6D-6B5B8102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190F-336D-4183-B8CC-DC02518AB05B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F7E0D3D5-2F70-4232-8D8E-1C058369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 err="1"/>
              <a:t>أ.صابر</a:t>
            </a:r>
            <a:r>
              <a:rPr lang="ar-SA" dirty="0"/>
              <a:t> السيالي</a:t>
            </a:r>
            <a:endParaRPr lang="en-US" dirty="0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067960DC-02C8-4284-9848-214DA8B7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C552A9-7B63-4B4A-80DB-56CA25F7CF2E}" type="slidenum">
              <a:rPr lang="en-US" altLang="ar-SA"/>
              <a:pPr/>
              <a:t>‹#›</a:t>
            </a:fld>
            <a:endParaRPr lang="en-US" alt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D95C300-9581-4720-BEE5-B0492FD707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360" y="6538912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79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380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64200155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66549885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5030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47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7305211-99A8-4B13-8AE5-88DE53CA0818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95326555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F5BA7-AC1F-4C7E-B694-54D252192047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DA523D3-413A-41B1-9706-FF2C12ED86D5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534311121"/>
      </p:ext>
    </p:extLst>
  </p:cSld>
  <p:clrMapOvr>
    <a:masterClrMapping/>
  </p:clrMapOvr>
  <p:transition>
    <p:dissolv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175F6-3E39-444B-9E29-609904C8CF6B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4D35895-6163-4791-A212-A98A533449F0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256096017"/>
      </p:ext>
    </p:extLst>
  </p:cSld>
  <p:clrMapOvr>
    <a:masterClrMapping/>
  </p:clrMapOvr>
  <p:transition>
    <p:dissolv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13BA5-42D1-48A6-B519-81261843D6D4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3738590-8EB0-4FAF-927F-7222F2A63F1F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62077517"/>
      </p:ext>
    </p:extLst>
  </p:cSld>
  <p:clrMapOvr>
    <a:masterClrMapping/>
  </p:clrMapOvr>
  <p:transition>
    <p:dissolv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2F546-BE32-46A8-9CC3-F1D3DE876047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57FCC2-D734-492C-B8FF-67DEA04970BD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179932803"/>
      </p:ext>
    </p:extLst>
  </p:cSld>
  <p:clrMapOvr>
    <a:masterClrMapping/>
  </p:clrMapOvr>
  <p:transition>
    <p:dissolv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5BACA-4D90-41F8-B827-9A3DA4774EDC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BABEAA1-3A33-4D29-905A-3EB0CFEFB51C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294506210"/>
      </p:ext>
    </p:extLst>
  </p:cSld>
  <p:clrMapOvr>
    <a:masterClrMapping/>
  </p:clrMapOvr>
  <p:transition>
    <p:dissolv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AFFF-CB03-481B-A328-AEA87CD86827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EF21FC6-2758-46DA-9ACC-FB7736F28E74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414460863"/>
      </p:ext>
    </p:extLst>
  </p:cSld>
  <p:clrMapOvr>
    <a:masterClrMapping/>
  </p:clrMapOvr>
  <p:transition>
    <p:dissolv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AFB66-2180-4CAD-A443-16008695A851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AF9601A-C286-4FE6-A61F-9961968A183D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034721696"/>
      </p:ext>
    </p:extLst>
  </p:cSld>
  <p:clrMapOvr>
    <a:masterClrMapping/>
  </p:clrMapOvr>
  <p:transition>
    <p:dissolv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FDD5C-4694-4231-A283-72B19EFBB9DC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4F0CE78-42F8-4657-B650-6BCC2A61A51C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715206173"/>
      </p:ext>
    </p:extLst>
  </p:cSld>
  <p:clrMapOvr>
    <a:masterClrMapping/>
  </p:clrMapOvr>
  <p:transition>
    <p:dissolv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E74B9-4DD7-4F16-9108-9E70145CADA0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8222918-15D5-4BBE-8550-45002C61D5B8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189471361"/>
      </p:ext>
    </p:extLst>
  </p:cSld>
  <p:clrMapOvr>
    <a:masterClrMapping/>
  </p:clrMapOvr>
  <p:transition>
    <p:dissolv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DD469-E4B8-4508-AE60-2675369DB5D4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6C3A155-EA72-4B3E-8698-9C3C7F4B71D7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054851950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59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0C4A5-AEF9-463C-9071-2AC95F41DEA2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3B4E1C5-404D-4EF4-BF2E-2B91002DFEB0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967036009"/>
      </p:ext>
    </p:extLst>
  </p:cSld>
  <p:clrMapOvr>
    <a:masterClrMapping/>
  </p:clrMapOvr>
  <p:transition>
    <p:dissolv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4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6600" spc="-60" baseline="0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9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5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5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/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685800"/>
              <a:t>‹#›</a:t>
            </a:fld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53713"/>
      </p:ext>
    </p:extLst>
  </p:cSld>
  <p:clrMapOvr>
    <a:masterClrMapping/>
  </p:clrMapOvr>
  <p:hf sldNum="0" hdr="0" ftr="0" dt="0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030672"/>
      </p:ext>
    </p:extLst>
  </p:cSld>
  <p:clrMapOvr>
    <a:masterClrMapping/>
  </p:clrMapOvr>
  <p:hf sldNum="0" hdr="0" ftr="0" dt="0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4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600" b="0" cap="all" spc="-60" baseline="0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1500" b="0" cap="all" spc="9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5236488-7C14-457A-B5DE-55C513686CD1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436283572"/>
      </p:ext>
    </p:extLst>
  </p:cSld>
  <p:clrMapOvr>
    <a:masterClrMapping/>
  </p:clrMapOvr>
  <p:hf sldNum="0" hdr="0" ftr="0" dt="0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33781"/>
      </p:ext>
    </p:extLst>
  </p:cSld>
  <p:clrMapOvr>
    <a:masterClrMapping/>
  </p:clrMapOvr>
  <p:hf sldNum="0" hdr="0" ftr="0" dt="0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350" b="0" cap="all" spc="75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350" b="0" kern="1200" cap="all" spc="75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14135"/>
      </p:ext>
    </p:extLst>
  </p:cSld>
  <p:clrMapOvr>
    <a:masterClrMapping/>
  </p:clrMapOvr>
  <p:hf sldNum="0" hdr="0" ftr="0" dt="0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589533"/>
      </p:ext>
    </p:extLst>
  </p:cSld>
  <p:clrMapOvr>
    <a:masterClrMapping/>
  </p:clrMapOvr>
  <p:hf sldNum="0" hdr="0" ftr="0" dt="0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87248"/>
      </p:ext>
    </p:extLst>
  </p:cSld>
  <p:clrMapOvr>
    <a:masterClrMapping/>
  </p:clrMapOvr>
  <p:hf sldNum="0" hdr="0" ftr="0" dt="0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87119"/>
      </p:ext>
    </p:extLst>
  </p:cSld>
  <p:clrMapOvr>
    <a:masterClrMapping/>
  </p:clrMapOvr>
  <p:hf sldNum="0" hdr="0" ftr="0" dt="0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5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 dirty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/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685800"/>
              <a:t>‹#›</a:t>
            </a:fld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5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5105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6689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4267"/>
      </p:ext>
    </p:extLst>
  </p:cSld>
  <p:clrMapOvr>
    <a:masterClrMapping/>
  </p:clrMapOvr>
  <p:hf sldNum="0" hdr="0" ftr="0" dt="0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62111"/>
      </p:ext>
    </p:extLst>
  </p:cSld>
  <p:clrMapOvr>
    <a:masterClrMapping/>
  </p:clrMapOvr>
  <p:hf sldNum="0" hdr="0" ftr="0" dt="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nyBrochure.com" type="tx">
  <p:cSld name="TinyBrochure.c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714992" y="6339610"/>
            <a:ext cx="306194" cy="2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69234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08002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4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6600" spc="-60" baseline="0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9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5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5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/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685800"/>
              <a:t>‹#›</a:t>
            </a:fld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24211"/>
      </p:ext>
    </p:extLst>
  </p:cSld>
  <p:clrMapOvr>
    <a:masterClrMapping/>
  </p:clrMapOvr>
  <p:hf sldNum="0" hdr="0" ftr="0" dt="0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71806"/>
      </p:ext>
    </p:extLst>
  </p:cSld>
  <p:clrMapOvr>
    <a:masterClrMapping/>
  </p:clrMapOvr>
  <p:hf sldNum="0" hdr="0" ftr="0" dt="0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4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600" b="0" cap="all" spc="-60" baseline="0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1500" b="0" cap="all" spc="9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5236488-7C14-457A-B5DE-55C513686CD1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759467504"/>
      </p:ext>
    </p:extLst>
  </p:cSld>
  <p:clrMapOvr>
    <a:masterClrMapping/>
  </p:clrMapOvr>
  <p:hf sldNum="0" hdr="0" ftr="0" dt="0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28384"/>
      </p:ext>
    </p:extLst>
  </p:cSld>
  <p:clrMapOvr>
    <a:masterClrMapping/>
  </p:clrMapOvr>
  <p:hf sldNum="0" hdr="0" ftr="0" dt="0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350" b="0" cap="all" spc="75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350" b="0" kern="1200" cap="all" spc="75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12577"/>
      </p:ext>
    </p:extLst>
  </p:cSld>
  <p:clrMapOvr>
    <a:masterClrMapping/>
  </p:clrMapOvr>
  <p:hf sldNum="0" hdr="0" ftr="0" dt="0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4790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1BA0CF8-A3A5-4A17-BA0D-5C7719C9CEF1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64973712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75801"/>
      </p:ext>
    </p:extLst>
  </p:cSld>
  <p:clrMapOvr>
    <a:masterClrMapping/>
  </p:clrMapOvr>
  <p:hf sldNum="0" hdr="0" ftr="0" dt="0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1661"/>
      </p:ext>
    </p:extLst>
  </p:cSld>
  <p:clrMapOvr>
    <a:masterClrMapping/>
  </p:clrMapOvr>
  <p:hf sldNum="0" hdr="0" ftr="0" dt="0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5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 dirty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/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685800"/>
              <a:t>‹#›</a:t>
            </a:fld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5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718937"/>
      </p:ext>
    </p:extLst>
  </p:cSld>
  <p:clrMapOvr>
    <a:masterClrMapping/>
  </p:clrMapOvr>
  <p:hf sldNum="0" hdr="0" ftr="0" dt="0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12800"/>
      </p:ext>
    </p:extLst>
  </p:cSld>
  <p:clrMapOvr>
    <a:masterClrMapping/>
  </p:clrMapOvr>
  <p:hf sldNum="0" hdr="0" ftr="0" dt="0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26436"/>
      </p:ext>
    </p:extLst>
  </p:cSld>
  <p:clrMapOvr>
    <a:masterClrMapping/>
  </p:clrMapOvr>
  <p:hf sldNum="0" hdr="0" ftr="0" dt="0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nyBrochure.com" type="tx">
  <p:cSld name="TinyBrochure.c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714992" y="6339610"/>
            <a:ext cx="306194" cy="2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909">
                <a:solidFill>
                  <a:srgbClr val="58585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21823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888542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4283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B1E2471-E9B2-4419-8A61-AD2C7E17500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17596699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91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1914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7439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4805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27440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1924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6087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235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638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3346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064058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428402"/>
            <a:ext cx="8229600" cy="4525963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300192" y="5589240"/>
            <a:ext cx="2133600" cy="365125"/>
          </a:xfrm>
        </p:spPr>
        <p:txBody>
          <a:bodyPr/>
          <a:lstStyle/>
          <a:p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0323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6761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440866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44731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508598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208039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657896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817015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5622258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334459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724290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7D813D8-1E65-43A4-AA6B-98DAF1FE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D455A3-0B9E-4716-8235-944BA7A8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BFFF7B1-E186-4554-8395-4218797C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F0F43-190D-4B40-93F7-DEEE7EE980A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11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9196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5DB0B4-079D-4BB8-82F5-7D512A38C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565C3-6A50-4A10-91F1-18AB172CB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138E2B3-5BD1-4A12-8648-FCAB23483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92674-D106-4ECD-9B8C-15B09FD3D34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237074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01D7AD3-381F-4FE6-8002-2A0B711A3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8F98F6-F236-4320-8969-741302397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4CEC864-84FF-4929-8C87-C5A5A081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B469F-E453-4FB4-A607-1A9551FB1BB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34024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6E6F952A-03B4-443D-9E1F-00A5B4C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6E10459D-DAD5-4FAD-95A8-715358E7F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006F8F62-03C7-458A-A418-DA6928D2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03829-147B-4581-8A86-7BA86F127B0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464307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113A3469-7D0C-4CA4-982C-19855592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AA053947-0123-4166-A4B2-226418254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A44ECD31-9BBD-44B0-972C-5EF6450D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B43C7-8AB2-4D9B-A9AC-54C73E368CF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037195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8C962CBF-A504-407D-8D38-D28759D7A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5C37662F-506C-4389-B740-6AEE93EC2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F1E72CEA-3504-4A00-A49D-0F4C30929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B3B05-CA14-4170-8EA2-74E5321B85D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804704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4EFA370F-ECB0-4CDC-B886-18BAA2249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07A03BBB-D19D-44FA-9FF9-21E6F464B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B0EE099D-EC1A-4F06-B93F-33FB210E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A1859-992F-4521-9534-0FA856015FC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D432AD4-07F8-4F67-99EB-FB768AEC673C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560512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40557DF1-4FE5-46DF-8DFF-CBBA02992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6AB6E2AC-1BA4-4028-9FED-D7C83852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625A62EE-AC9E-478F-85DF-742CFC1E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0658-C8D3-437E-A915-E51E79A8545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8845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0BC88236-A16B-4297-9A25-079F22BA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CDFD5194-3716-43A2-A772-243501A0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39EA770C-BB7A-4729-982B-DBD05EDC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FBB28-3A40-4C77-8019-35B55D92CB4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117015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216867-FA5E-4CC7-B955-25864F25B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E1C247-1073-4709-AE54-2416BC7F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C505F98-754C-4366-9CF1-BAE8FAFCF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5E766-A9D0-4CD4-A4B1-EB424D6BDE0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498471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7D7E660-8E55-414A-B8D4-9D131C6C0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55E695-EE8A-452B-AD1A-0DBF0659B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0C0351-1C60-49B0-83D9-830A1C78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7AAA3-A18E-4A2D-A284-5BBE8484455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312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0728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9897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E788EB0-6DD3-4076-B83B-9C4938DC24F3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513681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6026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8306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25519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6233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5175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1923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4426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76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0442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9937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3153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430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6567937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7390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395D0E4F-2E33-4B6E-905C-08773EF2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FFE6-9C21-4978-B1D6-1E82DBA572AB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B67F9B02-BC80-4061-9457-E6800E87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C8760F82-DD2B-4A36-A5ED-5699CCC0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90AAFA-E9EE-43A6-909E-DC7660204466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63535010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C9BF6EDB-E4DB-4D38-BC6D-6B5B8102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190F-336D-4183-B8CC-DC02518AB05B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F7E0D3D5-2F70-4232-8D8E-1C058369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 err="1"/>
              <a:t>أ.صابر</a:t>
            </a:r>
            <a:r>
              <a:rPr lang="ar-SA" dirty="0"/>
              <a:t> السيالي</a:t>
            </a:r>
            <a:endParaRPr lang="en-US" dirty="0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067960DC-02C8-4284-9848-214DA8B7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C552A9-7B63-4B4A-80DB-56CA25F7CF2E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0320199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9C422A4-D470-49E9-92A5-00C074003F5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5951036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95030654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642035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6E77FD9-6E73-489B-9665-5DFBFF0BECC3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0309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6352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8790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916668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31E086D-94CB-412E-94A4-39C66947E9B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Sabir alsayyali</a:t>
            </a:r>
            <a:endParaRPr kumimoji="0" lang="ar-SA" sz="7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0796976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187047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325810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18848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810731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42EC659-9D5B-4EB6-96ED-DB5B29DB06DD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297191897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779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7564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298582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845437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295422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0580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FA57FDF-B58D-4C73-AD4B-89C10F20D1C9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258657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496986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03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395D0E4F-2E33-4B6E-905C-08773EF2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FFE6-9C21-4978-B1D6-1E82DBA572AB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B67F9B02-BC80-4061-9457-E6800E87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C8760F82-DD2B-4A36-A5ED-5699CCC0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90AAFA-E9EE-43A6-909E-DC7660204466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265850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C9BF6EDB-E4DB-4D38-BC6D-6B5B8102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190F-336D-4183-B8CC-DC02518AB05B}" type="datetime1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F7E0D3D5-2F70-4232-8D8E-1C058369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 err="1"/>
              <a:t>أ.صابر</a:t>
            </a:r>
            <a:r>
              <a:rPr lang="ar-SA" dirty="0"/>
              <a:t> السيالي</a:t>
            </a:r>
            <a:endParaRPr lang="en-US" dirty="0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067960DC-02C8-4284-9848-214DA8B7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C552A9-7B63-4B4A-80DB-56CA25F7CF2E}" type="slidenum">
              <a:rPr lang="en-US" altLang="ar-SA"/>
              <a:pPr/>
              <a:t>‹#›</a:t>
            </a:fld>
            <a:endParaRPr lang="en-US" alt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D95C300-9581-4720-BEE5-B0492FD707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360" y="6538912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33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541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5008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5394316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11803244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414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29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790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F1CDC4D-E53E-4DD8-A1F5-99F917621B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2657" y="6538223"/>
            <a:ext cx="1140051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782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71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27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19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67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1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76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595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1673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552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174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507BB6-3AFB-42AA-8476-FCBC1A3B2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AA37CE3-A65D-4CD1-A941-9029BBDB0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812B45C-AA09-4F2C-B329-581F795040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49DDBC-C80C-4EA8-B92F-6BD5DAFF2185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2CB786-B9A1-4B80-9524-2D771CD99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5B28FF2-7F03-4609-852E-9C820BA5B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FFF988C-AFCE-4F95-AC58-5B3C164854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79471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64DE0D-3826-4E68-A727-FA455CF7B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D54FE6D-A228-472A-9245-BF0E03DD8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F40F57E-F92D-4679-9873-4C04296FB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49DDBC-C80C-4EA8-B92F-6BD5DAFF2185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3FC6C97-AAEE-43AA-82B5-FDE6EF26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7B58FC-13F2-4129-99ED-E8FFAE95A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FFF988C-AFCE-4F95-AC58-5B3C164854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2810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CB9CAB-2E55-4573-9B25-D35A19076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D2805AC-1EFE-4F95-934F-E16391538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6F88581-C0F2-4039-B577-4CA4F5CF4B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49DDBC-C80C-4EA8-B92F-6BD5DAFF2185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E19D9CD-952C-4C7C-B60A-1F14BECA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11555B5-6A42-4F90-B421-F565254F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FFF988C-AFCE-4F95-AC58-5B3C164854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9186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A18628-17AD-4DF4-A15B-A7A9D9CAA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B0FB2DD-4DDC-4C41-B1A0-036FACD0A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A55712D-5485-4205-8392-7355D875F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BBD0FA2-EEDF-4BD1-86BF-B7FD3C6D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49DDBC-C80C-4EA8-B92F-6BD5DAFF2185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E6D4A91-F495-4C55-BFDF-3E4B98F1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E037199-7ED6-4951-841A-0A60D2E2F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FFF988C-AFCE-4F95-AC58-5B3C164854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15809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7AEF09-528A-46A7-BA20-2E379715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C74546F-D035-4FDA-9264-E64B46FAF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F9A04DB-734C-4B6B-8063-4CD9F9E81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5FE84D0-5D49-4B23-8870-799538CFA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16C6B12-B944-4E2A-A4A2-6423008204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9396C10-D768-4481-9DB0-5FECF20E7A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49DDBC-C80C-4EA8-B92F-6BD5DAFF2185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CF11C02-4C82-4CBF-976B-DF8B2717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199E24F-7BDB-49D3-8B3E-0EAD67B9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FFF988C-AFCE-4F95-AC58-5B3C164854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3304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0DFE97-B74B-458D-ACE2-0830F16F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F6E024E-24CA-489B-922A-9E14B18E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49DDBC-C80C-4EA8-B92F-6BD5DAFF2185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B02D0AD-8274-4F0A-9CA5-EAA2239FA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F2A5697-1761-4A9F-ACB9-439C9F728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FFF988C-AFCE-4F95-AC58-5B3C164854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39670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3C53495-75D8-45FC-8530-2ADE54402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49DDBC-C80C-4EA8-B92F-6BD5DAFF2185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B4EA587-DB98-49D8-A184-03BB62580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1F9B175-2C50-4B24-B1F4-E21791DF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FFF988C-AFCE-4F95-AC58-5B3C164854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34338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4CB7CB-3186-4EDB-A3FB-846CB08FD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890D42B-C110-4E21-9872-862074DF4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AE9F5A6-7173-415D-A99D-BB5D58404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BE0EC5-239A-446E-BABB-1EC409182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49DDBC-C80C-4EA8-B92F-6BD5DAFF2185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8FD99A2-D72F-4FF9-93B0-3321DC13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43A80E9-B207-4EA6-9A46-45F7EE6C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FFF988C-AFCE-4F95-AC58-5B3C164854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3344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E059CB1-B549-42C0-B035-BC8B8146C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7AE7C02-18A6-4862-B9FA-34DDCCC41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4784A1D-DED8-4828-9734-1EA28B207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DA16AF0-2F28-40D7-B0E5-EA62062FF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49DDBC-C80C-4EA8-B92F-6BD5DAFF2185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DEBF1E-6B97-4F5B-9EA0-6FA9433CB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B71BD9-ADFD-4CAF-9FE0-30BDE2E39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FFF988C-AFCE-4F95-AC58-5B3C164854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011268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2EC25A-5375-455B-87E2-7403A03D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475DC0-73F9-4C3D-8B81-A2FBF2F65D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7C4DAF-7DBC-4F41-9119-95AA3EFC41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49DDBC-C80C-4EA8-B92F-6BD5DAFF2185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D226DB6-4722-4A74-A5AD-CBFDBE78C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444486A-1A2D-4753-A84B-DBB39A212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FFF988C-AFCE-4F95-AC58-5B3C164854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75368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8407B08-11D5-4B96-B7A9-5CC1F7C33B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EFE35E0-5CB7-4E8C-B7F6-87C2483C8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F94587F-D9C8-45B7-81A8-BF5B99B50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49DDBC-C80C-4EA8-B92F-6BD5DAFF2185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F78964-5061-4758-A9B1-BAEC53AC0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2121CB-9364-4486-828D-4D15AB2F9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FFF988C-AFCE-4F95-AC58-5B3C164854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4214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title.png"/>
          <p:cNvPicPr>
            <a:picLocks noChangeAspect="1"/>
          </p:cNvPicPr>
          <p:nvPr/>
        </p:nvPicPr>
        <p:blipFill>
          <a:blip r:embed="rId3"/>
          <a:srcRect l="43431" t="21353" b="20413"/>
          <a:stretch>
            <a:fillRect/>
          </a:stretch>
        </p:blipFill>
        <p:spPr>
          <a:xfrm>
            <a:off x="0" y="0"/>
            <a:ext cx="36723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219200"/>
            <a:ext cx="6400800" cy="1600200"/>
          </a:xfrm>
        </p:spPr>
        <p:txBody>
          <a:bodyPr anchor="b" anchorCtr="0"/>
          <a:lstStyle>
            <a:lvl1pPr algn="l">
              <a:defRPr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971800"/>
            <a:ext cx="5715000" cy="1295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5943600"/>
            <a:ext cx="2133600" cy="228600"/>
          </a:xfrm>
        </p:spPr>
        <p:txBody>
          <a:bodyPr/>
          <a:lstStyle>
            <a:lvl1pPr algn="l">
              <a:defRPr/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5715000"/>
            <a:ext cx="2667000" cy="228600"/>
          </a:xfrm>
        </p:spPr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248400"/>
            <a:ext cx="533400" cy="228600"/>
          </a:xfrm>
        </p:spPr>
        <p:txBody>
          <a:bodyPr/>
          <a:lstStyle>
            <a:lvl1pPr algn="l">
              <a:defRPr/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01235653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A285FCB-3BA9-4C58-A3A0-D8311E260E0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448388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section.png"/>
          <p:cNvPicPr>
            <a:picLocks noChangeAspect="1"/>
          </p:cNvPicPr>
          <p:nvPr/>
        </p:nvPicPr>
        <p:blipFill>
          <a:blip r:embed="rId3"/>
          <a:srcRect l="7678" r="8563" b="31688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057400"/>
            <a:ext cx="7391400" cy="1590675"/>
          </a:xfrm>
        </p:spPr>
        <p:txBody>
          <a:bodyPr anchor="b" anchorCtr="0">
            <a:normAutofit/>
          </a:bodyPr>
          <a:lstStyle>
            <a:lvl1pPr algn="ctr">
              <a:defRPr sz="4400" b="0" i="0" cap="none" baseline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46" y="3810000"/>
            <a:ext cx="5388909" cy="14239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1500"/>
              </a:spcBef>
              <a:buFontTx/>
              <a:buNone/>
              <a:defRPr sz="1800" kern="12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64319734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58870346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25010340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89645760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E799A3F-8761-4AF2-BFE5-BE25C582A07C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292906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8488"/>
          </a:xfrm>
        </p:spPr>
        <p:txBody>
          <a:bodyPr anchor="ctr" anchorCtr="0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38150"/>
            <a:ext cx="4419600" cy="5118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439" y="2514600"/>
            <a:ext cx="1985962" cy="2362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E867A65-6073-4DEE-9434-1E971ADD59F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980013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925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75050" y="685800"/>
            <a:ext cx="5264150" cy="4648200"/>
          </a:xfrm>
          <a:prstGeom prst="ellipse">
            <a:avLst/>
          </a:prstGeom>
          <a:ln w="127000">
            <a:solidFill>
              <a:schemeClr val="tx1">
                <a:alpha val="10000"/>
              </a:schemeClr>
            </a:solidFill>
          </a:ln>
          <a:effectLst>
            <a:innerShdw blurRad="190500">
              <a:prstClr val="black">
                <a:alpha val="75000"/>
              </a:prstClr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104" y="2514600"/>
            <a:ext cx="1984248" cy="2359152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buNone/>
              <a:defRPr sz="1400" kern="1200">
                <a:gradFill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1500"/>
              </a:spcBef>
              <a:buFontTx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1331409-19C9-4A07-81A2-72D4E81F7237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179061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209" y="2057400"/>
            <a:ext cx="5678424" cy="38862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93590038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533400"/>
            <a:ext cx="1752600" cy="4343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533401"/>
            <a:ext cx="5029200" cy="54229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AC89976-81E9-429E-B978-F585E0ED447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08739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title.png"/>
          <p:cNvPicPr>
            <a:picLocks noChangeAspect="1"/>
          </p:cNvPicPr>
          <p:nvPr/>
        </p:nvPicPr>
        <p:blipFill>
          <a:blip r:embed="rId3"/>
          <a:srcRect l="43431" t="21353" b="20413"/>
          <a:stretch>
            <a:fillRect/>
          </a:stretch>
        </p:blipFill>
        <p:spPr>
          <a:xfrm>
            <a:off x="0" y="0"/>
            <a:ext cx="36723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219200"/>
            <a:ext cx="6400800" cy="1600200"/>
          </a:xfrm>
        </p:spPr>
        <p:txBody>
          <a:bodyPr anchor="b" anchorCtr="0"/>
          <a:lstStyle>
            <a:lvl1pPr algn="l">
              <a:defRPr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971800"/>
            <a:ext cx="5715000" cy="1295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5943600"/>
            <a:ext cx="2133600" cy="228600"/>
          </a:xfrm>
        </p:spPr>
        <p:txBody>
          <a:bodyPr/>
          <a:lstStyle>
            <a:lvl1pPr algn="l">
              <a:defRPr/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5715000"/>
            <a:ext cx="2667000" cy="228600"/>
          </a:xfrm>
        </p:spPr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248400"/>
            <a:ext cx="533400" cy="228600"/>
          </a:xfrm>
        </p:spPr>
        <p:txBody>
          <a:bodyPr/>
          <a:lstStyle>
            <a:lvl1pPr algn="l">
              <a:defRPr/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ED2E922-615D-4E3C-B8C4-9CA88BA5EC49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995754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80727107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section.png"/>
          <p:cNvPicPr>
            <a:picLocks noChangeAspect="1"/>
          </p:cNvPicPr>
          <p:nvPr/>
        </p:nvPicPr>
        <p:blipFill>
          <a:blip r:embed="rId3"/>
          <a:srcRect l="7678" r="8563" b="31688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057400"/>
            <a:ext cx="7391400" cy="1590675"/>
          </a:xfrm>
        </p:spPr>
        <p:txBody>
          <a:bodyPr anchor="b" anchorCtr="0">
            <a:normAutofit/>
          </a:bodyPr>
          <a:lstStyle>
            <a:lvl1pPr algn="ctr">
              <a:defRPr sz="4400" b="0" i="0" cap="none" baseline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46" y="3810000"/>
            <a:ext cx="5388909" cy="14239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1500"/>
              </a:spcBef>
              <a:buFontTx/>
              <a:buNone/>
              <a:defRPr sz="1800" kern="12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A3C3DB8-28E7-4A21-9B15-DA9F6B667648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588804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45535003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ACB01D-E99D-48BD-9C44-13D17B9A9384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93133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55881088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4929E67-497D-495F-B399-548125119CFB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194894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8488"/>
          </a:xfrm>
        </p:spPr>
        <p:txBody>
          <a:bodyPr anchor="ctr" anchorCtr="0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38150"/>
            <a:ext cx="4419600" cy="5118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439" y="2514600"/>
            <a:ext cx="1985962" cy="2362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06876623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925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75050" y="685800"/>
            <a:ext cx="5264150" cy="4648200"/>
          </a:xfrm>
          <a:prstGeom prst="ellipse">
            <a:avLst/>
          </a:prstGeom>
          <a:ln w="127000">
            <a:solidFill>
              <a:schemeClr val="tx1">
                <a:alpha val="10000"/>
              </a:schemeClr>
            </a:solidFill>
          </a:ln>
          <a:effectLst>
            <a:innerShdw blurRad="190500">
              <a:prstClr val="black">
                <a:alpha val="75000"/>
              </a:prstClr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104" y="2514600"/>
            <a:ext cx="1984248" cy="2359152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buNone/>
              <a:defRPr sz="1400" kern="1200">
                <a:gradFill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1500"/>
              </a:spcBef>
              <a:buFontTx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4DDAE3C-751A-4BBB-A5A6-0C42570CC6C9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556989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209" y="2057400"/>
            <a:ext cx="5678424" cy="38862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63861631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533400"/>
            <a:ext cx="1752600" cy="4343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533401"/>
            <a:ext cx="5029200" cy="54229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D83E480-11D5-4049-9EA7-0DDFBE8F66B5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695082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title.png"/>
          <p:cNvPicPr>
            <a:picLocks noChangeAspect="1"/>
          </p:cNvPicPr>
          <p:nvPr/>
        </p:nvPicPr>
        <p:blipFill>
          <a:blip r:embed="rId3"/>
          <a:srcRect l="43431" t="21353" b="20413"/>
          <a:stretch>
            <a:fillRect/>
          </a:stretch>
        </p:blipFill>
        <p:spPr>
          <a:xfrm>
            <a:off x="0" y="0"/>
            <a:ext cx="36723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219200"/>
            <a:ext cx="6400800" cy="1600200"/>
          </a:xfrm>
        </p:spPr>
        <p:txBody>
          <a:bodyPr anchor="b" anchorCtr="0"/>
          <a:lstStyle>
            <a:lvl1pPr algn="l">
              <a:defRPr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971800"/>
            <a:ext cx="5715000" cy="1295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5943600"/>
            <a:ext cx="2133600" cy="228600"/>
          </a:xfrm>
        </p:spPr>
        <p:txBody>
          <a:bodyPr/>
          <a:lstStyle>
            <a:lvl1pPr algn="l">
              <a:defRPr/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5715000"/>
            <a:ext cx="2667000" cy="228600"/>
          </a:xfrm>
        </p:spPr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248400"/>
            <a:ext cx="533400" cy="228600"/>
          </a:xfrm>
        </p:spPr>
        <p:txBody>
          <a:bodyPr/>
          <a:lstStyle>
            <a:lvl1pPr algn="l">
              <a:defRPr/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5CEE32E-41DD-4D0C-8787-58E188A39C8C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415218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32843000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section.png"/>
          <p:cNvPicPr>
            <a:picLocks noChangeAspect="1"/>
          </p:cNvPicPr>
          <p:nvPr/>
        </p:nvPicPr>
        <p:blipFill>
          <a:blip r:embed="rId3"/>
          <a:srcRect l="7678" r="8563" b="31688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057400"/>
            <a:ext cx="7391400" cy="1590675"/>
          </a:xfrm>
        </p:spPr>
        <p:txBody>
          <a:bodyPr anchor="b" anchorCtr="0">
            <a:normAutofit/>
          </a:bodyPr>
          <a:lstStyle>
            <a:lvl1pPr algn="ctr">
              <a:defRPr sz="4400" b="0" i="0" cap="none" baseline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46" y="3810000"/>
            <a:ext cx="5388909" cy="14239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1500"/>
              </a:spcBef>
              <a:buFontTx/>
              <a:buNone/>
              <a:defRPr sz="1800" kern="12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C18B9D7-9B70-4D1B-A7A3-552FA5E15CD8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071078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63981201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12BF674-911B-4B4F-B1E7-CD9D5073D21D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589976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39102044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DF5D48B2-FA46-45F6-80B9-B05EDC86C6AF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7100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8488"/>
          </a:xfrm>
        </p:spPr>
        <p:txBody>
          <a:bodyPr anchor="ctr" anchorCtr="0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38150"/>
            <a:ext cx="4419600" cy="5118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439" y="2514600"/>
            <a:ext cx="1985962" cy="2362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08549271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925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75050" y="685800"/>
            <a:ext cx="5264150" cy="4648200"/>
          </a:xfrm>
          <a:prstGeom prst="ellipse">
            <a:avLst/>
          </a:prstGeom>
          <a:ln w="127000">
            <a:solidFill>
              <a:schemeClr val="tx1">
                <a:alpha val="10000"/>
              </a:schemeClr>
            </a:solidFill>
          </a:ln>
          <a:effectLst>
            <a:innerShdw blurRad="190500">
              <a:prstClr val="black">
                <a:alpha val="75000"/>
              </a:prstClr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104" y="2514600"/>
            <a:ext cx="1984248" cy="2359152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buNone/>
              <a:defRPr sz="1400" kern="1200">
                <a:gradFill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1500"/>
              </a:spcBef>
              <a:buFontTx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5A112DC-BB04-40EE-8B15-0BEC6D27288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80201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209" y="2057400"/>
            <a:ext cx="5678424" cy="38862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09754095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533400"/>
            <a:ext cx="1752600" cy="4343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533401"/>
            <a:ext cx="5029200" cy="54229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0D972B8-E4BC-4772-A71D-127F4A7174C8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067487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title.png"/>
          <p:cNvPicPr>
            <a:picLocks noChangeAspect="1"/>
          </p:cNvPicPr>
          <p:nvPr/>
        </p:nvPicPr>
        <p:blipFill>
          <a:blip r:embed="rId3"/>
          <a:srcRect l="43431" t="21353" b="20413"/>
          <a:stretch>
            <a:fillRect/>
          </a:stretch>
        </p:blipFill>
        <p:spPr>
          <a:xfrm>
            <a:off x="0" y="0"/>
            <a:ext cx="36723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219200"/>
            <a:ext cx="6400800" cy="1600200"/>
          </a:xfrm>
        </p:spPr>
        <p:txBody>
          <a:bodyPr anchor="b" anchorCtr="0"/>
          <a:lstStyle>
            <a:lvl1pPr algn="l">
              <a:defRPr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971800"/>
            <a:ext cx="5715000" cy="1295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5943600"/>
            <a:ext cx="2133600" cy="228600"/>
          </a:xfrm>
        </p:spPr>
        <p:txBody>
          <a:bodyPr/>
          <a:lstStyle>
            <a:lvl1pPr algn="l">
              <a:defRPr/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5715000"/>
            <a:ext cx="2667000" cy="228600"/>
          </a:xfrm>
        </p:spPr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248400"/>
            <a:ext cx="533400" cy="228600"/>
          </a:xfrm>
        </p:spPr>
        <p:txBody>
          <a:bodyPr/>
          <a:lstStyle>
            <a:lvl1pPr algn="l">
              <a:defRPr/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1F1695F-8A95-4075-8F7F-3568DE93834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597478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70C9C76-3B15-4FD8-9110-F208E4CCAA0D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093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section.png"/>
          <p:cNvPicPr>
            <a:picLocks noChangeAspect="1"/>
          </p:cNvPicPr>
          <p:nvPr/>
        </p:nvPicPr>
        <p:blipFill>
          <a:blip r:embed="rId3"/>
          <a:srcRect l="7678" r="8563" b="31688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057400"/>
            <a:ext cx="7391400" cy="1590675"/>
          </a:xfrm>
        </p:spPr>
        <p:txBody>
          <a:bodyPr anchor="b" anchorCtr="0">
            <a:normAutofit/>
          </a:bodyPr>
          <a:lstStyle>
            <a:lvl1pPr algn="ctr">
              <a:defRPr sz="4400" b="0" i="0" cap="none" baseline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46" y="3810000"/>
            <a:ext cx="5388909" cy="14239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1500"/>
              </a:spcBef>
              <a:buFontTx/>
              <a:buNone/>
              <a:defRPr sz="1800" kern="12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E9D4F69-1709-42A0-A54D-A511BA3F2F8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826080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65413337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68D8488-9751-4611-AD5B-CBEDF9026C6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460149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3145517-EDC3-4ECE-9CD4-2EB5000951C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22229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A98C001-0772-4D1E-96A7-C2FD7457EA4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773832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8488"/>
          </a:xfrm>
        </p:spPr>
        <p:txBody>
          <a:bodyPr anchor="ctr" anchorCtr="0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38150"/>
            <a:ext cx="4419600" cy="5118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439" y="2514600"/>
            <a:ext cx="1985962" cy="2362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36245383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925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75050" y="685800"/>
            <a:ext cx="5264150" cy="4648200"/>
          </a:xfrm>
          <a:prstGeom prst="ellipse">
            <a:avLst/>
          </a:prstGeom>
          <a:ln w="127000">
            <a:solidFill>
              <a:schemeClr val="tx1">
                <a:alpha val="10000"/>
              </a:schemeClr>
            </a:solidFill>
          </a:ln>
          <a:effectLst>
            <a:innerShdw blurRad="190500">
              <a:prstClr val="black">
                <a:alpha val="75000"/>
              </a:prstClr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104" y="2514600"/>
            <a:ext cx="1984248" cy="2359152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buNone/>
              <a:defRPr sz="1400" kern="1200">
                <a:gradFill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1500"/>
              </a:spcBef>
              <a:buFontTx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6017EC0-50D1-4FA4-88B6-DB09A835652D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196030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209" y="2057400"/>
            <a:ext cx="5678424" cy="38862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8393555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533400"/>
            <a:ext cx="1752600" cy="4343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533401"/>
            <a:ext cx="5029200" cy="54229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5821B83-3EC4-4862-BDF1-C3DF0E61244A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34624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3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3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308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31A552CF-6C65-404C-944D-2B988CDA87C2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elight content.png"/>
          <p:cNvPicPr>
            <a:picLocks noChangeAspect="1"/>
          </p:cNvPicPr>
          <p:nvPr/>
        </p:nvPicPr>
        <p:blipFill>
          <a:blip r:embed="rId14"/>
          <a:srcRect l="10260" t="11518" r="6261" b="874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057400"/>
            <a:ext cx="5029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4770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770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248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1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36051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</p:sldLayoutIdLst>
  <p:transition spd="slow" advTm="60000">
    <p:wheel spokes="8"/>
    <p:sndAc>
      <p:stSnd>
        <p:snd r:embed="rId13" name="chimes.wav"/>
      </p:stSnd>
    </p:sndAc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 spc="0" baseline="0">
          <a:gradFill flip="none" rotWithShape="1"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ts val="1500"/>
        </a:spcBef>
        <a:buFontTx/>
        <a:buBlip>
          <a:blip r:embed="rId15"/>
        </a:buBlip>
        <a:defRPr sz="20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elight content.png"/>
          <p:cNvPicPr>
            <a:picLocks noChangeAspect="1"/>
          </p:cNvPicPr>
          <p:nvPr/>
        </p:nvPicPr>
        <p:blipFill>
          <a:blip r:embed="rId14"/>
          <a:srcRect l="10260" t="11518" r="6261" b="874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057400"/>
            <a:ext cx="5029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4770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770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248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1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CF5572F-FD53-46EB-979B-7A84AB35271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0784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</p:sldLayoutIdLst>
  <p:transition spd="slow" advTm="60000">
    <p:wheel spokes="8"/>
    <p:sndAc>
      <p:stSnd>
        <p:snd r:embed="rId13" name="chimes.wav"/>
      </p:stSnd>
    </p:sndAc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 spc="0" baseline="0">
          <a:gradFill flip="none" rotWithShape="1"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ts val="1500"/>
        </a:spcBef>
        <a:buFontTx/>
        <a:buBlip>
          <a:blip r:embed="rId15"/>
        </a:buBlip>
        <a:defRPr sz="20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7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3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3" r:id="rId1"/>
    <p:sldLayoutId id="2147484694" r:id="rId2"/>
    <p:sldLayoutId id="2147484695" r:id="rId3"/>
    <p:sldLayoutId id="2147484696" r:id="rId4"/>
    <p:sldLayoutId id="2147484697" r:id="rId5"/>
    <p:sldLayoutId id="2147484698" r:id="rId6"/>
    <p:sldLayoutId id="2147484699" r:id="rId7"/>
    <p:sldLayoutId id="2147484700" r:id="rId8"/>
    <p:sldLayoutId id="2147484701" r:id="rId9"/>
    <p:sldLayoutId id="2147484702" r:id="rId10"/>
    <p:sldLayoutId id="214748470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5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5" r:id="rId1"/>
    <p:sldLayoutId id="2147484706" r:id="rId2"/>
    <p:sldLayoutId id="2147484707" r:id="rId3"/>
    <p:sldLayoutId id="2147484708" r:id="rId4"/>
    <p:sldLayoutId id="2147484709" r:id="rId5"/>
    <p:sldLayoutId id="2147484710" r:id="rId6"/>
    <p:sldLayoutId id="2147484711" r:id="rId7"/>
    <p:sldLayoutId id="2147484712" r:id="rId8"/>
    <p:sldLayoutId id="2147484713" r:id="rId9"/>
    <p:sldLayoutId id="2147484714" r:id="rId10"/>
    <p:sldLayoutId id="214748471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elight content.png"/>
          <p:cNvPicPr>
            <a:picLocks noChangeAspect="1"/>
          </p:cNvPicPr>
          <p:nvPr/>
        </p:nvPicPr>
        <p:blipFill>
          <a:blip r:embed="rId14"/>
          <a:srcRect l="10260" t="11518" r="6261" b="874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057400"/>
            <a:ext cx="5029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4770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770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248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1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84051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65" r:id="rId1"/>
    <p:sldLayoutId id="2147484766" r:id="rId2"/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  <p:sldLayoutId id="2147484774" r:id="rId10"/>
    <p:sldLayoutId id="2147484775" r:id="rId11"/>
  </p:sldLayoutIdLst>
  <p:transition spd="slow" advTm="60000">
    <p:wheel spokes="8"/>
    <p:sndAc>
      <p:stSnd>
        <p:snd r:embed="rId13" name="chimes.wav"/>
      </p:stSnd>
    </p:sndAc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 spc="0" baseline="0">
          <a:gradFill flip="none" rotWithShape="1"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ts val="1500"/>
        </a:spcBef>
        <a:buFontTx/>
        <a:buBlip>
          <a:blip r:embed="rId15"/>
        </a:buBlip>
        <a:defRPr sz="20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1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7" r:id="rId1"/>
    <p:sldLayoutId id="2147484778" r:id="rId2"/>
    <p:sldLayoutId id="2147484779" r:id="rId3"/>
    <p:sldLayoutId id="2147484780" r:id="rId4"/>
    <p:sldLayoutId id="2147484781" r:id="rId5"/>
    <p:sldLayoutId id="2147484782" r:id="rId6"/>
    <p:sldLayoutId id="2147484783" r:id="rId7"/>
    <p:sldLayoutId id="2147484784" r:id="rId8"/>
    <p:sldLayoutId id="2147484785" r:id="rId9"/>
    <p:sldLayoutId id="2147484786" r:id="rId10"/>
    <p:sldLayoutId id="214748478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elight content.png"/>
          <p:cNvPicPr>
            <a:picLocks noChangeAspect="1"/>
          </p:cNvPicPr>
          <p:nvPr/>
        </p:nvPicPr>
        <p:blipFill>
          <a:blip r:embed="rId14"/>
          <a:srcRect l="10260" t="11518" r="6261" b="874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057400"/>
            <a:ext cx="5029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4770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770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248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1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749154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01" r:id="rId1"/>
    <p:sldLayoutId id="2147484802" r:id="rId2"/>
    <p:sldLayoutId id="2147484803" r:id="rId3"/>
    <p:sldLayoutId id="2147484804" r:id="rId4"/>
    <p:sldLayoutId id="2147484805" r:id="rId5"/>
    <p:sldLayoutId id="2147484806" r:id="rId6"/>
    <p:sldLayoutId id="2147484807" r:id="rId7"/>
    <p:sldLayoutId id="2147484808" r:id="rId8"/>
    <p:sldLayoutId id="2147484809" r:id="rId9"/>
    <p:sldLayoutId id="2147484810" r:id="rId10"/>
    <p:sldLayoutId id="2147484811" r:id="rId11"/>
  </p:sldLayoutIdLst>
  <p:transition spd="slow" advTm="60000">
    <p:wheel spokes="8"/>
    <p:sndAc>
      <p:stSnd>
        <p:snd r:embed="rId13" name="chimes.wav"/>
      </p:stSnd>
    </p:sndAc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 spc="0" baseline="0">
          <a:gradFill flip="none" rotWithShape="1"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ts val="1500"/>
        </a:spcBef>
        <a:buFontTx/>
        <a:buBlip>
          <a:blip r:embed="rId15"/>
        </a:buBlip>
        <a:defRPr sz="20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عنصر نائب للعنوان 1">
            <a:extLst>
              <a:ext uri="{FF2B5EF4-FFF2-40B4-BE49-F238E27FC236}">
                <a16:creationId xmlns:a16="http://schemas.microsoft.com/office/drawing/2014/main" id="{5C549091-CA63-4008-B75E-48D0B7065B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</a:p>
        </p:txBody>
      </p:sp>
      <p:sp>
        <p:nvSpPr>
          <p:cNvPr id="7171" name="عنصر نائب للنص 2">
            <a:extLst>
              <a:ext uri="{FF2B5EF4-FFF2-40B4-BE49-F238E27FC236}">
                <a16:creationId xmlns:a16="http://schemas.microsoft.com/office/drawing/2014/main" id="{8EB1252B-5F55-4C60-97BC-8AAA218871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A02F633-8196-43F9-A5D8-F1AAFB2FB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042D3DC-7670-4E94-99E3-9BC685AFE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6BC9E43-E194-440C-AC3D-DDE9B9663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AE536AE-3C10-4882-A90C-3DEB9195A65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840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1" r:id="rId1"/>
    <p:sldLayoutId id="2147484922" r:id="rId2"/>
    <p:sldLayoutId id="2147484923" r:id="rId3"/>
    <p:sldLayoutId id="2147484924" r:id="rId4"/>
    <p:sldLayoutId id="2147484925" r:id="rId5"/>
    <p:sldLayoutId id="2147484926" r:id="rId6"/>
    <p:sldLayoutId id="2147484927" r:id="rId7"/>
    <p:sldLayoutId id="2147484928" r:id="rId8"/>
    <p:sldLayoutId id="2147484929" r:id="rId9"/>
    <p:sldLayoutId id="2147484930" r:id="rId10"/>
    <p:sldLayoutId id="2147484931" r:id="rId11"/>
  </p:sldLayoutIdLst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D6E74EA3-6B40-4DB6-A9FE-13EA74B61A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AC37D52D-0BBE-41F0-A57A-CE0255C9A5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81644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3" r:id="rId1"/>
    <p:sldLayoutId id="2147484934" r:id="rId2"/>
    <p:sldLayoutId id="2147484935" r:id="rId3"/>
    <p:sldLayoutId id="2147484936" r:id="rId4"/>
    <p:sldLayoutId id="2147484937" r:id="rId5"/>
    <p:sldLayoutId id="2147484938" r:id="rId6"/>
    <p:sldLayoutId id="2147484939" r:id="rId7"/>
    <p:sldLayoutId id="2147484940" r:id="rId8"/>
    <p:sldLayoutId id="2147484941" r:id="rId9"/>
    <p:sldLayoutId id="2147484942" r:id="rId10"/>
    <p:sldLayoutId id="2147484943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8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SA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SA"/>
              <a:t>Click to edit Master text styles</a:t>
            </a:r>
          </a:p>
          <a:p>
            <a:pPr lvl="1"/>
            <a:r>
              <a:rPr lang="en-US" altLang="ar-SA"/>
              <a:t>Second level</a:t>
            </a:r>
          </a:p>
          <a:p>
            <a:pPr lvl="2"/>
            <a:r>
              <a:rPr lang="en-US" altLang="ar-SA"/>
              <a:t>Third level</a:t>
            </a:r>
          </a:p>
          <a:p>
            <a:pPr lvl="3"/>
            <a:r>
              <a:rPr lang="en-US" altLang="ar-SA"/>
              <a:t>Fourth level</a:t>
            </a:r>
          </a:p>
          <a:p>
            <a:pPr lvl="4"/>
            <a:r>
              <a:rPr lang="en-US" altLang="ar-SA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A9CE14-2A64-408D-8C2C-FDD371E73EAA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47992B-3DFD-4E62-90AA-C2848D0ED889}" type="slidenum">
              <a:rPr lang="en-US" alt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79881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7" r:id="rId1"/>
    <p:sldLayoutId id="2147484958" r:id="rId2"/>
    <p:sldLayoutId id="2147484959" r:id="rId3"/>
    <p:sldLayoutId id="2147484960" r:id="rId4"/>
    <p:sldLayoutId id="2147484961" r:id="rId5"/>
    <p:sldLayoutId id="2147484962" r:id="rId6"/>
    <p:sldLayoutId id="2147484963" r:id="rId7"/>
    <p:sldLayoutId id="2147484964" r:id="rId8"/>
    <p:sldLayoutId id="2147484965" r:id="rId9"/>
    <p:sldLayoutId id="2147484966" r:id="rId10"/>
    <p:sldLayoutId id="2147484967" r:id="rId1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2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9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9" y="5885501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</a:defRPr>
            </a:lvl1pPr>
          </a:lstStyle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14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9" r:id="rId1"/>
    <p:sldLayoutId id="2147484970" r:id="rId2"/>
    <p:sldLayoutId id="2147484971" r:id="rId3"/>
    <p:sldLayoutId id="2147484972" r:id="rId4"/>
    <p:sldLayoutId id="2147484973" r:id="rId5"/>
    <p:sldLayoutId id="2147484974" r:id="rId6"/>
    <p:sldLayoutId id="2147484975" r:id="rId7"/>
    <p:sldLayoutId id="2147484976" r:id="rId8"/>
    <p:sldLayoutId id="2147484977" r:id="rId9"/>
    <p:sldLayoutId id="2147484978" r:id="rId10"/>
    <p:sldLayoutId id="2147484979" r:id="rId11"/>
    <p:sldLayoutId id="2147484980" r:id="rId12"/>
    <p:sldLayoutId id="2147484981" r:id="rId13"/>
  </p:sldLayoutIdLst>
  <p:hf sldNum="0" hdr="0" ftr="0" dt="0"/>
  <p:txStyles>
    <p:titleStyle>
      <a:lvl1pPr algn="l" defTabSz="685800" rtl="1" eaLnBrk="1" latinLnBrk="0" hangingPunct="1">
        <a:spcBef>
          <a:spcPct val="0"/>
        </a:spcBef>
        <a:buNone/>
        <a:defRPr sz="2700" kern="1200" cap="all" spc="-45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r" defTabSz="685800" rtl="1" eaLnBrk="1" latinLnBrk="0" hangingPunct="1">
        <a:spcBef>
          <a:spcPct val="20000"/>
        </a:spcBef>
        <a:spcAft>
          <a:spcPts val="450"/>
        </a:spcAft>
        <a:buFont typeface="Arial" pitchFamily="34" charset="0"/>
        <a:buNone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2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9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defTabSz="685800"/>
            <a:endParaRPr lang="ar-SA" kern="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9" y="5885501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</a:defRPr>
            </a:lvl1pPr>
          </a:lstStyle>
          <a:p>
            <a:pPr defTabSz="685800"/>
            <a:fld id="{00000000-1234-1234-1234-123412341234}" type="slidenum">
              <a:rPr lang="en-US" kern="0" smtClean="0">
                <a:solidFill>
                  <a:srgbClr val="D1282E"/>
                </a:solidFill>
              </a:rPr>
              <a:pPr defTabSz="685800"/>
              <a:t>‹#›</a:t>
            </a:fld>
            <a:endParaRPr lang="en-US" kern="0" dirty="0">
              <a:solidFill>
                <a:srgbClr val="D1282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7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3" r:id="rId1"/>
    <p:sldLayoutId id="2147484984" r:id="rId2"/>
    <p:sldLayoutId id="2147484985" r:id="rId3"/>
    <p:sldLayoutId id="2147484986" r:id="rId4"/>
    <p:sldLayoutId id="2147484987" r:id="rId5"/>
    <p:sldLayoutId id="2147484988" r:id="rId6"/>
    <p:sldLayoutId id="2147484989" r:id="rId7"/>
    <p:sldLayoutId id="2147484990" r:id="rId8"/>
    <p:sldLayoutId id="2147484991" r:id="rId9"/>
    <p:sldLayoutId id="2147484992" r:id="rId10"/>
    <p:sldLayoutId id="2147484993" r:id="rId11"/>
    <p:sldLayoutId id="2147484994" r:id="rId12"/>
    <p:sldLayoutId id="2147484995" r:id="rId13"/>
  </p:sldLayoutIdLst>
  <p:hf sldNum="0" hdr="0" ftr="0" dt="0"/>
  <p:txStyles>
    <p:titleStyle>
      <a:lvl1pPr algn="l" defTabSz="685800" rtl="1" eaLnBrk="1" latinLnBrk="0" hangingPunct="1">
        <a:spcBef>
          <a:spcPct val="0"/>
        </a:spcBef>
        <a:buNone/>
        <a:defRPr sz="2700" kern="1200" cap="all" spc="-45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r" defTabSz="685800" rtl="1" eaLnBrk="1" latinLnBrk="0" hangingPunct="1">
        <a:spcBef>
          <a:spcPct val="20000"/>
        </a:spcBef>
        <a:spcAft>
          <a:spcPts val="450"/>
        </a:spcAft>
        <a:buFont typeface="Arial" pitchFamily="34" charset="0"/>
        <a:buNone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6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7" r:id="rId1"/>
    <p:sldLayoutId id="2147484998" r:id="rId2"/>
    <p:sldLayoutId id="2147484999" r:id="rId3"/>
    <p:sldLayoutId id="2147485000" r:id="rId4"/>
    <p:sldLayoutId id="2147485001" r:id="rId5"/>
    <p:sldLayoutId id="2147485002" r:id="rId6"/>
    <p:sldLayoutId id="2147485003" r:id="rId7"/>
    <p:sldLayoutId id="2147485004" r:id="rId8"/>
    <p:sldLayoutId id="2147485005" r:id="rId9"/>
    <p:sldLayoutId id="2147485006" r:id="rId10"/>
    <p:sldLayoutId id="214748500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EF86688-2495-4431-A0C7-E5B1F0525FC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452320" y="6431129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2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9" r:id="rId1"/>
    <p:sldLayoutId id="2147485010" r:id="rId2"/>
    <p:sldLayoutId id="2147485011" r:id="rId3"/>
    <p:sldLayoutId id="2147485012" r:id="rId4"/>
    <p:sldLayoutId id="2147485013" r:id="rId5"/>
    <p:sldLayoutId id="2147485014" r:id="rId6"/>
    <p:sldLayoutId id="2147485015" r:id="rId7"/>
    <p:sldLayoutId id="2147485016" r:id="rId8"/>
    <p:sldLayoutId id="2147485017" r:id="rId9"/>
    <p:sldLayoutId id="2147485018" r:id="rId10"/>
    <p:sldLayoutId id="214748501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عنصر نائب للعنوان 1">
            <a:extLst>
              <a:ext uri="{FF2B5EF4-FFF2-40B4-BE49-F238E27FC236}">
                <a16:creationId xmlns:a16="http://schemas.microsoft.com/office/drawing/2014/main" id="{467A1219-6132-421E-B0B4-230B4228D1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</a:p>
        </p:txBody>
      </p:sp>
      <p:sp>
        <p:nvSpPr>
          <p:cNvPr id="3075" name="عنصر نائب للنص 2">
            <a:extLst>
              <a:ext uri="{FF2B5EF4-FFF2-40B4-BE49-F238E27FC236}">
                <a16:creationId xmlns:a16="http://schemas.microsoft.com/office/drawing/2014/main" id="{1F0C47AE-B8A5-46DD-AB1B-2FB679FD65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385854-D305-49B9-97F4-F5828E4323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DBFCEAF-02A0-4406-829B-1E0A99F61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B02E3E-2BF9-4DE0-8BE7-7D75B4617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3A400D5-3AAB-4CE6-A89D-320524C9818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3900D27-54E8-4B80-BC73-D11888784734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87543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1" r:id="rId1"/>
    <p:sldLayoutId id="2147485022" r:id="rId2"/>
    <p:sldLayoutId id="2147485023" r:id="rId3"/>
    <p:sldLayoutId id="2147485024" r:id="rId4"/>
    <p:sldLayoutId id="2147485025" r:id="rId5"/>
    <p:sldLayoutId id="2147485026" r:id="rId6"/>
    <p:sldLayoutId id="2147485027" r:id="rId7"/>
    <p:sldLayoutId id="2147485028" r:id="rId8"/>
    <p:sldLayoutId id="2147485029" r:id="rId9"/>
    <p:sldLayoutId id="2147485030" r:id="rId10"/>
    <p:sldLayoutId id="2147485031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0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3" r:id="rId1"/>
    <p:sldLayoutId id="2147485034" r:id="rId2"/>
    <p:sldLayoutId id="2147485035" r:id="rId3"/>
    <p:sldLayoutId id="2147485036" r:id="rId4"/>
    <p:sldLayoutId id="2147485037" r:id="rId5"/>
    <p:sldLayoutId id="2147485038" r:id="rId6"/>
    <p:sldLayoutId id="2147485039" r:id="rId7"/>
    <p:sldLayoutId id="2147485040" r:id="rId8"/>
    <p:sldLayoutId id="2147485041" r:id="rId9"/>
    <p:sldLayoutId id="2147485042" r:id="rId10"/>
    <p:sldLayoutId id="214748504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D6E74EA3-6B40-4DB6-A9FE-13EA74B61A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AC37D52D-0BBE-41F0-A57A-CE0255C9A5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0900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5" r:id="rId1"/>
    <p:sldLayoutId id="2147485046" r:id="rId2"/>
    <p:sldLayoutId id="2147485047" r:id="rId3"/>
    <p:sldLayoutId id="2147485048" r:id="rId4"/>
    <p:sldLayoutId id="2147485049" r:id="rId5"/>
    <p:sldLayoutId id="2147485050" r:id="rId6"/>
    <p:sldLayoutId id="2147485051" r:id="rId7"/>
    <p:sldLayoutId id="2147485052" r:id="rId8"/>
    <p:sldLayoutId id="2147485053" r:id="rId9"/>
    <p:sldLayoutId id="2147485054" r:id="rId10"/>
    <p:sldLayoutId id="214748505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/>
              <a:pPr/>
              <a:t>17/01/43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EF86688-2495-4431-A0C7-E5B1F0525FC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452320" y="6431129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8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7" r:id="rId1"/>
    <p:sldLayoutId id="2147485058" r:id="rId2"/>
    <p:sldLayoutId id="2147485059" r:id="rId3"/>
    <p:sldLayoutId id="2147485060" r:id="rId4"/>
    <p:sldLayoutId id="2147485061" r:id="rId5"/>
    <p:sldLayoutId id="2147485062" r:id="rId6"/>
    <p:sldLayoutId id="2147485063" r:id="rId7"/>
    <p:sldLayoutId id="2147485064" r:id="rId8"/>
    <p:sldLayoutId id="2147485065" r:id="rId9"/>
    <p:sldLayoutId id="2147485066" r:id="rId10"/>
    <p:sldLayoutId id="214748506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D6E74EA3-6B40-4DB6-A9FE-13EA74B61A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AC37D52D-0BBE-41F0-A57A-CE0255C9A5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86920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9" r:id="rId1"/>
    <p:sldLayoutId id="2147485070" r:id="rId2"/>
    <p:sldLayoutId id="2147485071" r:id="rId3"/>
    <p:sldLayoutId id="2147485072" r:id="rId4"/>
    <p:sldLayoutId id="2147485073" r:id="rId5"/>
    <p:sldLayoutId id="2147485074" r:id="rId6"/>
    <p:sldLayoutId id="2147485075" r:id="rId7"/>
    <p:sldLayoutId id="2147485076" r:id="rId8"/>
    <p:sldLayoutId id="2147485077" r:id="rId9"/>
    <p:sldLayoutId id="2147485078" r:id="rId10"/>
    <p:sldLayoutId id="214748507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5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1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80B0C7-C9C3-42B1-83A6-6493BE866C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06810A9-8CAA-4101-8D49-95286CA9A154}"/>
              </a:ext>
            </a:extLst>
          </p:cNvPr>
          <p:cNvSpPr/>
          <p:nvPr userDrawn="1"/>
        </p:nvSpPr>
        <p:spPr>
          <a:xfrm>
            <a:off x="2411760" y="1556792"/>
            <a:ext cx="4896544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جميع الحقوق محفوظة </a:t>
            </a:r>
          </a:p>
          <a:p>
            <a:pPr algn="ctr"/>
            <a:r>
              <a:rPr lang="ar-SA" sz="3200" b="1" dirty="0">
                <a:solidFill>
                  <a:srgbClr val="FF0000"/>
                </a:solidFill>
              </a:rPr>
              <a:t>صابر السيالي</a:t>
            </a:r>
          </a:p>
        </p:txBody>
      </p:sp>
    </p:spTree>
    <p:extLst>
      <p:ext uri="{BB962C8B-B14F-4D97-AF65-F5344CB8AC3E}">
        <p14:creationId xmlns:p14="http://schemas.microsoft.com/office/powerpoint/2010/main" val="27707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5" r:id="rId1"/>
    <p:sldLayoutId id="2147484946" r:id="rId2"/>
    <p:sldLayoutId id="2147484947" r:id="rId3"/>
    <p:sldLayoutId id="2147484948" r:id="rId4"/>
    <p:sldLayoutId id="2147484949" r:id="rId5"/>
    <p:sldLayoutId id="2147484950" r:id="rId6"/>
    <p:sldLayoutId id="2147484951" r:id="rId7"/>
    <p:sldLayoutId id="2147484952" r:id="rId8"/>
    <p:sldLayoutId id="2147484953" r:id="rId9"/>
    <p:sldLayoutId id="2147484954" r:id="rId10"/>
    <p:sldLayoutId id="214748495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elight content.png"/>
          <p:cNvPicPr>
            <a:picLocks noChangeAspect="1"/>
          </p:cNvPicPr>
          <p:nvPr/>
        </p:nvPicPr>
        <p:blipFill>
          <a:blip r:embed="rId14"/>
          <a:srcRect l="10260" t="11518" r="6261" b="874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057400"/>
            <a:ext cx="5029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4770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770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248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1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807305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p:transition spd="slow" advTm="60000">
    <p:wheel spokes="8"/>
    <p:sndAc>
      <p:stSnd>
        <p:snd r:embed="rId13" name="chimes.wav"/>
      </p:stSnd>
    </p:sndAc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 spc="0" baseline="0">
          <a:gradFill flip="none" rotWithShape="1"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ts val="1500"/>
        </a:spcBef>
        <a:buFontTx/>
        <a:buBlip>
          <a:blip r:embed="rId15"/>
        </a:buBlip>
        <a:defRPr sz="20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elight content.png"/>
          <p:cNvPicPr>
            <a:picLocks noChangeAspect="1"/>
          </p:cNvPicPr>
          <p:nvPr/>
        </p:nvPicPr>
        <p:blipFill>
          <a:blip r:embed="rId14"/>
          <a:srcRect l="10260" t="11518" r="6261" b="874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057400"/>
            <a:ext cx="5029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4770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770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248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1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11533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ransition spd="slow" advTm="60000">
    <p:wheel spokes="8"/>
    <p:sndAc>
      <p:stSnd>
        <p:snd r:embed="rId13" name="chimes.wav"/>
      </p:stSnd>
    </p:sndAc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 spc="0" baseline="0">
          <a:gradFill flip="none" rotWithShape="1"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ts val="1500"/>
        </a:spcBef>
        <a:buFontTx/>
        <a:buBlip>
          <a:blip r:embed="rId15"/>
        </a:buBlip>
        <a:defRPr sz="20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elight content.png"/>
          <p:cNvPicPr>
            <a:picLocks noChangeAspect="1"/>
          </p:cNvPicPr>
          <p:nvPr/>
        </p:nvPicPr>
        <p:blipFill>
          <a:blip r:embed="rId14"/>
          <a:srcRect l="10260" t="11518" r="6261" b="874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057400"/>
            <a:ext cx="5029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4770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770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248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1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011895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4507" r:id="rId7"/>
    <p:sldLayoutId id="2147484508" r:id="rId8"/>
    <p:sldLayoutId id="2147484509" r:id="rId9"/>
    <p:sldLayoutId id="2147484510" r:id="rId10"/>
    <p:sldLayoutId id="2147484511" r:id="rId11"/>
  </p:sldLayoutIdLst>
  <p:transition spd="slow" advTm="60000">
    <p:wheel spokes="8"/>
    <p:sndAc>
      <p:stSnd>
        <p:snd r:embed="rId13" name="chimes.wav"/>
      </p:stSnd>
    </p:sndAc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 spc="0" baseline="0">
          <a:gradFill flip="none" rotWithShape="1"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ts val="1500"/>
        </a:spcBef>
        <a:buFontTx/>
        <a:buBlip>
          <a:blip r:embed="rId15"/>
        </a:buBlip>
        <a:defRPr sz="20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elight content.png"/>
          <p:cNvPicPr>
            <a:picLocks noChangeAspect="1"/>
          </p:cNvPicPr>
          <p:nvPr/>
        </p:nvPicPr>
        <p:blipFill>
          <a:blip r:embed="rId14"/>
          <a:srcRect l="10260" t="11518" r="6261" b="874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057400"/>
            <a:ext cx="5029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4770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17/01/1443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770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248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1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23776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13" r:id="rId1"/>
    <p:sldLayoutId id="2147484514" r:id="rId2"/>
    <p:sldLayoutId id="2147484515" r:id="rId3"/>
    <p:sldLayoutId id="2147484516" r:id="rId4"/>
    <p:sldLayoutId id="2147484517" r:id="rId5"/>
    <p:sldLayoutId id="2147484518" r:id="rId6"/>
    <p:sldLayoutId id="2147484519" r:id="rId7"/>
    <p:sldLayoutId id="2147484520" r:id="rId8"/>
    <p:sldLayoutId id="2147484521" r:id="rId9"/>
    <p:sldLayoutId id="2147484522" r:id="rId10"/>
    <p:sldLayoutId id="2147484523" r:id="rId11"/>
  </p:sldLayoutIdLst>
  <p:transition spd="slow" advTm="60000">
    <p:wheel spokes="8"/>
    <p:sndAc>
      <p:stSnd>
        <p:snd r:embed="rId13" name="chimes.wav"/>
      </p:stSnd>
    </p:sndAc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 spc="0" baseline="0">
          <a:gradFill flip="none" rotWithShape="1"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ts val="1500"/>
        </a:spcBef>
        <a:buFontTx/>
        <a:buBlip>
          <a:blip r:embed="rId15"/>
        </a:buBlip>
        <a:defRPr sz="20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gif"/><Relationship Id="rId3" Type="http://schemas.openxmlformats.org/officeDocument/2006/relationships/image" Target="../media/image169.png"/><Relationship Id="rId7" Type="http://schemas.openxmlformats.org/officeDocument/2006/relationships/image" Target="../media/image17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7.gif"/><Relationship Id="rId5" Type="http://schemas.openxmlformats.org/officeDocument/2006/relationships/image" Target="../media/image170.jpeg"/><Relationship Id="rId4" Type="http://schemas.openxmlformats.org/officeDocument/2006/relationships/image" Target="../media/image118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9.gif"/><Relationship Id="rId5" Type="http://schemas.openxmlformats.org/officeDocument/2006/relationships/image" Target="../media/image64.gif"/><Relationship Id="rId4" Type="http://schemas.openxmlformats.org/officeDocument/2006/relationships/audio" Target="../media/audio4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audio" Target="../media/audio1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78.jpeg"/><Relationship Id="rId11" Type="http://schemas.openxmlformats.org/officeDocument/2006/relationships/audio" Target="../media/audio1.wav"/><Relationship Id="rId5" Type="http://schemas.openxmlformats.org/officeDocument/2006/relationships/image" Target="../media/image177.png"/><Relationship Id="rId10" Type="http://schemas.openxmlformats.org/officeDocument/2006/relationships/image" Target="../media/image117.gif"/><Relationship Id="rId4" Type="http://schemas.openxmlformats.org/officeDocument/2006/relationships/image" Target="../media/image176.jpeg"/><Relationship Id="rId9" Type="http://schemas.openxmlformats.org/officeDocument/2006/relationships/image" Target="../media/image17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5.gi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0.xml"/><Relationship Id="rId5" Type="http://schemas.openxmlformats.org/officeDocument/2006/relationships/audio" Target="../media/audio6.wav"/><Relationship Id="rId4" Type="http://schemas.openxmlformats.org/officeDocument/2006/relationships/image" Target="../media/image109.jp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audio" Target="../media/audio4.wav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180.png"/><Relationship Id="rId4" Type="http://schemas.openxmlformats.org/officeDocument/2006/relationships/image" Target="../media/image13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4.gif"/><Relationship Id="rId5" Type="http://schemas.openxmlformats.org/officeDocument/2006/relationships/image" Target="../media/image182.png"/><Relationship Id="rId4" Type="http://schemas.openxmlformats.org/officeDocument/2006/relationships/audio" Target="../media/audio4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86.jpeg"/><Relationship Id="rId4" Type="http://schemas.openxmlformats.org/officeDocument/2006/relationships/image" Target="../media/image18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64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openxmlformats.org/officeDocument/2006/relationships/audio" Target="../media/audio4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13.png"/><Relationship Id="rId5" Type="http://schemas.openxmlformats.org/officeDocument/2006/relationships/image" Target="../media/image66.png"/><Relationship Id="rId4" Type="http://schemas.openxmlformats.org/officeDocument/2006/relationships/image" Target="../media/image65.jpg"/><Relationship Id="rId9" Type="http://schemas.openxmlformats.org/officeDocument/2006/relationships/audio" Target="NUL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236.xml"/><Relationship Id="rId5" Type="http://schemas.openxmlformats.org/officeDocument/2006/relationships/audio" Target="NULL"/><Relationship Id="rId4" Type="http://schemas.openxmlformats.org/officeDocument/2006/relationships/image" Target="../media/image3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2vndgL1AgA?feature=oembed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7.xml"/><Relationship Id="rId6" Type="http://schemas.openxmlformats.org/officeDocument/2006/relationships/audio" Target="../media/audio1.wav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1.xml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9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9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9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195.png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2.xml"/><Relationship Id="rId6" Type="http://schemas.openxmlformats.org/officeDocument/2006/relationships/diagramData" Target="../diagrams/data9.xml"/><Relationship Id="rId5" Type="http://schemas.openxmlformats.org/officeDocument/2006/relationships/image" Target="../media/image196.png"/><Relationship Id="rId10" Type="http://schemas.microsoft.com/office/2007/relationships/diagramDrawing" Target="../diagrams/drawing9.xml"/><Relationship Id="rId4" Type="http://schemas.microsoft.com/office/2007/relationships/hdphoto" Target="../media/hdphoto9.wdp"/><Relationship Id="rId9" Type="http://schemas.openxmlformats.org/officeDocument/2006/relationships/diagramColors" Target="../diagrams/colors9.xml"/></Relationships>
</file>

<file path=ppt/slides/_rels/slide1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audio" Target="../media/audio1.wav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2.xml"/><Relationship Id="rId6" Type="http://schemas.openxmlformats.org/officeDocument/2006/relationships/diagramQuickStyle" Target="../diagrams/quickStyle10.xml"/><Relationship Id="rId11" Type="http://schemas.openxmlformats.org/officeDocument/2006/relationships/audio" Target="../media/audio1.wav"/><Relationship Id="rId5" Type="http://schemas.openxmlformats.org/officeDocument/2006/relationships/diagramLayout" Target="../diagrams/layout10.xml"/><Relationship Id="rId10" Type="http://schemas.openxmlformats.org/officeDocument/2006/relationships/image" Target="../media/image197.png"/><Relationship Id="rId4" Type="http://schemas.openxmlformats.org/officeDocument/2006/relationships/diagramData" Target="../diagrams/data10.xml"/><Relationship Id="rId9" Type="http://schemas.openxmlformats.org/officeDocument/2006/relationships/image" Target="../media/image11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0.xml"/><Relationship Id="rId5" Type="http://schemas.openxmlformats.org/officeDocument/2006/relationships/audio" Target="../media/audio6.wav"/><Relationship Id="rId4" Type="http://schemas.openxmlformats.org/officeDocument/2006/relationships/image" Target="../media/image109.jp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audio" Target="../media/audio4.wav"/><Relationship Id="rId7" Type="http://schemas.openxmlformats.org/officeDocument/2006/relationships/image" Target="../media/image19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180.png"/><Relationship Id="rId4" Type="http://schemas.openxmlformats.org/officeDocument/2006/relationships/image" Target="../media/image198.png"/></Relationships>
</file>

<file path=ppt/slides/_rels/slide1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00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3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02.jpe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4.png"/><Relationship Id="rId7" Type="http://schemas.openxmlformats.org/officeDocument/2006/relationships/image" Target="../media/image208.gif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sys.net/pic/index.php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10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12.png"/></Relationships>
</file>

<file path=ppt/slides/_rels/slide12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21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5.xml"/><Relationship Id="rId6" Type="http://schemas.microsoft.com/office/2007/relationships/hdphoto" Target="../media/hdphoto10.wdp"/><Relationship Id="rId5" Type="http://schemas.openxmlformats.org/officeDocument/2006/relationships/image" Target="../media/image213.png"/><Relationship Id="rId10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8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6.jp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14.png"/><Relationship Id="rId9" Type="http://schemas.openxmlformats.org/officeDocument/2006/relationships/audio" Target="NUL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218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3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7" Type="http://schemas.openxmlformats.org/officeDocument/2006/relationships/image" Target="../media/image31.jp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223.xml"/><Relationship Id="rId5" Type="http://schemas.openxmlformats.org/officeDocument/2006/relationships/audio" Target="NULL"/><Relationship Id="rId4" Type="http://schemas.openxmlformats.org/officeDocument/2006/relationships/image" Target="../media/image34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slideLayout" Target="../slideLayouts/slideLayout223.xml"/><Relationship Id="rId1" Type="http://schemas.openxmlformats.org/officeDocument/2006/relationships/video" Target="https://www.youtube.com/embed/Ld0LiElyg9M?feature=oembed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Relationship Id="rId6" Type="http://schemas.openxmlformats.org/officeDocument/2006/relationships/hyperlink" Target="http://www.dslrphoto.com/dslr/canon-10-megapixels-powershot-g12-first-look-review-by-cnet-uk,19070.html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50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1.xml"/><Relationship Id="rId4" Type="http://schemas.openxmlformats.org/officeDocument/2006/relationships/audio" Target="../media/audio1.wav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7.xml"/><Relationship Id="rId6" Type="http://schemas.openxmlformats.org/officeDocument/2006/relationships/audio" Target="../media/audio1.wav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3" Type="http://schemas.openxmlformats.org/officeDocument/2006/relationships/image" Target="../media/image234.jpeg"/><Relationship Id="rId7" Type="http://schemas.openxmlformats.org/officeDocument/2006/relationships/image" Target="../media/image23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6.jpeg"/><Relationship Id="rId5" Type="http://schemas.openxmlformats.org/officeDocument/2006/relationships/hyperlink" Target="http://www.google.com.sa/imgres?imgurl=http://foodleco.com/images/P/foodleco_6281065023201.jpg&amp;imgrefurl=http://foodleco.com/product.php%3Fproductid%3D20371&amp;usg=__zy9F4As0u8w1tI9PrfV9sSWCZLc=&amp;h=350&amp;w=185&amp;sz=14&amp;hl=ar&amp;start=3&amp;zoom=1&amp;itbs=1&amp;tbnid=__WNvZ_9kkN-9M:&amp;tbnh=120&amp;tbnw=63&amp;prev=/images%3Fq%3D%25D9%2583%25D9%2584%25D9%2588%25D8%25B1%25D9%2588%25D9%2583%25D8%25B3%26hl%3Dar%26safe%3Dactive%26sa%3DG%26gbv%3D2%26tbs%3Disch:1" TargetMode="External"/><Relationship Id="rId4" Type="http://schemas.openxmlformats.org/officeDocument/2006/relationships/image" Target="../media/image235.wmf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39.jpg"/><Relationship Id="rId12" Type="http://schemas.openxmlformats.org/officeDocument/2006/relationships/image" Target="../media/image24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45.xml"/><Relationship Id="rId6" Type="http://schemas.microsoft.com/office/2007/relationships/diagramDrawing" Target="../diagrams/drawing13.xml"/><Relationship Id="rId11" Type="http://schemas.openxmlformats.org/officeDocument/2006/relationships/image" Target="../media/image243.png"/><Relationship Id="rId5" Type="http://schemas.openxmlformats.org/officeDocument/2006/relationships/diagramColors" Target="../diagrams/colors13.xml"/><Relationship Id="rId10" Type="http://schemas.openxmlformats.org/officeDocument/2006/relationships/image" Target="../media/image242.pn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241.jp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50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150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7.xml"/><Relationship Id="rId5" Type="http://schemas.openxmlformats.org/officeDocument/2006/relationships/audio" Target="../media/audio1.wav"/><Relationship Id="rId4" Type="http://schemas.openxmlformats.org/officeDocument/2006/relationships/image" Target="../media/image157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slideLayout" Target="../slideLayouts/slideLayout145.xml"/><Relationship Id="rId1" Type="http://schemas.openxmlformats.org/officeDocument/2006/relationships/video" Target="https://www.youtube.com/embed/waMj2Uanocc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52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7" Type="http://schemas.openxmlformats.org/officeDocument/2006/relationships/image" Target="../media/image25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54.jpe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jpeg"/><Relationship Id="rId3" Type="http://schemas.openxmlformats.org/officeDocument/2006/relationships/image" Target="../media/image234.jpeg"/><Relationship Id="rId7" Type="http://schemas.openxmlformats.org/officeDocument/2006/relationships/image" Target="../media/image25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36.jpeg"/><Relationship Id="rId5" Type="http://schemas.openxmlformats.org/officeDocument/2006/relationships/hyperlink" Target="http://www.google.com.sa/imgres?imgurl=http://foodleco.com/images/P/foodleco_6281065023201.jpg&amp;imgrefurl=http://foodleco.com/product.php%3Fproductid%3D20371&amp;usg=__zy9F4As0u8w1tI9PrfV9sSWCZLc=&amp;h=350&amp;w=185&amp;sz=14&amp;hl=ar&amp;start=3&amp;zoom=1&amp;itbs=1&amp;tbnid=__WNvZ_9kkN-9M:&amp;tbnh=120&amp;tbnw=63&amp;prev=/images%3Fq%3D%25D9%2583%25D9%2584%25D9%2588%25D8%25B1%25D9%2588%25D9%2583%25D8%25B3%26hl%3Dar%26safe%3Dactive%26sa%3DG%26gbv%3D2%26tbs%3Disch:1" TargetMode="External"/><Relationship Id="rId4" Type="http://schemas.openxmlformats.org/officeDocument/2006/relationships/image" Target="../media/image235.w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7" Type="http://schemas.openxmlformats.org/officeDocument/2006/relationships/image" Target="../media/image26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61.jpeg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45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267.gif"/><Relationship Id="rId5" Type="http://schemas.openxmlformats.org/officeDocument/2006/relationships/image" Target="../media/image266.png"/><Relationship Id="rId4" Type="http://schemas.openxmlformats.org/officeDocument/2006/relationships/image" Target="../media/image265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3.xml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274.png"/><Relationship Id="rId5" Type="http://schemas.openxmlformats.org/officeDocument/2006/relationships/image" Target="../media/image273.jpeg"/><Relationship Id="rId4" Type="http://schemas.openxmlformats.org/officeDocument/2006/relationships/image" Target="../media/image272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jpeg"/><Relationship Id="rId3" Type="http://schemas.openxmlformats.org/officeDocument/2006/relationships/image" Target="../media/image275.png"/><Relationship Id="rId7" Type="http://schemas.openxmlformats.org/officeDocument/2006/relationships/image" Target="../media/image27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Relationship Id="rId9" Type="http://schemas.openxmlformats.org/officeDocument/2006/relationships/audio" Target="../media/audio1.wav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0.xml"/><Relationship Id="rId5" Type="http://schemas.openxmlformats.org/officeDocument/2006/relationships/audio" Target="../media/audio6.wav"/><Relationship Id="rId4" Type="http://schemas.openxmlformats.org/officeDocument/2006/relationships/image" Target="../media/image10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1.jpg"/><Relationship Id="rId5" Type="http://schemas.openxmlformats.org/officeDocument/2006/relationships/image" Target="../media/image111.gif"/><Relationship Id="rId4" Type="http://schemas.openxmlformats.org/officeDocument/2006/relationships/image" Target="../media/image198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8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6.jpg"/><Relationship Id="rId4" Type="http://schemas.openxmlformats.org/officeDocument/2006/relationships/audio" Target="../media/audio4.wav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14.png"/><Relationship Id="rId9" Type="http://schemas.openxmlformats.org/officeDocument/2006/relationships/audio" Target="NUL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05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9.xml"/><Relationship Id="rId4" Type="http://schemas.openxmlformats.org/officeDocument/2006/relationships/hyperlink" Target="https://www.hululktaab.com/%d8%a7%d9%84%d9%81%d8%b5%d9%84-%d8%a7%d9%84%d8%a7%d9%88%d9%84-%d8%b7%d8%a8%d9%8a%d8%b9%d8%a9-%d8%a7%d9%84%d8%b9%d9%84%d9%85/" TargetMode="External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sabir_5119" TargetMode="External"/><Relationship Id="rId3" Type="http://schemas.openxmlformats.org/officeDocument/2006/relationships/image" Target="../media/image283.gif"/><Relationship Id="rId7" Type="http://schemas.openxmlformats.org/officeDocument/2006/relationships/image" Target="../media/image28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66.png"/><Relationship Id="rId11" Type="http://schemas.openxmlformats.org/officeDocument/2006/relationships/audio" Target="../media/audio6.wav"/><Relationship Id="rId5" Type="http://schemas.openxmlformats.org/officeDocument/2006/relationships/image" Target="../media/image13.png"/><Relationship Id="rId10" Type="http://schemas.openxmlformats.org/officeDocument/2006/relationships/hyperlink" Target="https://twitter.com/sabir_511?s=09" TargetMode="External"/><Relationship Id="rId4" Type="http://schemas.openxmlformats.org/officeDocument/2006/relationships/image" Target="../media/image284.gif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3.xml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gif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14.png"/><Relationship Id="rId9" Type="http://schemas.openxmlformats.org/officeDocument/2006/relationships/audio" Target="NUL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audio" Target="../media/audio1.wav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5.xml"/><Relationship Id="rId6" Type="http://schemas.openxmlformats.org/officeDocument/2006/relationships/diagramQuickStyle" Target="../diagrams/quickStyle1.xml"/><Relationship Id="rId11" Type="http://schemas.openxmlformats.org/officeDocument/2006/relationships/audio" Target="../media/audio1.wav"/><Relationship Id="rId5" Type="http://schemas.openxmlformats.org/officeDocument/2006/relationships/diagramLayout" Target="../diagrams/layout1.xml"/><Relationship Id="rId10" Type="http://schemas.openxmlformats.org/officeDocument/2006/relationships/image" Target="../media/image71.png"/><Relationship Id="rId4" Type="http://schemas.openxmlformats.org/officeDocument/2006/relationships/diagramData" Target="../diagrams/data1.xml"/><Relationship Id="rId9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236.xml"/><Relationship Id="rId5" Type="http://schemas.openxmlformats.org/officeDocument/2006/relationships/audio" Target="NUL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23.xml"/><Relationship Id="rId1" Type="http://schemas.openxmlformats.org/officeDocument/2006/relationships/video" Target="https://www.youtube.com/embed/qjZxfZ5cE4E?feature=oembed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Relationship Id="rId6" Type="http://schemas.openxmlformats.org/officeDocument/2006/relationships/audio" Target="../media/audio1.wav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71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microsoft.com/office/2007/relationships/hdphoto" Target="../media/hdphoto5.wdp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79.png"/><Relationship Id="rId4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gif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5.xml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14.png"/><Relationship Id="rId9" Type="http://schemas.openxmlformats.org/officeDocument/2006/relationships/audio" Target="NUL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0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9.xml"/><Relationship Id="rId4" Type="http://schemas.openxmlformats.org/officeDocument/2006/relationships/hyperlink" Target="https://www.hululktaab.com/%d8%a7%d9%84%d9%81%d8%b5%d9%84-%d8%a7%d9%84%d8%a7%d9%88%d9%84-%d8%b7%d8%a8%d9%8a%d8%b9%d8%a9-%d8%a7%d9%84%d8%b9%d9%84%d9%85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236.xml"/><Relationship Id="rId5" Type="http://schemas.openxmlformats.org/officeDocument/2006/relationships/audio" Target="NULL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23.xml"/><Relationship Id="rId1" Type="http://schemas.openxmlformats.org/officeDocument/2006/relationships/video" Target="https://www.youtube.com/embed/nvGk2EYpL90?feature=oembed" TargetMode="External"/><Relationship Id="rId5" Type="http://schemas.openxmlformats.org/officeDocument/2006/relationships/audio" Target="../media/audio1.wav"/><Relationship Id="rId4" Type="http://schemas.openxmlformats.org/officeDocument/2006/relationships/image" Target="../media/image10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1.xml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Relationship Id="rId6" Type="http://schemas.openxmlformats.org/officeDocument/2006/relationships/audio" Target="../media/audio1.wav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0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64.gif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0.xml"/><Relationship Id="rId5" Type="http://schemas.openxmlformats.org/officeDocument/2006/relationships/audio" Target="../media/audio6.wav"/><Relationship Id="rId4" Type="http://schemas.openxmlformats.org/officeDocument/2006/relationships/image" Target="../media/image10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gif"/><Relationship Id="rId4" Type="http://schemas.openxmlformats.org/officeDocument/2006/relationships/image" Target="../media/image1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hyperlink" Target="http://www.google.com.sa/imgres?imgurl=http://www.yabdoo.com/users/623/gallery/2649_p168166.jpg&amp;imgrefurl=http://www.ee77ee.com/vb/t55679.html&amp;usg=__U7TQFdRiKcw4wJ8oaAuLm1f-Ed4=&amp;h=500&amp;w=496&amp;sz=63&amp;hl=ar&amp;start=121&amp;zoom=1&amp;itbs=1&amp;tbnid=kj_MuG0nao9YLM:&amp;tbnh=130&amp;tbnw=129&amp;prev=/images%3Fq%3D%25D8%25A7%25D9%2584%25D8%25B3%25D9%2584%25D8%25B7%25D8%25A9%2B%25D8%25A7%25D9%2584%25D8%25AE%25D8%25B6%25D8%25B1%25D8%25A7%25D8%25A1%26start%3D120%26hl%3Dar%26safe%3Dactive%26sa%3DN%26gbv%3D2%26ndsp%3D20%26tbs%3Disch:1" TargetMode="External"/><Relationship Id="rId4" Type="http://schemas.openxmlformats.org/officeDocument/2006/relationships/hyperlink" Target="http://www.google.com.sa/imgres?imgurl=http://www.3roos.com/uploder/uploded20080901/144369/31228553742.jpg&amp;imgrefurl=http://forums.3roos.com/showthread.php%3Ft%3D407813&amp;usg=__Oeu8gKVKHgs_No-UHfCxw6X9F_E=&amp;h=358&amp;w=500&amp;sz=33&amp;hl=ar&amp;start=92&amp;zoom=1&amp;itbs=1&amp;tbnid=bDkAuuMQbdPjQM:&amp;tbnh=93&amp;tbnw=130&amp;prev=/images%3Fq%3D%25D8%25A7%25D9%2584%25D8%25B3%25D9%2584%25D8%25B7%25D8%25A9%2B%25D8%25A7%25D9%2584%25D8%25AE%25D8%25B6%25D8%25B1%25D8%25A7%25D8%25A1%26start%3D80%26hl%3Dar%26safe%3Dactive%26sa%3DN%26gbv%3D2%26ndsp%3D20%26tbs%3Disch:1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audio" Target="../media/audio4.wav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17.gif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image" Target="../media/image123.png"/><Relationship Id="rId3" Type="http://schemas.openxmlformats.org/officeDocument/2006/relationships/audio" Target="../media/audio1.wav"/><Relationship Id="rId7" Type="http://schemas.openxmlformats.org/officeDocument/2006/relationships/diagramColors" Target="../diagrams/colors6.xml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121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120.png"/><Relationship Id="rId4" Type="http://schemas.openxmlformats.org/officeDocument/2006/relationships/diagramData" Target="../diagrams/data6.xml"/><Relationship Id="rId9" Type="http://schemas.openxmlformats.org/officeDocument/2006/relationships/image" Target="../media/image119.png"/><Relationship Id="rId1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0.xml"/><Relationship Id="rId5" Type="http://schemas.openxmlformats.org/officeDocument/2006/relationships/audio" Target="../media/audio6.wav"/><Relationship Id="rId4" Type="http://schemas.openxmlformats.org/officeDocument/2006/relationships/image" Target="../media/image109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gif"/><Relationship Id="rId4" Type="http://schemas.openxmlformats.org/officeDocument/2006/relationships/image" Target="../media/image1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gif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14.png"/><Relationship Id="rId9" Type="http://schemas.openxmlformats.org/officeDocument/2006/relationships/audio" Target="NUL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04.xml"/><Relationship Id="rId5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236.xml"/><Relationship Id="rId5" Type="http://schemas.openxmlformats.org/officeDocument/2006/relationships/audio" Target="NULL"/><Relationship Id="rId4" Type="http://schemas.openxmlformats.org/officeDocument/2006/relationships/image" Target="../media/image3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Layout" Target="../slideLayouts/slideLayout204.xml"/><Relationship Id="rId1" Type="http://schemas.openxmlformats.org/officeDocument/2006/relationships/video" Target="https://www.youtube.com/embed/8vRm35j6xgc?feature=oembed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12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0.xml"/><Relationship Id="rId5" Type="http://schemas.openxmlformats.org/officeDocument/2006/relationships/audio" Target="../media/audio6.wav"/><Relationship Id="rId4" Type="http://schemas.openxmlformats.org/officeDocument/2006/relationships/image" Target="../media/image109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4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30.png"/><Relationship Id="rId5" Type="http://schemas.microsoft.com/office/2007/relationships/hdphoto" Target="../media/hdphoto6.wdp"/><Relationship Id="rId4" Type="http://schemas.openxmlformats.org/officeDocument/2006/relationships/image" Target="../media/image12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64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2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134.png"/><Relationship Id="rId5" Type="http://schemas.openxmlformats.org/officeDocument/2006/relationships/diagramData" Target="../diagrams/data7.xml"/><Relationship Id="rId10" Type="http://schemas.openxmlformats.org/officeDocument/2006/relationships/image" Target="../media/image119.png"/><Relationship Id="rId4" Type="http://schemas.openxmlformats.org/officeDocument/2006/relationships/audio" Target="../media/audio4.wav"/><Relationship Id="rId9" Type="http://schemas.microsoft.com/office/2007/relationships/diagramDrawing" Target="../diagrams/drawing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10" Type="http://schemas.openxmlformats.org/officeDocument/2006/relationships/image" Target="../media/image143.jpeg"/><Relationship Id="rId4" Type="http://schemas.openxmlformats.org/officeDocument/2006/relationships/image" Target="../media/image138.png"/><Relationship Id="rId9" Type="http://schemas.openxmlformats.org/officeDocument/2006/relationships/image" Target="../media/image14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51.jpeg"/><Relationship Id="rId4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23.xml"/><Relationship Id="rId1" Type="http://schemas.openxmlformats.org/officeDocument/2006/relationships/video" Target="https://www.youtube.com/embed/RhHNdI0981g?feature=oembed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7.xml"/><Relationship Id="rId6" Type="http://schemas.openxmlformats.org/officeDocument/2006/relationships/audio" Target="../media/audio3.wav"/><Relationship Id="rId5" Type="http://schemas.openxmlformats.org/officeDocument/2006/relationships/image" Target="../media/image64.gif"/><Relationship Id="rId4" Type="http://schemas.openxmlformats.org/officeDocument/2006/relationships/audio" Target="../media/audio4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0.xml"/><Relationship Id="rId5" Type="http://schemas.openxmlformats.org/officeDocument/2006/relationships/audio" Target="../media/audio6.wav"/><Relationship Id="rId4" Type="http://schemas.openxmlformats.org/officeDocument/2006/relationships/image" Target="../media/image109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gif"/><Relationship Id="rId5" Type="http://schemas.openxmlformats.org/officeDocument/2006/relationships/image" Target="../media/image130.png"/><Relationship Id="rId4" Type="http://schemas.openxmlformats.org/officeDocument/2006/relationships/image" Target="../media/image15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4.gi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14.png"/><Relationship Id="rId9" Type="http://schemas.openxmlformats.org/officeDocument/2006/relationships/audio" Target="NUL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4.xml"/><Relationship Id="rId4" Type="http://schemas.openxmlformats.org/officeDocument/2006/relationships/audio" Target="../media/audio5.wav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8.xml"/><Relationship Id="rId4" Type="http://schemas.openxmlformats.org/officeDocument/2006/relationships/audio" Target="../media/audio1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7.xml"/><Relationship Id="rId5" Type="http://schemas.openxmlformats.org/officeDocument/2006/relationships/audio" Target="../media/audio1.wav"/><Relationship Id="rId4" Type="http://schemas.openxmlformats.org/officeDocument/2006/relationships/image" Target="../media/image15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slideLayout" Target="../slideLayouts/slideLayout223.xml"/><Relationship Id="rId1" Type="http://schemas.openxmlformats.org/officeDocument/2006/relationships/video" Target="https://www.youtube.com/embed/ubV6NSp2KkM?feature=oembed" TargetMode="Externa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gif"/><Relationship Id="rId3" Type="http://schemas.openxmlformats.org/officeDocument/2006/relationships/slideLayout" Target="../slideLayouts/slideLayout303.xml"/><Relationship Id="rId7" Type="http://schemas.openxmlformats.org/officeDocument/2006/relationships/image" Target="../media/image16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0.jpg"/><Relationship Id="rId5" Type="http://schemas.openxmlformats.org/officeDocument/2006/relationships/image" Target="../media/image159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7.xml"/><Relationship Id="rId6" Type="http://schemas.openxmlformats.org/officeDocument/2006/relationships/audio" Target="../media/audio1.wav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6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7.xml"/><Relationship Id="rId5" Type="http://schemas.openxmlformats.org/officeDocument/2006/relationships/audio" Target="../media/audio3.wav"/><Relationship Id="rId4" Type="http://schemas.openxmlformats.org/officeDocument/2006/relationships/image" Target="../media/image165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0.xml"/><Relationship Id="rId5" Type="http://schemas.openxmlformats.org/officeDocument/2006/relationships/audio" Target="../media/audio6.wav"/><Relationship Id="rId4" Type="http://schemas.openxmlformats.org/officeDocument/2006/relationships/image" Target="../media/image109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gif"/><Relationship Id="rId4" Type="http://schemas.openxmlformats.org/officeDocument/2006/relationships/image" Target="../media/image13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0.xml"/><Relationship Id="rId5" Type="http://schemas.openxmlformats.org/officeDocument/2006/relationships/audio" Target="../media/audio6.wav"/><Relationship Id="rId4" Type="http://schemas.openxmlformats.org/officeDocument/2006/relationships/image" Target="../media/image109.jpg"/></Relationships>
</file>

<file path=ppt/slides/_rels/slide9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4.wav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10C0409-29D0-4BD2-9BBB-C3C5BAEC1BC5}"/>
              </a:ext>
            </a:extLst>
          </p:cNvPr>
          <p:cNvSpPr txBox="1"/>
          <p:nvPr/>
        </p:nvSpPr>
        <p:spPr>
          <a:xfrm>
            <a:off x="381311" y="2982717"/>
            <a:ext cx="2005093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للأمانة العلمية تم اقتباس شرائح من عروض </a:t>
            </a:r>
            <a:r>
              <a:rPr lang="ar-SA" sz="2000" b="1" dirty="0">
                <a:solidFill>
                  <a:srgbClr val="FF0000"/>
                </a:solidFill>
              </a:rPr>
              <a:t>الأستاذة الفاضلة هيا العمري</a:t>
            </a:r>
            <a:r>
              <a:rPr lang="ar-SA" sz="2000" b="1" dirty="0"/>
              <a:t> والعمل والتعديل عليها بما يتوافق مع طريقتي في الشرح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890D787E-FE2C-4A91-B2BD-2083880F6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40" y="1778145"/>
            <a:ext cx="1440159" cy="121855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56C2A05-CFA0-4324-868C-7AA8AC050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368" y="116632"/>
            <a:ext cx="1086272" cy="95032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E2F957F-7578-4E55-808D-B9034DE23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2" y="260648"/>
            <a:ext cx="955450" cy="84721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AF91069-6151-47E1-B775-A825EC9293A8}"/>
              </a:ext>
            </a:extLst>
          </p:cNvPr>
          <p:cNvSpPr/>
          <p:nvPr/>
        </p:nvSpPr>
        <p:spPr>
          <a:xfrm>
            <a:off x="1554996" y="2333535"/>
            <a:ext cx="6034005" cy="319262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iTi" pitchFamily="49" charset="-122"/>
              <a:ea typeface="KaiTi" pitchFamily="49" charset="-122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iTi" pitchFamily="49" charset="-122"/>
              <a:ea typeface="KaiTi" pitchFamily="49" charset="-122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iTi" pitchFamily="49" charset="-122"/>
                <a:ea typeface="KaiTi" pitchFamily="49" charset="-122"/>
                <a:cs typeface="Times New Roman"/>
              </a:rPr>
              <a:t>مادة العلوم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iTi" pitchFamily="49" charset="-122"/>
                <a:ea typeface="KaiTi" pitchFamily="49" charset="-122"/>
                <a:cs typeface="Times New Roman"/>
              </a:rPr>
              <a:t>الصف الثاني متوسط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iTi" pitchFamily="49" charset="-122"/>
                <a:ea typeface="KaiTi" pitchFamily="49" charset="-122"/>
                <a:cs typeface="Times New Roman"/>
              </a:rPr>
              <a:t>الفصل الدراسي الأول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/>
              </a:rPr>
              <a:t>          </a:t>
            </a:r>
            <a:b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/>
              </a:rPr>
            </a:br>
            <a:r>
              <a:rPr kumimoji="0" lang="ar-S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/>
              </a:rPr>
              <a:t>الوحدة الأولى</a:t>
            </a:r>
            <a:br>
              <a:rPr kumimoji="0" lang="ar-SA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/>
              </a:rPr>
            </a:br>
            <a:b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/>
              </a:rPr>
            </a:br>
            <a:endParaRPr kumimoji="0" lang="ar-SA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BF42877-EE38-4155-9C59-92BE6AA70C40}"/>
              </a:ext>
            </a:extLst>
          </p:cNvPr>
          <p:cNvSpPr txBox="1"/>
          <p:nvPr/>
        </p:nvSpPr>
        <p:spPr>
          <a:xfrm>
            <a:off x="5381754" y="1944741"/>
            <a:ext cx="5040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103F92"/>
                </a:solidFill>
              </a:rPr>
              <a:t>00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7E9B08F-D55D-4D5A-8CAF-55AE0AE953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6482"/>
            <a:ext cx="4608512" cy="1597851"/>
          </a:xfrm>
          <a:prstGeom prst="rect">
            <a:avLst/>
          </a:prstGeom>
        </p:spPr>
      </p:pic>
      <p:pic>
        <p:nvPicPr>
          <p:cNvPr id="11" name="صورة 10" descr="article_image_36185.jpg">
            <a:extLst>
              <a:ext uri="{FF2B5EF4-FFF2-40B4-BE49-F238E27FC236}">
                <a16:creationId xmlns:a16="http://schemas.microsoft.com/office/drawing/2014/main" id="{E925B0D6-84A4-4062-9A4A-3AEA58CB1C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5476777" y="4466881"/>
            <a:ext cx="2407591" cy="2222935"/>
          </a:xfrm>
          <a:prstGeom prst="roundRect">
            <a:avLst>
              <a:gd name="adj" fmla="val 8580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عنصر نائب للنص 5">
            <a:extLst>
              <a:ext uri="{FF2B5EF4-FFF2-40B4-BE49-F238E27FC236}">
                <a16:creationId xmlns:a16="http://schemas.microsoft.com/office/drawing/2014/main" id="{10B63B0A-0814-4D13-A2A5-B640DEF63FAE}"/>
              </a:ext>
            </a:extLst>
          </p:cNvPr>
          <p:cNvSpPr txBox="1">
            <a:spLocks/>
          </p:cNvSpPr>
          <p:nvPr/>
        </p:nvSpPr>
        <p:spPr bwMode="auto">
          <a:xfrm>
            <a:off x="1818023" y="5346118"/>
            <a:ext cx="406779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 sz="1400" kern="1200">
                <a:solidFill>
                  <a:srgbClr val="777777"/>
                </a:solidFill>
                <a:latin typeface="+mn-lt"/>
                <a:ea typeface="+mn-ea"/>
                <a:cs typeface="Arial" pitchFamily="34" charset="0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7BC29"/>
              </a:buClr>
              <a:buFont typeface="Wingdings 2" pitchFamily="18" charset="2"/>
              <a:buChar char=""/>
              <a:defRPr sz="9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Font typeface="Wingdings 2" pitchFamily="18" charset="2"/>
              <a:buChar char=""/>
              <a:defRPr sz="9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rtl="1" eaLnBrk="1" hangingPunct="1">
              <a:spcBef>
                <a:spcPct val="0"/>
              </a:spcBef>
              <a:buClr>
                <a:srgbClr val="A5B592"/>
              </a:buClr>
              <a:defRPr/>
            </a:pPr>
            <a:r>
              <a:rPr lang="ar-SA" altLang="ar-SA" sz="3200" b="1" dirty="0">
                <a:solidFill>
                  <a:sysClr val="windowText" lastClr="000000"/>
                </a:solidFill>
                <a:latin typeface="Andalus" pitchFamily="18" charset="-78"/>
                <a:cs typeface="Andalus" pitchFamily="18" charset="-78"/>
              </a:rPr>
              <a:t>اعداد أ- </a:t>
            </a:r>
            <a:r>
              <a:rPr lang="ar-SA" altLang="ar-SA" sz="3200" b="1" dirty="0">
                <a:solidFill>
                  <a:sysClr val="windowText" lastClr="000000"/>
                </a:solidFill>
                <a:latin typeface="Andalus" pitchFamily="18" charset="-78"/>
                <a:cs typeface="DecoType Naskh Variants" panose="02010400000000000000" pitchFamily="2" charset="-78"/>
              </a:rPr>
              <a:t>صابر دخيل الله  السيالي</a:t>
            </a:r>
            <a:endParaRPr lang="en-US" altLang="ar-SA" sz="3200" b="1" dirty="0">
              <a:solidFill>
                <a:sysClr val="windowText" lastClr="000000"/>
              </a:solidFill>
              <a:latin typeface="Gill Sans MT"/>
              <a:cs typeface="DecoType Naskh Variants" panose="02010400000000000000" pitchFamily="2" charset="-78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43C1075-4B46-412E-8702-EF7F9E08E9A2}"/>
              </a:ext>
            </a:extLst>
          </p:cNvPr>
          <p:cNvSpPr/>
          <p:nvPr/>
        </p:nvSpPr>
        <p:spPr>
          <a:xfrm>
            <a:off x="4067944" y="2774709"/>
            <a:ext cx="319055" cy="22199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E11DA4D-AB7A-4827-8ABD-2625BA8854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61" y="1847984"/>
            <a:ext cx="1440159" cy="1250999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F4352B4-1DC5-4DD4-B2F5-7FEB21502463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298A83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  <a:cs typeface="Times New Roman" panose="02020603050405020304" pitchFamily="18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83E80EE-435D-488F-BE41-8DEACE09447A}"/>
              </a:ext>
            </a:extLst>
          </p:cNvPr>
          <p:cNvSpPr/>
          <p:nvPr/>
        </p:nvSpPr>
        <p:spPr>
          <a:xfrm>
            <a:off x="-4" y="0"/>
            <a:ext cx="9144000" cy="6858000"/>
          </a:xfrm>
          <a:prstGeom prst="rect">
            <a:avLst/>
          </a:prstGeom>
          <a:solidFill>
            <a:schemeClr val="lt1">
              <a:alpha val="9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9623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4"/>
            <a:tile tx="0" ty="0" sx="100000" sy="100000" flip="none" algn="tl"/>
          </a:blipFill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A85F10A-1706-4649-90A3-418F352698DB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19884"/>
      </p:ext>
    </p:extLst>
  </p:cSld>
  <p:clrMapOvr>
    <a:masterClrMapping/>
  </p:clrMapOvr>
  <p:transition spd="slow" advTm="20000">
    <p:comb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2A43E53-CFD1-4B08-B898-26835A8E7C70}"/>
              </a:ext>
            </a:extLst>
          </p:cNvPr>
          <p:cNvSpPr/>
          <p:nvPr/>
        </p:nvSpPr>
        <p:spPr>
          <a:xfrm>
            <a:off x="8028385" y="6309320"/>
            <a:ext cx="1008112" cy="526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A3868E9-0C3D-42CC-98F1-329346167945}"/>
              </a:ext>
            </a:extLst>
          </p:cNvPr>
          <p:cNvSpPr txBox="1"/>
          <p:nvPr/>
        </p:nvSpPr>
        <p:spPr>
          <a:xfrm>
            <a:off x="6333830" y="210988"/>
            <a:ext cx="2528256" cy="5847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>
              <a:defRPr/>
            </a:pPr>
            <a:r>
              <a:rPr lang="ar-SA" sz="3200" b="1" dirty="0">
                <a:solidFill>
                  <a:schemeClr val="tx1"/>
                </a:solidFill>
              </a:rPr>
              <a:t>المركبات الأيونية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54E2B7F-890F-45EC-9DBD-5650572686FA}"/>
              </a:ext>
            </a:extLst>
          </p:cNvPr>
          <p:cNvSpPr txBox="1"/>
          <p:nvPr/>
        </p:nvSpPr>
        <p:spPr>
          <a:xfrm>
            <a:off x="3639877" y="1844836"/>
            <a:ext cx="4071937" cy="1570037"/>
          </a:xfrm>
          <a:prstGeom prst="homePlate">
            <a:avLst>
              <a:gd name="adj" fmla="val 40478"/>
            </a:avLst>
          </a:prstGeom>
          <a:noFill/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ar-SA" sz="2000" b="1" dirty="0" err="1"/>
              <a:t>ذرات</a:t>
            </a:r>
            <a:r>
              <a:rPr lang="ar-SA" sz="2000" b="1" dirty="0"/>
              <a:t> </a:t>
            </a:r>
            <a:r>
              <a:rPr lang="ar-SA" sz="2000" b="1" dirty="0">
                <a:solidFill>
                  <a:srgbClr val="009242"/>
                </a:solidFill>
              </a:rPr>
              <a:t>تفقد </a:t>
            </a:r>
            <a:r>
              <a:rPr lang="ar-SA" sz="2000" b="1" dirty="0"/>
              <a:t>الكترونات </a:t>
            </a:r>
            <a:r>
              <a:rPr lang="ar-SA" b="1" dirty="0"/>
              <a:t>(أيونات موجبة)</a:t>
            </a:r>
          </a:p>
          <a:p>
            <a:pPr algn="ctr">
              <a:lnSpc>
                <a:spcPct val="150000"/>
              </a:lnSpc>
              <a:defRPr/>
            </a:pPr>
            <a:r>
              <a:rPr lang="ar-SA" sz="2000" b="1" dirty="0"/>
              <a:t>أو </a:t>
            </a:r>
            <a:r>
              <a:rPr lang="ar-SA" sz="2000" b="1" dirty="0">
                <a:solidFill>
                  <a:srgbClr val="009242"/>
                </a:solidFill>
              </a:rPr>
              <a:t>تكتسب </a:t>
            </a:r>
            <a:r>
              <a:rPr lang="ar-SA" sz="2000" b="1" dirty="0"/>
              <a:t>الكترونات </a:t>
            </a:r>
            <a:r>
              <a:rPr lang="ar-SA" b="1" dirty="0"/>
              <a:t>(أيونات سالبة) </a:t>
            </a:r>
          </a:p>
          <a:p>
            <a:pPr algn="ctr">
              <a:lnSpc>
                <a:spcPct val="150000"/>
              </a:lnSpc>
              <a:defRPr/>
            </a:pPr>
            <a:r>
              <a:rPr lang="ar-SA" sz="2000" b="1" dirty="0"/>
              <a:t>لتكون </a:t>
            </a:r>
            <a:r>
              <a:rPr lang="ar-SA" sz="2400" b="1" dirty="0">
                <a:solidFill>
                  <a:srgbClr val="C00000"/>
                </a:solidFill>
              </a:rPr>
              <a:t>مركبات أيونية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39940" name="مربع نص 3">
            <a:extLst>
              <a:ext uri="{FF2B5EF4-FFF2-40B4-BE49-F238E27FC236}">
                <a16:creationId xmlns:a16="http://schemas.microsoft.com/office/drawing/2014/main" id="{50178CD7-3624-4F25-900D-A9C4EACD9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16" y="3598862"/>
            <a:ext cx="667164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Na</a:t>
            </a:r>
            <a:r>
              <a:rPr lang="en-US" sz="2400" b="1" baseline="30000" dirty="0">
                <a:solidFill>
                  <a:schemeClr val="bg1"/>
                </a:solidFill>
              </a:rPr>
              <a:t>+</a:t>
            </a:r>
            <a:r>
              <a:rPr lang="en-US" sz="2400" b="1" dirty="0">
                <a:solidFill>
                  <a:schemeClr val="bg1"/>
                </a:solidFill>
              </a:rPr>
              <a:t>    +    Cl</a:t>
            </a:r>
            <a:r>
              <a:rPr lang="en-US" sz="2400" b="1" baseline="30000" dirty="0">
                <a:solidFill>
                  <a:schemeClr val="bg1"/>
                </a:solidFill>
              </a:rPr>
              <a:t>-            </a:t>
            </a:r>
            <a:r>
              <a:rPr lang="en-US" sz="2400" b="1" dirty="0">
                <a:solidFill>
                  <a:schemeClr val="bg1"/>
                </a:solidFill>
              </a:rPr>
              <a:t>                         NaCl</a:t>
            </a:r>
          </a:p>
          <a:p>
            <a:pPr>
              <a:defRPr/>
            </a:pPr>
            <a:r>
              <a:rPr lang="ar-SA" sz="2400" b="1" dirty="0">
                <a:solidFill>
                  <a:schemeClr val="bg1"/>
                </a:solidFill>
              </a:rPr>
              <a:t>                                    اكتسب          فقد </a:t>
            </a:r>
          </a:p>
        </p:txBody>
      </p: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E2068D28-2B6E-4C20-A32C-8574A8DC6EAC}"/>
              </a:ext>
            </a:extLst>
          </p:cNvPr>
          <p:cNvCxnSpPr/>
          <p:nvPr/>
        </p:nvCxnSpPr>
        <p:spPr>
          <a:xfrm>
            <a:off x="4819280" y="3867944"/>
            <a:ext cx="1643063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87048402-0045-4231-A799-0AD0F34DF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5017" y="4860607"/>
            <a:ext cx="3857625" cy="40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C08ECB1-A7EC-4BCB-9206-52E7B8533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5602763"/>
            <a:ext cx="8286750" cy="830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 dirty="0"/>
              <a:t>تتكون المركبات الأيونية من جزيئات فقدت أو </a:t>
            </a:r>
            <a:r>
              <a:rPr lang="ar-SA" altLang="ar-SA" sz="2400" b="1" dirty="0" err="1"/>
              <a:t>إكتسبت</a:t>
            </a:r>
            <a:r>
              <a:rPr lang="ar-SA" altLang="ar-SA" sz="2400" b="1" dirty="0"/>
              <a:t> الكترونات أما المركبات الجزيئية فتتكون من جزيئات تتشارك في الكتروناتها لتشكل الجزيئات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95F1B18-BB54-4E2A-B20A-34452000A3A2}"/>
              </a:ext>
            </a:extLst>
          </p:cNvPr>
          <p:cNvSpPr/>
          <p:nvPr/>
        </p:nvSpPr>
        <p:spPr>
          <a:xfrm>
            <a:off x="1104530" y="988531"/>
            <a:ext cx="7429500" cy="7080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rgbClr val="002060"/>
                </a:solidFill>
              </a:rPr>
              <a:t>تتكون المركبات الأيونية من جزيئات فقدت أو </a:t>
            </a:r>
            <a:r>
              <a:rPr lang="ar-SA" sz="2000" b="1" dirty="0" err="1">
                <a:solidFill>
                  <a:srgbClr val="002060"/>
                </a:solidFill>
              </a:rPr>
              <a:t>إكتسبت</a:t>
            </a:r>
            <a:r>
              <a:rPr lang="ar-SA" sz="2000" b="1" dirty="0">
                <a:solidFill>
                  <a:srgbClr val="002060"/>
                </a:solidFill>
              </a:rPr>
              <a:t> الكترونات وعندئذ لا يتساوى عدد البروتونات الموجبة مع عدد الإلكترونات السالبة فتصبح الذرة سالبة الشحنة أو موجبة  </a:t>
            </a: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72C75DB8-FC72-48D5-8F15-D55C8CBB7389}"/>
              </a:ext>
            </a:extLst>
          </p:cNvPr>
          <p:cNvSpPr/>
          <p:nvPr/>
        </p:nvSpPr>
        <p:spPr>
          <a:xfrm>
            <a:off x="7537758" y="2303463"/>
            <a:ext cx="1214438" cy="56197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ar-SA" sz="2000" b="1" dirty="0">
                <a:solidFill>
                  <a:srgbClr val="0000FF"/>
                </a:solidFill>
              </a:rPr>
              <a:t>الأيونات</a:t>
            </a:r>
          </a:p>
        </p:txBody>
      </p:sp>
      <p:pic>
        <p:nvPicPr>
          <p:cNvPr id="30733" name="Picture 8">
            <a:extLst>
              <a:ext uri="{FF2B5EF4-FFF2-40B4-BE49-F238E27FC236}">
                <a16:creationId xmlns:a16="http://schemas.microsoft.com/office/drawing/2014/main" id="{5D9CB819-1402-468E-9E6A-DDC5A0196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10722" r="2617" b="17792"/>
          <a:stretch>
            <a:fillRect/>
          </a:stretch>
        </p:blipFill>
        <p:spPr bwMode="auto">
          <a:xfrm>
            <a:off x="7403783" y="4201160"/>
            <a:ext cx="1571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C2C40DF4-B616-4131-880A-3D4AAB8A272D}"/>
              </a:ext>
            </a:extLst>
          </p:cNvPr>
          <p:cNvSpPr/>
          <p:nvPr/>
        </p:nvSpPr>
        <p:spPr>
          <a:xfrm>
            <a:off x="7569994" y="3513138"/>
            <a:ext cx="1504950" cy="457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ar-SA" b="1" dirty="0">
                <a:solidFill>
                  <a:srgbClr val="C00000"/>
                </a:solidFill>
              </a:rPr>
              <a:t>مثل : </a:t>
            </a:r>
            <a:r>
              <a:rPr lang="ar-SA" b="1" dirty="0">
                <a:solidFill>
                  <a:schemeClr val="accent4">
                    <a:lumMod val="50000"/>
                  </a:schemeClr>
                </a:solidFill>
              </a:rPr>
              <a:t>ملح الطعام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2EE7448-4D72-4BD9-AA60-73D0041370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235" y="2865438"/>
            <a:ext cx="656881" cy="1223954"/>
          </a:xfrm>
          <a:prstGeom prst="rect">
            <a:avLst/>
          </a:prstGeom>
        </p:spPr>
      </p:pic>
      <p:sp>
        <p:nvSpPr>
          <p:cNvPr id="17" name="وسيلة شرح بيضاوية 16">
            <a:extLst>
              <a:ext uri="{FF2B5EF4-FFF2-40B4-BE49-F238E27FC236}">
                <a16:creationId xmlns:a16="http://schemas.microsoft.com/office/drawing/2014/main" id="{246AD1C2-324E-45DB-9718-0BD54652F53C}"/>
              </a:ext>
            </a:extLst>
          </p:cNvPr>
          <p:cNvSpPr/>
          <p:nvPr/>
        </p:nvSpPr>
        <p:spPr bwMode="auto">
          <a:xfrm>
            <a:off x="896210" y="1844836"/>
            <a:ext cx="2214563" cy="1497013"/>
          </a:xfrm>
          <a:prstGeom prst="wedgeEllipseCallout">
            <a:avLst>
              <a:gd name="adj1" fmla="val -59473"/>
              <a:gd name="adj2" fmla="val 38861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/>
          <a:lstStyle/>
          <a:p>
            <a:pPr algn="ctr" rtl="1">
              <a:defRPr/>
            </a:pPr>
            <a:r>
              <a:rPr lang="ar-SA" sz="2000" b="1" dirty="0">
                <a:solidFill>
                  <a:schemeClr val="tx1"/>
                </a:solidFill>
              </a:rPr>
              <a:t>ماذا تسمى </a:t>
            </a:r>
          </a:p>
          <a:p>
            <a:pPr algn="ctr" rtl="1">
              <a:defRPr/>
            </a:pPr>
            <a:r>
              <a:rPr lang="ar-SA" sz="2000" b="1" dirty="0" err="1">
                <a:solidFill>
                  <a:schemeClr val="tx1"/>
                </a:solidFill>
              </a:rPr>
              <a:t>الذرات</a:t>
            </a:r>
            <a:r>
              <a:rPr lang="ar-SA" sz="2000" b="1" dirty="0">
                <a:solidFill>
                  <a:schemeClr val="tx1"/>
                </a:solidFill>
              </a:rPr>
              <a:t> المشحونة؟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89E1A51-6790-419E-834B-B288902CC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42" y="4243804"/>
            <a:ext cx="1181100" cy="1171575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DC8C61C6-A9C5-4CC2-9236-62D0F4B6B8A5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FC17CA94-9730-4119-AF10-3C7BF95C4A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" b="4024"/>
          <a:stretch/>
        </p:blipFill>
        <p:spPr>
          <a:xfrm>
            <a:off x="3749128" y="11138"/>
            <a:ext cx="5456171" cy="6835724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714322F6-2319-4280-9F1C-71A64386AE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5" y="0"/>
            <a:ext cx="3746912" cy="6813448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00F6C470-21DD-43F5-A142-1CD00909F83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940" grpId="0" animBg="1"/>
      <p:bldP spid="9" grpId="0" animBg="1" autoUpdateAnimBg="0"/>
      <p:bldP spid="14" grpId="0" animBg="1"/>
      <p:bldP spid="19" grpId="0" animBg="1"/>
      <p:bldP spid="21" grpId="0"/>
      <p:bldP spid="1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/>
          </a:bodyPr>
          <a:lstStyle/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197514" y="260648"/>
            <a:ext cx="8748972" cy="63367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endParaRPr lang="ar-SA" sz="3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ar-SA" sz="3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ar-SA" sz="3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ar-SA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 - متى تصبح الذرة أيون ؟</a:t>
            </a:r>
          </a:p>
          <a:p>
            <a:pPr>
              <a:defRPr/>
            </a:pPr>
            <a:endParaRPr lang="ar-SA" sz="32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>
              <a:defRPr/>
            </a:pPr>
            <a:r>
              <a:rPr lang="ar-SA" sz="3200" b="1" dirty="0">
                <a:solidFill>
                  <a:srgbClr val="103F9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عندما تفقد أو تكتسب إلكترون أو أكثر .</a:t>
            </a:r>
          </a:p>
          <a:p>
            <a:pPr>
              <a:defRPr/>
            </a:pPr>
            <a:endParaRPr lang="ar-SA" sz="3600" b="1" u="sng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>
              <a:defRPr/>
            </a:pPr>
            <a:r>
              <a:rPr lang="ar-SA" sz="3600" b="1" u="sng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س- اكمل الفراغات التالية :</a:t>
            </a:r>
          </a:p>
          <a:p>
            <a:pPr>
              <a:defRPr/>
            </a:pPr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  <a:p>
            <a:pPr>
              <a:defRPr/>
            </a:pPr>
            <a:r>
              <a:rPr lang="ar-SA" sz="32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تصبح الذرة أيون موجب ........................</a:t>
            </a:r>
          </a:p>
          <a:p>
            <a:pPr>
              <a:defRPr/>
            </a:pPr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32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تصبح الذرة أيون </a:t>
            </a:r>
            <a:r>
              <a:rPr lang="ar-SA" sz="3200" b="1" u="sng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 ........................</a:t>
            </a:r>
          </a:p>
          <a:p>
            <a:pPr>
              <a:defRPr/>
            </a:pPr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32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</a:t>
            </a:r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تنشأ الرابطة الأيونية بين ......................</a:t>
            </a:r>
          </a:p>
          <a:p>
            <a:pPr>
              <a:defRPr/>
            </a:pPr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32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مثال لمركب أيوني </a:t>
            </a:r>
            <a:r>
              <a:rPr lang="ar-SA" sz="3200" b="1" dirty="0">
                <a:solidFill>
                  <a:schemeClr val="bg1"/>
                </a:solidFill>
              </a:rPr>
              <a:t>..........................</a:t>
            </a:r>
          </a:p>
          <a:p>
            <a:pPr algn="ctr">
              <a:defRPr/>
            </a:pPr>
            <a:endParaRPr lang="ar-SA" sz="3200" b="1" cap="all" dirty="0">
              <a:ln w="9000" cmpd="sng">
                <a:solidFill>
                  <a:srgbClr val="A24D00">
                    <a:shade val="50000"/>
                    <a:satMod val="120000"/>
                  </a:srgb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385873" y="4555657"/>
            <a:ext cx="4451715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103F92"/>
                </a:solidFill>
                <a:latin typeface="+mj-lt"/>
              </a:rPr>
              <a:t>عندما تفقد إلكترون أو أكثر </a:t>
            </a:r>
            <a:r>
              <a:rPr lang="ar-SA" sz="2000" b="1" dirty="0">
                <a:solidFill>
                  <a:srgbClr val="103F92"/>
                </a:solidFill>
                <a:latin typeface="+mj-lt"/>
              </a:rPr>
              <a:t>.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1180193" y="5067613"/>
            <a:ext cx="4657395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103F92"/>
                </a:solidFill>
                <a:latin typeface="+mj-lt"/>
              </a:rPr>
              <a:t>عندما تكت</a:t>
            </a:r>
            <a:r>
              <a:rPr lang="ar-SA" sz="2800" b="1" u="sng" dirty="0">
                <a:solidFill>
                  <a:srgbClr val="103F92"/>
                </a:solidFill>
                <a:latin typeface="+mj-lt"/>
              </a:rPr>
              <a:t>س</a:t>
            </a:r>
            <a:r>
              <a:rPr lang="ar-SA" sz="2800" b="1" dirty="0">
                <a:solidFill>
                  <a:srgbClr val="103F92"/>
                </a:solidFill>
                <a:latin typeface="+mj-lt"/>
              </a:rPr>
              <a:t>ب إلكترون أو أكثر </a:t>
            </a:r>
            <a:r>
              <a:rPr lang="ar-SA" sz="2000" b="1" dirty="0">
                <a:solidFill>
                  <a:srgbClr val="103F92"/>
                </a:solidFill>
                <a:latin typeface="+mj-lt"/>
              </a:rPr>
              <a:t>.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1333908" y="5550088"/>
            <a:ext cx="431826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103F92"/>
                </a:solidFill>
                <a:latin typeface="+mj-lt"/>
              </a:rPr>
              <a:t>الأيون الموجب والأيون السالب.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3851920" y="6007547"/>
            <a:ext cx="273630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pPr lvl="0"/>
            <a:r>
              <a:rPr lang="en-US" sz="2800" b="1" dirty="0" err="1">
                <a:solidFill>
                  <a:srgbClr val="103F92"/>
                </a:solidFill>
              </a:rPr>
              <a:t>NaCL</a:t>
            </a:r>
            <a:r>
              <a:rPr lang="en-US" sz="2800" b="1" dirty="0">
                <a:solidFill>
                  <a:srgbClr val="002060"/>
                </a:solidFill>
              </a:rPr>
              <a:t>        </a:t>
            </a:r>
            <a:endParaRPr lang="ar-SA" sz="2800" dirty="0">
              <a:solidFill>
                <a:prstClr val="black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27E8341-0504-4B0E-A9E4-55D72579C8E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عنوان 1">
            <a:extLst>
              <a:ext uri="{FF2B5EF4-FFF2-40B4-BE49-F238E27FC236}">
                <a16:creationId xmlns:a16="http://schemas.microsoft.com/office/drawing/2014/main" id="{99DBF42A-81E8-47FB-91E7-5AE3B3B12736}"/>
              </a:ext>
            </a:extLst>
          </p:cNvPr>
          <p:cNvSpPr txBox="1">
            <a:spLocks/>
          </p:cNvSpPr>
          <p:nvPr/>
        </p:nvSpPr>
        <p:spPr bwMode="auto">
          <a:xfrm>
            <a:off x="5955900" y="273798"/>
            <a:ext cx="2971800" cy="63976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تقويم مرحلي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4179E830-E28B-4CBC-98C4-5C01DA74A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7200" y="468645"/>
            <a:ext cx="1611939" cy="133853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AF1D7B3-EC57-40C6-ABC4-CADBBCA738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24" y="1404391"/>
            <a:ext cx="618178" cy="61817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7C67541-968D-45CF-A7D3-9C3452D78A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9" y="5974105"/>
            <a:ext cx="1220479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67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  <p:sndAc>
          <p:stSnd>
            <p:snd r:embed="rId3" name="explode.wav"/>
          </p:stSnd>
        </p:sndAc>
      </p:transition>
    </mc:Choice>
    <mc:Fallback xmlns="">
      <p:transition spd="slow">
        <p:fade/>
        <p:sndAc>
          <p:stSnd>
            <p:snd r:embed="rId8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 descr="C:\Users\user\Desktop\صورة2.png">
            <a:extLst>
              <a:ext uri="{FF2B5EF4-FFF2-40B4-BE49-F238E27FC236}">
                <a16:creationId xmlns:a16="http://schemas.microsoft.com/office/drawing/2014/main" id="{9B8870BD-FEE9-4A47-A3C3-DF6AA9E86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27590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>
            <a:extLst>
              <a:ext uri="{FF2B5EF4-FFF2-40B4-BE49-F238E27FC236}">
                <a16:creationId xmlns:a16="http://schemas.microsoft.com/office/drawing/2014/main" id="{8D918552-9C8D-406D-BF25-B6CD1A444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3636" r="1563" b="26015"/>
          <a:stretch>
            <a:fillRect/>
          </a:stretch>
        </p:blipFill>
        <p:spPr bwMode="auto">
          <a:xfrm>
            <a:off x="0" y="2000250"/>
            <a:ext cx="91440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مربع نص 2">
            <a:extLst>
              <a:ext uri="{FF2B5EF4-FFF2-40B4-BE49-F238E27FC236}">
                <a16:creationId xmlns:a16="http://schemas.microsoft.com/office/drawing/2014/main" id="{908D5398-D37B-4EB0-8279-A4957BC23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3" y="6296025"/>
            <a:ext cx="8224837" cy="400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000" b="1" dirty="0">
                <a:solidFill>
                  <a:srgbClr val="002060"/>
                </a:solidFill>
              </a:rPr>
              <a:t>الهيدروجين الموجب يتجاذب مع الكلور السالب .. الأكسجين السالب يتجاذب مع الصوديوم الموجب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CD29609-B091-4014-9FAC-00B275696159}"/>
              </a:ext>
            </a:extLst>
          </p:cNvPr>
          <p:cNvSpPr/>
          <p:nvPr/>
        </p:nvSpPr>
        <p:spPr>
          <a:xfrm>
            <a:off x="4572000" y="257175"/>
            <a:ext cx="4397375" cy="52387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ar-SA" sz="28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</a:rPr>
              <a:t>كيف يذيب الماء المركبات الأيونية ؟ </a:t>
            </a:r>
          </a:p>
        </p:txBody>
      </p:sp>
      <p:sp>
        <p:nvSpPr>
          <p:cNvPr id="31750" name="مربع نص 2">
            <a:extLst>
              <a:ext uri="{FF2B5EF4-FFF2-40B4-BE49-F238E27FC236}">
                <a16:creationId xmlns:a16="http://schemas.microsoft.com/office/drawing/2014/main" id="{564AC02E-D258-43D6-905D-482FB8DF6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857250"/>
            <a:ext cx="6089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>
                <a:solidFill>
                  <a:srgbClr val="C00000"/>
                </a:solidFill>
              </a:rPr>
              <a:t>جزيئات الماء قطبية </a:t>
            </a:r>
            <a:r>
              <a:rPr lang="ar-SA" altLang="ar-SA" sz="2400" b="1">
                <a:solidFill>
                  <a:srgbClr val="0000FF"/>
                </a:solidFill>
              </a:rPr>
              <a:t>ليست موزعة الكتروناتها بانتظام لذلك </a:t>
            </a:r>
          </a:p>
          <a:p>
            <a:pPr algn="ctr" eaLnBrk="1" hangingPunct="1"/>
            <a:r>
              <a:rPr lang="ar-SA" altLang="ar-SA" sz="2400" b="1">
                <a:solidFill>
                  <a:srgbClr val="0000FF"/>
                </a:solidFill>
              </a:rPr>
              <a:t>تتجاذب جزيئات الماء مع كل من الأيونات الموجبة والسالبة </a:t>
            </a:r>
          </a:p>
        </p:txBody>
      </p:sp>
      <p:pic>
        <p:nvPicPr>
          <p:cNvPr id="31752" name="Picture 7" descr="C:\Users\user\Desktop\صورة1.png">
            <a:extLst>
              <a:ext uri="{FF2B5EF4-FFF2-40B4-BE49-F238E27FC236}">
                <a16:creationId xmlns:a16="http://schemas.microsoft.com/office/drawing/2014/main" id="{9CF6ED56-0182-4537-8094-B05B0B10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786313"/>
            <a:ext cx="87868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65C22E3F-4C92-4D12-853E-79EFA0C4531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0F163F1-63C7-4E0D-BBA5-8708AB6AB5DE}"/>
              </a:ext>
            </a:extLst>
          </p:cNvPr>
          <p:cNvSpPr/>
          <p:nvPr/>
        </p:nvSpPr>
        <p:spPr>
          <a:xfrm>
            <a:off x="8172400" y="6104421"/>
            <a:ext cx="761961" cy="59324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99663674-CC37-4FBA-93FE-8F52553854D2}"/>
              </a:ext>
            </a:extLst>
          </p:cNvPr>
          <p:cNvSpPr/>
          <p:nvPr/>
        </p:nvSpPr>
        <p:spPr>
          <a:xfrm>
            <a:off x="6542933" y="6117560"/>
            <a:ext cx="2541081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ar-SA" sz="3200" b="1" spc="50" dirty="0">
                <a:ln w="11430"/>
                <a:solidFill>
                  <a:srgbClr val="103F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المثل يذيب المثل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E7CAB41-E7FF-4FFC-B88A-C36286DFAB56}"/>
              </a:ext>
            </a:extLst>
          </p:cNvPr>
          <p:cNvSpPr/>
          <p:nvPr/>
        </p:nvSpPr>
        <p:spPr>
          <a:xfrm>
            <a:off x="3138488" y="160338"/>
            <a:ext cx="5813425" cy="52387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SA" sz="28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</a:rPr>
              <a:t>كيف يذيب الماء المركبات الجزيئية (</a:t>
            </a:r>
            <a:r>
              <a:rPr lang="ar-SA" sz="2800" b="1" dirty="0" err="1">
                <a:ln w="18415" cmpd="sng">
                  <a:noFill/>
                  <a:prstDash val="solid"/>
                </a:ln>
                <a:solidFill>
                  <a:schemeClr val="tx1"/>
                </a:solidFill>
              </a:rPr>
              <a:t>التساهمية</a:t>
            </a:r>
            <a:r>
              <a:rPr lang="ar-SA" sz="28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</a:rPr>
              <a:t>) ؟ </a:t>
            </a:r>
          </a:p>
        </p:txBody>
      </p:sp>
      <p:sp>
        <p:nvSpPr>
          <p:cNvPr id="5" name="مربع نص 2">
            <a:extLst>
              <a:ext uri="{FF2B5EF4-FFF2-40B4-BE49-F238E27FC236}">
                <a16:creationId xmlns:a16="http://schemas.microsoft.com/office/drawing/2014/main" id="{694F21CD-5C85-43DF-A5D1-76E3B74A2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25" y="857250"/>
            <a:ext cx="50942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002060"/>
                </a:solidFill>
              </a:rPr>
              <a:t>يذيبها الماء دون تحطيم جزيئاتها مثل ذوبان السكر حيث يفصل الجزيئات ولا يفصل الأيونات</a:t>
            </a:r>
          </a:p>
        </p:txBody>
      </p:sp>
      <p:pic>
        <p:nvPicPr>
          <p:cNvPr id="32773" name="Picture 2">
            <a:extLst>
              <a:ext uri="{FF2B5EF4-FFF2-40B4-BE49-F238E27FC236}">
                <a16:creationId xmlns:a16="http://schemas.microsoft.com/office/drawing/2014/main" id="{5934CD37-23E6-4C19-BB85-A2A6D29C3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7" y="684213"/>
            <a:ext cx="2527615" cy="279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3">
            <a:extLst>
              <a:ext uri="{FF2B5EF4-FFF2-40B4-BE49-F238E27FC236}">
                <a16:creationId xmlns:a16="http://schemas.microsoft.com/office/drawing/2014/main" id="{124AEC94-2C28-45AD-B6D1-4010FC802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>
            <a:fillRect/>
          </a:stretch>
        </p:blipFill>
        <p:spPr bwMode="auto">
          <a:xfrm>
            <a:off x="225659" y="3496970"/>
            <a:ext cx="18573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1C81A019-4F7B-4BFD-9AC7-4502227123A5}"/>
              </a:ext>
            </a:extLst>
          </p:cNvPr>
          <p:cNvSpPr/>
          <p:nvPr/>
        </p:nvSpPr>
        <p:spPr bwMode="auto">
          <a:xfrm>
            <a:off x="3305086" y="1945783"/>
            <a:ext cx="5629275" cy="1071562"/>
          </a:xfrm>
          <a:prstGeom prst="rect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ctr" rtl="1">
              <a:defRPr/>
            </a:pPr>
            <a:r>
              <a:rPr lang="ar-SA" sz="2000" b="1" dirty="0">
                <a:solidFill>
                  <a:schemeClr val="bg1"/>
                </a:solidFill>
              </a:rPr>
              <a:t>تتخلخل جزيئات الماء بين جزيئات السكر وتفصلها عن بعض وتسبب انتشارها في الماء بانتظام ، وتنجذب جزيئات الماء القطبية </a:t>
            </a:r>
            <a:r>
              <a:rPr lang="ar-SA" sz="2000" b="1" dirty="0" err="1">
                <a:solidFill>
                  <a:schemeClr val="bg1"/>
                </a:solidFill>
              </a:rPr>
              <a:t>الى</a:t>
            </a:r>
            <a:r>
              <a:rPr lang="ar-SA" sz="2000" b="1" dirty="0">
                <a:solidFill>
                  <a:schemeClr val="bg1"/>
                </a:solidFill>
              </a:rPr>
              <a:t> المناطق السالبة والمناطق الموجبة لجزيء السكر القطبي .  </a:t>
            </a:r>
          </a:p>
        </p:txBody>
      </p:sp>
      <p:sp>
        <p:nvSpPr>
          <p:cNvPr id="9" name="مربع نص 2">
            <a:extLst>
              <a:ext uri="{FF2B5EF4-FFF2-40B4-BE49-F238E27FC236}">
                <a16:creationId xmlns:a16="http://schemas.microsoft.com/office/drawing/2014/main" id="{6E5598DF-2DCD-4C6F-A1B3-7C345B062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3431664"/>
            <a:ext cx="5846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FF0000"/>
                </a:solidFill>
              </a:rPr>
              <a:t>لماذا لا يذوب فلز الملعقة مع السكر أثناء التقليب ؟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35FE01E-7CB6-4F7B-B937-00F92B4BDECE}"/>
              </a:ext>
            </a:extLst>
          </p:cNvPr>
          <p:cNvSpPr/>
          <p:nvPr/>
        </p:nvSpPr>
        <p:spPr>
          <a:xfrm>
            <a:off x="6532277" y="4099347"/>
            <a:ext cx="2143140" cy="70788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ar-SA" sz="2000" b="1" dirty="0">
                <a:solidFill>
                  <a:srgbClr val="002060"/>
                </a:solidFill>
              </a:rPr>
              <a:t>لأن السكر قابل للذوبان </a:t>
            </a:r>
          </a:p>
          <a:p>
            <a:pPr>
              <a:defRPr/>
            </a:pPr>
            <a:r>
              <a:rPr lang="ar-SA" sz="2000" b="1" dirty="0">
                <a:solidFill>
                  <a:srgbClr val="002060"/>
                </a:solidFill>
              </a:rPr>
              <a:t>والفلز غير قابل للذوبان </a:t>
            </a:r>
          </a:p>
        </p:txBody>
      </p:sp>
      <p:sp>
        <p:nvSpPr>
          <p:cNvPr id="32780" name="AutoShape 13" descr="data:image/jpeg;base64,/9j/4AAQSkZJRgABAQAAAQABAAD/2wCEAAkGBw8PDw8NDQ0NDQ0PEA8PDRANDRAPEA8PFBQWFhURFRQYHCggGBomHBUUIT0hJikrLi4uFyAzODMsNygtLisBCgoKDg0OFA8QFCwcHBwsLCwsLCwsLCwsLCwsLCwrLCwsLCwsLCwrLCwsKywsKywsLCwsLCwsKywsLCwsLCwsLP/AABEIALcBFAMBIgACEQEDEQH/xAAcAAEBAAIDAQEAAAAAAAAAAAAAAQQFAwYHAgj/xAA9EAACAQIEBAQCCAQFBQEAAAAAAQIDEQQSITEFBkFREyJhcTKBFFJicpGhscEHQkOSI1OCotEWMzTC8BX/xAAYAQEBAQEBAAAAAAAAAAAAAAAAAQIDBP/EAB8RAQEAAgIDAQEBAAAAAAAAAAABAhEhMQNBURNhEv/aAAwDAQACEQMRAD8A9tAKUQAAAAQUgAAApRAUgAFBAIUFEAAAAEAAAAAAAAEBQBAUAQAAQFIBQABQAUACgQFIAAKAIUAAQoEKAAIUAQFAEABAAAAAAAAAB1Dmn+IGEwMnRgpYrEq6dOm0oQfac+nsrnmvGeduIYy8Z1vApP8Ao4a8U12lLeXzdjNykXT2fH8fweH0rYqjCS3jnzT/ALY3Z9cH4zQxcZzw8pSpwdnKUHCN7X0ueXclclzxqVetJ0sLm6f9yo1vbsvU9bwmBpUacaNKEadKG0Ulb3ffvcsto1/MvG4YLB1MZNXcUvDhe2ectIrb5+1zzDA/xoqRqKOLwtKpSvaUsO5QqR9VGTal+KPv+LfM1PE5MJQlelRnKVSa+GpUtZZe6Xm19Tx9QeaU5LSDvbvJ7RM/65o/XPDsbSxNKniKE1OlVipwkuqfddH0sZB51/AzEznw6tCbclSxU1G/TNCEnFel2/xPRTaAAA+iFBQAAAAAAAAAAAAAAAAAAAAAAAAFgAABiYviFOnKNLMpV5punST88kt3botVr6kGTOSim27JGLiZTqUpKnFpy8sdbPX+ZvojixtOd6WIV04tRqU814yhNpa9FlvmulfQz6tRQi5PRJEo8Y555SpYSdGNF1JVa2ac43TpxSdtOu7/ACZmcl8mLEVM9ZWoQs5W3m/qr/k7lU4bPHV/HrRy04rLCP2b3tf57nY8FgY0vh00tZbWOWM5/io8GlkSkqdCkvLSglCN1s5Psu343Ok8+c2xUJYXDT0atVqRe/2Ivt3Z3fiVWnCjVnVmoU1CWeT6Jq34n524vjfM3d5b2jdbmsr6Ri46UdZyd+yOvyi6ksyVo3zW9W9G/wA/wM51J1pxjTpym5yUKEF8VWb6+kV36K52LlTluWJxEMMmpRUr4irFeWyfmkvSysvkTWlj1n+FPDHhuF0cytOvKdeV97Sso/7Yo7gY1JKEYwgkoQSjFLpFKyR9qR1RzA+LgDlABQAAAAAAAAAAAAAAAAAAUAAAABAAN21eiW4Gg5x5mp8OoZ3adepeOHp3+KX1n9lHl3BuK4rD4qXEqklVxFaMlLxU5LJLWytbLsvZGu5o5h+mcRrVpNOlTl4eGi3ooRdr/N3fzLR4i3umeXPyXfC6em4LmWpjIwUsJCEoyjLNOpLw7rZ5dG/ZnZ4VoOKlUnCTWrbsor112PJcFxvLbV/gzc4bmC90454tWakrr5pmZ5svavS6FSM4qUGpRd7NbOztoTEYiFOOepNQiusmed8M4pOgnbGZIySShNyrZUlZKEXt8jS8U5ihmajOriJptZqzej62jv8Aodv0l6ZbXnrmBVn4cZP6PHVR2dSXdrt7nmWOUc3nTqVHpTpLXd6XS9TcynWxE8lGE61WW0acXJr5LY7tyxyj9Ai8TiIQrcTqWlRpvzRw3RTk1vL26qy7qSe6OqQ4V9BgqSjn4vjIKFRb/QsPL+jH6s5dey0O/cscJjgqWWNnUlZ1J2s5Pt7GJwfhCoTnOUnWxNRvxKkrNwV7tJ93pdnYYx0RJ9K56eJfUzKNS5rIx1NlhaZ0iMpA+lEptX0ACgAAAAAAAAAAoAAAAAAAAAAABh4zilCinKpVhFLd5lZe72RLdDMMfiEW6U4reUWvk9zqmP8A4hYeN/o9OpiLfzRSjSXvUk1FGs/6p4viNaHDoZH1viJXT+3Gnl/BnO+THo01dXg2AhJZpUqUpN5XVpulmadnaUkk9TIhyjSms0MrT/mpvR/OJcRw3FVI3xOEr0pK9p04VMVe7babyZra92a18ErUnnpQqx0bc8LKdGSt9aLS19LI83StxS5KXeVvSTf6mywnJMF8UpvrbPP9mddw3HMZTeVY2emmXE0W2vdpSNxR5kxlvNXwr9U3+0BLj8NOyYPlnD09oK/XRK/v3MyXA8I9Z4XDyt1nRg/zaOuYfiOMrJ2k8r0zQpuMV7VKlkn8mcs+IrDtyxmKdSbStSXnkn3Seq/CPudMc8fhp2XDQpU4uOHp06UFq5QhGEF6pLf32OvcR4lBOVPD3lJt+JVk7tt6O36e2i00NTiuM18W8kE6VFv4VvL1k+psOH8PypOS17FuX+ukc+Bo5Vme7Mxan3Sw8nbQ2GHwdtWbkRwYbDPdmxhCx9RjYp1k0AAKAAAAAAAAoAAABQICgCAoAAGJj+I0qEXKrNKyu1dae/b5kt0Mo1nE+O0MPFynOLtp8Vo37X6v0V36HSOO88zqt0sGsy2ctoK/e9r/AD37M4eF8oYvFyVbGTlCLS1qq8rdoUnsvvW+6cr5N8YrpkcU50q134eGi0pPLGUoyed9oUo3lP539kfOA5MxeLaqY2bpR6eNapV/00k8lP539ju3CeC4bCL/AAaaztWlUl5qkvRzfT0Vl6GwbJPHbzlU21HDOV8HhmpRpeLVjtUrvxZr7t9If6UjbzmkrvofE5pGNUh4mju12NXU6g0PGcdUcn4NScbfVk0aP/8Aa4hB/Gqq+rWpxmvxsn+Z3ylw2mt4R/C5z/QaX+XD+1HL8srztduhQ5hlZqvwyhWbu3LM9W9/ijL8DhlzBVX/AI/DMJRfdxzP8oxPQ3gaP+XD+1EWBoralD+1F/HL6bebzr8SxL81WcU9LUY5NO2b4vzMzh3Kc75pp3ervq2egxpRW0UvZJH3Ys8H2ptocFwVQVkrevU2dHAxW+plg6zCRHzGCWyPoA0ABCikAIKACgAAKQAKpCgAAABCkbS1eiW7fQCnHXrxgs05KK9er7JdWaLjfNVDDrSSlJ7db+y6++i9WdDxnFMXxGfh0s7UtEo63XXbdfhFdTll5ZOjTsnMnPtKjenQ883dRUdW320/RX90dYwPCuIcVn4lVunQv1doLvqt36K77tHaOXuRaVJqtirVar/lTvFekn19lp7ncYxSSSSSWiSVkl2SMTHLLmq03AuV8Lg1FwgqlVf1JRWj65I7R99+7ZuziqVoo4s8paJWR0mp0y551Utzh8SUtlZHJSwvWRkxilsi6tGPTw/WWpzxilsj6BqRQgBQABEAAAAIUUgAAAAACAfQAAAAAAAoCgADgxeLhSV5y9kleT9kdR4/zQ43jfwtLunCSVS3epPaC9FqYyzmPY7JxHjFKgpXkpSj8SUklH78to/r6HnnMPOs6kvCotyk9lGPlj6qL395fgjTYqviMbKFKjmyyfkVNfE+vhw/9382d05d5NoYVKrilCVTfw75oRfeT/nl+S7dThc8s+ul6aDgXKdfGNV68pQpSak5z8zn91P4vd6fePROG8NoYWGSjBRX80m7zl96X7bdhLHX+Bad3t8iRjOfc1jjJ1ylu2RPEJHHmnPRaI56ODS1erMmMUtjrqoxqWES1lqZMYpFBqTSgICgAAAACAAAAAAAQAAAAAIAIAPoAFAEi7pNbNXKAB8ylZXs/wB97GHjeK0qS8zu7XSj1X779Lktk7VnGDjscoq0ZXl1trZd29kazG8XeR1JvwqXV21d9lY6XxnjkqicYRkqWtoL4qn3n+xxy83xdMrj/MmW8aDlObdnUSbd+0L7v12Ro+FcEr4ubclHJF5qjqN+DR+1Ve85/Z/Q3nBOFqpHx60nTpbaK1Sb+pTXb7W3bub2OGlUShlVHDwf+HSht7vu/VnHVy5q9OPhqpYdOGDg6lRq1TEVEs0/RfVj6I2NHDSk71G5y/2ozMHw6ySSyx/U2dOlGOyO2OF9ssWhgkvi/AzIxS0SBTtJIBACgAAgAAAAAAEAoBAKQAAAAAAIAIAKQABm1tldvraW/W59HDiU9NG43vO3b1W766CjNu/lnvrKTtG3on/wUYuPxKpU1UaulOUUndLWTS19jir8Sai6jko0bLWEW5a93JafJfM67ztxerSq06FLD1a8W3N+Eru8lJRdt5WlroumpqsZha9fxqNTE16NOkvGlni8koSvlvHRwlo9HtocssrvSyOTj/Os43p4aSjHR3vnno77vRbd38jo0+IYjFVLxqy0u51ZSfkTd7pdXoY9SCjWlRqOUIRd6lSMHJuL1jlfW6MmDpwVqWdpuyapTebXq7eZmbxP6nNrY8Sx1WtkpRnJxpwywhKo9Vqrt6a6N3ubfg3CVbxsRGrUpyTUIJX8Z2s5O3w0l+bRj8v8K8d53SnKjBqM5SSg61Tfwot6qK0u0vz27/huGVJ2lLw1a2ltLLRJdEl2scscd1q18YOj401U+KVsukXGEYrZLpp+5vaGFjHXdn3Sio3ilov36HIenHCRAAGwAAQAAAAAAAAAAAAAAABAAAAAAAAQFIQUhSAUpwVISveL7Ozb3XT5p/kSVKV/LJ203bvfZ/lr7oo0PN3A/pDoVoOpGdConLw21KVJvzw011R1ridCo6ylhYToxTg2oV7TTjUzXcZ6S0cdH1iehypSvo/L7u9mrP8ARP5s48VhfEveKflaWbVX1t89v/kYyw2srqdS7U5SwmCoznK7qV5KtXqbWbjBRSd0tE7HzhpV5PLWjKrFpq8sG4U4ruoq137pnbYYTLmywhC7m/JZbxSRy+HO7et29PO7WyW+Wpj89+1213CuGQilaM401dxjO+7d9nsvQ3OiXZHAoSUWt/NdebZXTt+p8yoys99b7y+2mvyudMcdRlkp3V0DihF3u/VXv8SvpocpoAAAAAAAAAAAAAAAAACAUEAFIAAAAAAAACEFIABQQFFBAQUAFApAAAAAAAAABQQACgACAAAAAAAAAAAAABABSAAAAQAAUf/Z">
            <a:extLst>
              <a:ext uri="{FF2B5EF4-FFF2-40B4-BE49-F238E27FC236}">
                <a16:creationId xmlns:a16="http://schemas.microsoft.com/office/drawing/2014/main" id="{078B04AF-7D97-4E2A-B2AD-572955F89F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32781" name="AutoShape 15" descr="data:image/jpeg;base64,/9j/4AAQSkZJRgABAQAAAQABAAD/2wCEAAkGBw8PDw8NDQ0NDQ0PEA8PDRANDRAPEA8PFBQWFhURFRQYHCggGBomHBUUIT0hJikrLi4uFyAzODMsNygtLisBCgoKDg0OFA8QFCwcHBwsLCwsLCwsLCwsLCwsLCwrLCwsLCwsLCwrLCwsKywsKywsLCwsLCwsKywsLCwsLCwsLP/AABEIALcBFAMBIgACEQEDEQH/xAAcAAEBAAIDAQEAAAAAAAAAAAAAAQQFAwYHAgj/xAA9EAACAQIEBAQCCAQFBQEAAAAAAQIDEQQSITEFBkFREyJhcTKBFFJicpGhscEHQkOSI1OCotEWMzTC8BX/xAAYAQEBAQEBAAAAAAAAAAAAAAAAAQIDBP/EAB8RAQEAAgIDAQEBAAAAAAAAAAABAhEhMQNBURNhEv/aAAwDAQACEQMRAD8A9tAKUQAAAAQUgAAApRAUgAFBAIUFEAAAAEAAAAAAAAEBQBAUAQAAQFIBQABQAUACgQFIAAKAIUAAQoEKAAIUAQFAEABAAAAAAAAAB1Dmn+IGEwMnRgpYrEq6dOm0oQfac+nsrnmvGeduIYy8Z1vApP8Ao4a8U12lLeXzdjNykXT2fH8fweH0rYqjCS3jnzT/ALY3Z9cH4zQxcZzw8pSpwdnKUHCN7X0ueXclclzxqVetJ0sLm6f9yo1vbsvU9bwmBpUacaNKEadKG0Ulb3ffvcsto1/MvG4YLB1MZNXcUvDhe2ectIrb5+1zzDA/xoqRqKOLwtKpSvaUsO5QqR9VGTal+KPv+LfM1PE5MJQlelRnKVSa+GpUtZZe6Xm19Tx9QeaU5LSDvbvJ7RM/65o/XPDsbSxNKniKE1OlVipwkuqfddH0sZB51/AzEznw6tCbclSxU1G/TNCEnFel2/xPRTaAAA+iFBQAAAAAAAAAAAAAAAAAAAAAAAAFgAABiYviFOnKNLMpV5punST88kt3botVr6kGTOSim27JGLiZTqUpKnFpy8sdbPX+ZvojixtOd6WIV04tRqU814yhNpa9FlvmulfQz6tRQi5PRJEo8Y555SpYSdGNF1JVa2ac43TpxSdtOu7/ACZmcl8mLEVM9ZWoQs5W3m/qr/k7lU4bPHV/HrRy04rLCP2b3tf57nY8FgY0vh00tZbWOWM5/io8GlkSkqdCkvLSglCN1s5Psu343Ok8+c2xUJYXDT0atVqRe/2Ivt3Z3fiVWnCjVnVmoU1CWeT6Jq34n524vjfM3d5b2jdbmsr6Ri46UdZyd+yOvyi6ksyVo3zW9W9G/wA/wM51J1pxjTpym5yUKEF8VWb6+kV36K52LlTluWJxEMMmpRUr4irFeWyfmkvSysvkTWlj1n+FPDHhuF0cytOvKdeV97Sso/7Yo7gY1JKEYwgkoQSjFLpFKyR9qR1RzA+LgDlABQAAAAAAAAAAAAAAAAAAUAAAABAAN21eiW4Gg5x5mp8OoZ3adepeOHp3+KX1n9lHl3BuK4rD4qXEqklVxFaMlLxU5LJLWytbLsvZGu5o5h+mcRrVpNOlTl4eGi3ooRdr/N3fzLR4i3umeXPyXfC6em4LmWpjIwUsJCEoyjLNOpLw7rZ5dG/ZnZ4VoOKlUnCTWrbsor112PJcFxvLbV/gzc4bmC90454tWakrr5pmZ5svavS6FSM4qUGpRd7NbOztoTEYiFOOepNQiusmed8M4pOgnbGZIySShNyrZUlZKEXt8jS8U5ihmajOriJptZqzej62jv8Aodv0l6ZbXnrmBVn4cZP6PHVR2dSXdrt7nmWOUc3nTqVHpTpLXd6XS9TcynWxE8lGE61WW0acXJr5LY7tyxyj9Ai8TiIQrcTqWlRpvzRw3RTk1vL26qy7qSe6OqQ4V9BgqSjn4vjIKFRb/QsPL+jH6s5dey0O/cscJjgqWWNnUlZ1J2s5Pt7GJwfhCoTnOUnWxNRvxKkrNwV7tJ93pdnYYx0RJ9K56eJfUzKNS5rIx1NlhaZ0iMpA+lEptX0ACgAAAAAAAAAAoAAAAAAAAAAABh4zilCinKpVhFLd5lZe72RLdDMMfiEW6U4reUWvk9zqmP8A4hYeN/o9OpiLfzRSjSXvUk1FGs/6p4viNaHDoZH1viJXT+3Gnl/BnO+THo01dXg2AhJZpUqUpN5XVpulmadnaUkk9TIhyjSms0MrT/mpvR/OJcRw3FVI3xOEr0pK9p04VMVe7babyZra92a18ErUnnpQqx0bc8LKdGSt9aLS19LI83StxS5KXeVvSTf6mywnJMF8UpvrbPP9mddw3HMZTeVY2emmXE0W2vdpSNxR5kxlvNXwr9U3+0BLj8NOyYPlnD09oK/XRK/v3MyXA8I9Z4XDyt1nRg/zaOuYfiOMrJ2k8r0zQpuMV7VKlkn8mcs+IrDtyxmKdSbStSXnkn3Seq/CPudMc8fhp2XDQpU4uOHp06UFq5QhGEF6pLf32OvcR4lBOVPD3lJt+JVk7tt6O36e2i00NTiuM18W8kE6VFv4VvL1k+psOH8PypOS17FuX+ukc+Bo5Vme7Mxan3Sw8nbQ2GHwdtWbkRwYbDPdmxhCx9RjYp1k0AAKAAAAAAAAoAAABQICgCAoAAGJj+I0qEXKrNKyu1dae/b5kt0Mo1nE+O0MPFynOLtp8Vo37X6v0V36HSOO88zqt0sGsy2ctoK/e9r/AD37M4eF8oYvFyVbGTlCLS1qq8rdoUnsvvW+6cr5N8YrpkcU50q134eGi0pPLGUoyed9oUo3lP539kfOA5MxeLaqY2bpR6eNapV/00k8lP539ju3CeC4bCL/AAaaztWlUl5qkvRzfT0Vl6GwbJPHbzlU21HDOV8HhmpRpeLVjtUrvxZr7t9If6UjbzmkrvofE5pGNUh4mju12NXU6g0PGcdUcn4NScbfVk0aP/8Aa4hB/Gqq+rWpxmvxsn+Z3ylw2mt4R/C5z/QaX+XD+1HL8srztduhQ5hlZqvwyhWbu3LM9W9/ijL8DhlzBVX/AI/DMJRfdxzP8oxPQ3gaP+XD+1EWBoralD+1F/HL6bebzr8SxL81WcU9LUY5NO2b4vzMzh3Kc75pp3ervq2egxpRW0UvZJH3Ys8H2ptocFwVQVkrevU2dHAxW+plg6zCRHzGCWyPoA0ABCikAIKACgAAKQAKpCgAAABCkbS1eiW7fQCnHXrxgs05KK9er7JdWaLjfNVDDrSSlJ7db+y6++i9WdDxnFMXxGfh0s7UtEo63XXbdfhFdTll5ZOjTsnMnPtKjenQ883dRUdW320/RX90dYwPCuIcVn4lVunQv1doLvqt36K77tHaOXuRaVJqtirVar/lTvFekn19lp7ncYxSSSSSWiSVkl2SMTHLLmq03AuV8Lg1FwgqlVf1JRWj65I7R99+7ZuziqVoo4s8paJWR0mp0y551Utzh8SUtlZHJSwvWRkxilsi6tGPTw/WWpzxilsj6BqRQgBQABEAAAAIUUgAAAAACAfQAAAAAAAoCgADgxeLhSV5y9kleT9kdR4/zQ43jfwtLunCSVS3epPaC9FqYyzmPY7JxHjFKgpXkpSj8SUklH78to/r6HnnMPOs6kvCotyk9lGPlj6qL395fgjTYqviMbKFKjmyyfkVNfE+vhw/9382d05d5NoYVKrilCVTfw75oRfeT/nl+S7dThc8s+ul6aDgXKdfGNV68pQpSak5z8zn91P4vd6fePROG8NoYWGSjBRX80m7zl96X7bdhLHX+Bad3t8iRjOfc1jjJ1ylu2RPEJHHmnPRaI56ODS1erMmMUtjrqoxqWES1lqZMYpFBqTSgICgAAAACAAAAAAAQAAAAAIAIAPoAFAEi7pNbNXKAB8ylZXs/wB97GHjeK0qS8zu7XSj1X779Lktk7VnGDjscoq0ZXl1trZd29kazG8XeR1JvwqXV21d9lY6XxnjkqicYRkqWtoL4qn3n+xxy83xdMrj/MmW8aDlObdnUSbd+0L7v12Ro+FcEr4ubclHJF5qjqN+DR+1Ve85/Z/Q3nBOFqpHx60nTpbaK1Sb+pTXb7W3bub2OGlUShlVHDwf+HSht7vu/VnHVy5q9OPhqpYdOGDg6lRq1TEVEs0/RfVj6I2NHDSk71G5y/2ozMHw6ySSyx/U2dOlGOyO2OF9ssWhgkvi/AzIxS0SBTtJIBACgAAgAAAAAAEAoBAKQAAAAAAIAIAKQABm1tldvraW/W59HDiU9NG43vO3b1W766CjNu/lnvrKTtG3on/wUYuPxKpU1UaulOUUndLWTS19jir8Sai6jko0bLWEW5a93JafJfM67ztxerSq06FLD1a8W3N+Eru8lJRdt5WlroumpqsZha9fxqNTE16NOkvGlni8koSvlvHRwlo9HtocssrvSyOTj/Os43p4aSjHR3vnno77vRbd38jo0+IYjFVLxqy0u51ZSfkTd7pdXoY9SCjWlRqOUIRd6lSMHJuL1jlfW6MmDpwVqWdpuyapTebXq7eZmbxP6nNrY8Sx1WtkpRnJxpwywhKo9Vqrt6a6N3ubfg3CVbxsRGrUpyTUIJX8Z2s5O3w0l+bRj8v8K8d53SnKjBqM5SSg61Tfwot6qK0u0vz27/huGVJ2lLw1a2ltLLRJdEl2scscd1q18YOj401U+KVsukXGEYrZLpp+5vaGFjHXdn3Sio3ilov36HIenHCRAAGwAAQAAAAAAAAAAAAAAABAAAAAAAAQFIQUhSAUpwVISveL7Ozb3XT5p/kSVKV/LJ203bvfZ/lr7oo0PN3A/pDoVoOpGdConLw21KVJvzw011R1ridCo6ylhYToxTg2oV7TTjUzXcZ6S0cdH1iehypSvo/L7u9mrP8ARP5s48VhfEveKflaWbVX1t89v/kYyw2srqdS7U5SwmCoznK7qV5KtXqbWbjBRSd0tE7HzhpV5PLWjKrFpq8sG4U4ruoq137pnbYYTLmywhC7m/JZbxSRy+HO7et29PO7WyW+Wpj89+1213CuGQilaM401dxjO+7d9nsvQ3OiXZHAoSUWt/NdebZXTt+p8yoys99b7y+2mvyudMcdRlkp3V0DihF3u/VXv8SvpocpoAAAAAAAAAAAAAAAAACAUEAFIAAAAAAAACEFIABQQFFBAQUAFApAAAAAAAAABQQACgACAAAAAAAAAAAAABABSAAAAQAAUf/Z">
            <a:extLst>
              <a:ext uri="{FF2B5EF4-FFF2-40B4-BE49-F238E27FC236}">
                <a16:creationId xmlns:a16="http://schemas.microsoft.com/office/drawing/2014/main" id="{6A665174-3A6A-4C7A-9E2C-36B9D85896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32782" name="AutoShape 17" descr="data:image/jpeg;base64,/9j/4AAQSkZJRgABAQAAAQABAAD/2wCEAAkGBw8PDw8NDQ0NDQ0PEA8PDRANDRAPEA8PFBQWFhURFRQYHCggGBomHBUUIT0hJikrLi4uFyAzODMsNygtLisBCgoKDg0OFA8QFCwcHBwsLCwsLCwsLCwsLCwsLCwrLCwsLCwsLCwrLCwsKywsKywsLCwsLCwsKywsLCwsLCwsLP/AABEIALcBFAMBIgACEQEDEQH/xAAcAAEBAAIDAQEAAAAAAAAAAAAAAQQFAwYHAgj/xAA9EAACAQIEBAQCCAQFBQEAAAAAAQIDEQQSITEFBkFREyJhcTKBFFJicpGhscEHQkOSI1OCotEWMzTC8BX/xAAYAQEBAQEBAAAAAAAAAAAAAAAAAQIDBP/EAB8RAQEAAgIDAQEBAAAAAAAAAAABAhEhMQNBURNhEv/aAAwDAQACEQMRAD8A9tAKUQAAAAQUgAAApRAUgAFBAIUFEAAAAEAAAAAAAAEBQBAUAQAAQFIBQABQAUACgQFIAAKAIUAAQoEKAAIUAQFAEABAAAAAAAAAB1Dmn+IGEwMnRgpYrEq6dOm0oQfac+nsrnmvGeduIYy8Z1vApP8Ao4a8U12lLeXzdjNykXT2fH8fweH0rYqjCS3jnzT/ALY3Z9cH4zQxcZzw8pSpwdnKUHCN7X0ueXclclzxqVetJ0sLm6f9yo1vbsvU9bwmBpUacaNKEadKG0Ulb3ffvcsto1/MvG4YLB1MZNXcUvDhe2ectIrb5+1zzDA/xoqRqKOLwtKpSvaUsO5QqR9VGTal+KPv+LfM1PE5MJQlelRnKVSa+GpUtZZe6Xm19Tx9QeaU5LSDvbvJ7RM/65o/XPDsbSxNKniKE1OlVipwkuqfddH0sZB51/AzEznw6tCbclSxU1G/TNCEnFel2/xPRTaAAA+iFBQAAAAAAAAAAAAAAAAAAAAAAAAFgAABiYviFOnKNLMpV5punST88kt3botVr6kGTOSim27JGLiZTqUpKnFpy8sdbPX+ZvojixtOd6WIV04tRqU814yhNpa9FlvmulfQz6tRQi5PRJEo8Y555SpYSdGNF1JVa2ac43TpxSdtOu7/ACZmcl8mLEVM9ZWoQs5W3m/qr/k7lU4bPHV/HrRy04rLCP2b3tf57nY8FgY0vh00tZbWOWM5/io8GlkSkqdCkvLSglCN1s5Psu343Ok8+c2xUJYXDT0atVqRe/2Ivt3Z3fiVWnCjVnVmoU1CWeT6Jq34n524vjfM3d5b2jdbmsr6Ri46UdZyd+yOvyi6ksyVo3zW9W9G/wA/wM51J1pxjTpym5yUKEF8VWb6+kV36K52LlTluWJxEMMmpRUr4irFeWyfmkvSysvkTWlj1n+FPDHhuF0cytOvKdeV97Sso/7Yo7gY1JKEYwgkoQSjFLpFKyR9qR1RzA+LgDlABQAAAAAAAAAAAAAAAAAAUAAAABAAN21eiW4Gg5x5mp8OoZ3adepeOHp3+KX1n9lHl3BuK4rD4qXEqklVxFaMlLxU5LJLWytbLsvZGu5o5h+mcRrVpNOlTl4eGi3ooRdr/N3fzLR4i3umeXPyXfC6em4LmWpjIwUsJCEoyjLNOpLw7rZ5dG/ZnZ4VoOKlUnCTWrbsor112PJcFxvLbV/gzc4bmC90454tWakrr5pmZ5svavS6FSM4qUGpRd7NbOztoTEYiFOOepNQiusmed8M4pOgnbGZIySShNyrZUlZKEXt8jS8U5ihmajOriJptZqzej62jv8Aodv0l6ZbXnrmBVn4cZP6PHVR2dSXdrt7nmWOUc3nTqVHpTpLXd6XS9TcynWxE8lGE61WW0acXJr5LY7tyxyj9Ai8TiIQrcTqWlRpvzRw3RTk1vL26qy7qSe6OqQ4V9BgqSjn4vjIKFRb/QsPL+jH6s5dey0O/cscJjgqWWNnUlZ1J2s5Pt7GJwfhCoTnOUnWxNRvxKkrNwV7tJ93pdnYYx0RJ9K56eJfUzKNS5rIx1NlhaZ0iMpA+lEptX0ACgAAAAAAAAAAoAAAAAAAAAAABh4zilCinKpVhFLd5lZe72RLdDMMfiEW6U4reUWvk9zqmP8A4hYeN/o9OpiLfzRSjSXvUk1FGs/6p4viNaHDoZH1viJXT+3Gnl/BnO+THo01dXg2AhJZpUqUpN5XVpulmadnaUkk9TIhyjSms0MrT/mpvR/OJcRw3FVI3xOEr0pK9p04VMVe7babyZra92a18ErUnnpQqx0bc8LKdGSt9aLS19LI83StxS5KXeVvSTf6mywnJMF8UpvrbPP9mddw3HMZTeVY2emmXE0W2vdpSNxR5kxlvNXwr9U3+0BLj8NOyYPlnD09oK/XRK/v3MyXA8I9Z4XDyt1nRg/zaOuYfiOMrJ2k8r0zQpuMV7VKlkn8mcs+IrDtyxmKdSbStSXnkn3Seq/CPudMc8fhp2XDQpU4uOHp06UFq5QhGEF6pLf32OvcR4lBOVPD3lJt+JVk7tt6O36e2i00NTiuM18W8kE6VFv4VvL1k+psOH8PypOS17FuX+ukc+Bo5Vme7Mxan3Sw8nbQ2GHwdtWbkRwYbDPdmxhCx9RjYp1k0AAKAAAAAAAAoAAABQICgCAoAAGJj+I0qEXKrNKyu1dae/b5kt0Mo1nE+O0MPFynOLtp8Vo37X6v0V36HSOO88zqt0sGsy2ctoK/e9r/AD37M4eF8oYvFyVbGTlCLS1qq8rdoUnsvvW+6cr5N8YrpkcU50q134eGi0pPLGUoyed9oUo3lP539kfOA5MxeLaqY2bpR6eNapV/00k8lP539ju3CeC4bCL/AAaaztWlUl5qkvRzfT0Vl6GwbJPHbzlU21HDOV8HhmpRpeLVjtUrvxZr7t9If6UjbzmkrvofE5pGNUh4mju12NXU6g0PGcdUcn4NScbfVk0aP/8Aa4hB/Gqq+rWpxmvxsn+Z3ylw2mt4R/C5z/QaX+XD+1HL8srztduhQ5hlZqvwyhWbu3LM9W9/ijL8DhlzBVX/AI/DMJRfdxzP8oxPQ3gaP+XD+1EWBoralD+1F/HL6bebzr8SxL81WcU9LUY5NO2b4vzMzh3Kc75pp3ervq2egxpRW0UvZJH3Ys8H2ptocFwVQVkrevU2dHAxW+plg6zCRHzGCWyPoA0ABCikAIKACgAAKQAKpCgAAABCkbS1eiW7fQCnHXrxgs05KK9er7JdWaLjfNVDDrSSlJ7db+y6++i9WdDxnFMXxGfh0s7UtEo63XXbdfhFdTll5ZOjTsnMnPtKjenQ883dRUdW320/RX90dYwPCuIcVn4lVunQv1doLvqt36K77tHaOXuRaVJqtirVar/lTvFekn19lp7ncYxSSSSSWiSVkl2SMTHLLmq03AuV8Lg1FwgqlVf1JRWj65I7R99+7ZuziqVoo4s8paJWR0mp0y551Utzh8SUtlZHJSwvWRkxilsi6tGPTw/WWpzxilsj6BqRQgBQABEAAAAIUUgAAAAACAfQAAAAAAAoCgADgxeLhSV5y9kleT9kdR4/zQ43jfwtLunCSVS3epPaC9FqYyzmPY7JxHjFKgpXkpSj8SUklH78to/r6HnnMPOs6kvCotyk9lGPlj6qL395fgjTYqviMbKFKjmyyfkVNfE+vhw/9382d05d5NoYVKrilCVTfw75oRfeT/nl+S7dThc8s+ul6aDgXKdfGNV68pQpSak5z8zn91P4vd6fePROG8NoYWGSjBRX80m7zl96X7bdhLHX+Bad3t8iRjOfc1jjJ1ylu2RPEJHHmnPRaI56ODS1erMmMUtjrqoxqWES1lqZMYpFBqTSgICgAAAACAAAAAAAQAAAAAIAIAPoAFAEi7pNbNXKAB8ylZXs/wB97GHjeK0qS8zu7XSj1X779Lktk7VnGDjscoq0ZXl1trZd29kazG8XeR1JvwqXV21d9lY6XxnjkqicYRkqWtoL4qn3n+xxy83xdMrj/MmW8aDlObdnUSbd+0L7v12Ro+FcEr4ubclHJF5qjqN+DR+1Ve85/Z/Q3nBOFqpHx60nTpbaK1Sb+pTXb7W3bub2OGlUShlVHDwf+HSht7vu/VnHVy5q9OPhqpYdOGDg6lRq1TEVEs0/RfVj6I2NHDSk71G5y/2ozMHw6ySSyx/U2dOlGOyO2OF9ssWhgkvi/AzIxS0SBTtJIBACgAAgAAAAAAEAoBAKQAAAAAAIAIAKQABm1tldvraW/W59HDiU9NG43vO3b1W766CjNu/lnvrKTtG3on/wUYuPxKpU1UaulOUUndLWTS19jir8Sai6jko0bLWEW5a93JafJfM67ztxerSq06FLD1a8W3N+Eru8lJRdt5WlroumpqsZha9fxqNTE16NOkvGlni8koSvlvHRwlo9HtocssrvSyOTj/Os43p4aSjHR3vnno77vRbd38jo0+IYjFVLxqy0u51ZSfkTd7pdXoY9SCjWlRqOUIRd6lSMHJuL1jlfW6MmDpwVqWdpuyapTebXq7eZmbxP6nNrY8Sx1WtkpRnJxpwywhKo9Vqrt6a6N3ubfg3CVbxsRGrUpyTUIJX8Z2s5O3w0l+bRj8v8K8d53SnKjBqM5SSg61Tfwot6qK0u0vz27/huGVJ2lLw1a2ltLLRJdEl2scscd1q18YOj401U+KVsukXGEYrZLpp+5vaGFjHXdn3Sio3ilov36HIenHCRAAGwAAQAAAAAAAAAAAAAAABAAAAAAAAQFIQUhSAUpwVISveL7Ozb3XT5p/kSVKV/LJ203bvfZ/lr7oo0PN3A/pDoVoOpGdConLw21KVJvzw011R1ridCo6ylhYToxTg2oV7TTjUzXcZ6S0cdH1iehypSvo/L7u9mrP8ARP5s48VhfEveKflaWbVX1t89v/kYyw2srqdS7U5SwmCoznK7qV5KtXqbWbjBRSd0tE7HzhpV5PLWjKrFpq8sG4U4ruoq137pnbYYTLmywhC7m/JZbxSRy+HO7et29PO7WyW+Wpj89+1213CuGQilaM401dxjO+7d9nsvQ3OiXZHAoSUWt/NdebZXTt+p8yoys99b7y+2mvyudMcdRlkp3V0DihF3u/VXv8SvpocpoAAAAAAAAAAAAAAAAACAUEAFIAAAAAAAACEFIABQQFFBAQUAFApAAAAAAAAABQQACgACAAAAAAAAAAAAABABSAAAAQAAUf/Z">
            <a:extLst>
              <a:ext uri="{FF2B5EF4-FFF2-40B4-BE49-F238E27FC236}">
                <a16:creationId xmlns:a16="http://schemas.microsoft.com/office/drawing/2014/main" id="{658D1157-4015-462A-B33A-7FEFBA86D5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32783" name="AutoShape 19" descr="data:image/jpeg;base64,/9j/4AAQSkZJRgABAQAAAQABAAD/2wCEAAkGBw8PDw8NDQ0NDQ0PEA8PDRANDRAPEA8PFBQWFhURFRQYHCggGBomHBUUIT0hJikrLi4uFyAzODMsNygtLisBCgoKDg0OFA8QFCwcHBwsLCwsLCwsLCwsLCwsLCwrLCwsLCwsLCwrLCwsKywsKywsLCwsLCwsKywsLCwsLCwsLP/AABEIALcBFAMBIgACEQEDEQH/xAAcAAEBAAIDAQEAAAAAAAAAAAAAAQQFAwYHAgj/xAA9EAACAQIEBAQCCAQFBQEAAAAAAQIDEQQSITEFBkFREyJhcTKBFFJicpGhscEHQkOSI1OCotEWMzTC8BX/xAAYAQEBAQEBAAAAAAAAAAAAAAAAAQIDBP/EAB8RAQEAAgIDAQEBAAAAAAAAAAABAhEhMQNBURNhEv/aAAwDAQACEQMRAD8A9tAKUQAAAAQUgAAApRAUgAFBAIUFEAAAAEAAAAAAAAEBQBAUAQAAQFIBQABQAUACgQFIAAKAIUAAQoEKAAIUAQFAEABAAAAAAAAAB1Dmn+IGEwMnRgpYrEq6dOm0oQfac+nsrnmvGeduIYy8Z1vApP8Ao4a8U12lLeXzdjNykXT2fH8fweH0rYqjCS3jnzT/ALY3Z9cH4zQxcZzw8pSpwdnKUHCN7X0ueXclclzxqVetJ0sLm6f9yo1vbsvU9bwmBpUacaNKEadKG0Ulb3ffvcsto1/MvG4YLB1MZNXcUvDhe2ectIrb5+1zzDA/xoqRqKOLwtKpSvaUsO5QqR9VGTal+KPv+LfM1PE5MJQlelRnKVSa+GpUtZZe6Xm19Tx9QeaU5LSDvbvJ7RM/65o/XPDsbSxNKniKE1OlVipwkuqfddH0sZB51/AzEznw6tCbclSxU1G/TNCEnFel2/xPRTaAAA+iFBQAAAAAAAAAAAAAAAAAAAAAAAAFgAABiYviFOnKNLMpV5punST88kt3botVr6kGTOSim27JGLiZTqUpKnFpy8sdbPX+ZvojixtOd6WIV04tRqU814yhNpa9FlvmulfQz6tRQi5PRJEo8Y555SpYSdGNF1JVa2ac43TpxSdtOu7/ACZmcl8mLEVM9ZWoQs5W3m/qr/k7lU4bPHV/HrRy04rLCP2b3tf57nY8FgY0vh00tZbWOWM5/io8GlkSkqdCkvLSglCN1s5Psu343Ok8+c2xUJYXDT0atVqRe/2Ivt3Z3fiVWnCjVnVmoU1CWeT6Jq34n524vjfM3d5b2jdbmsr6Ri46UdZyd+yOvyi6ksyVo3zW9W9G/wA/wM51J1pxjTpym5yUKEF8VWb6+kV36K52LlTluWJxEMMmpRUr4irFeWyfmkvSysvkTWlj1n+FPDHhuF0cytOvKdeV97Sso/7Yo7gY1JKEYwgkoQSjFLpFKyR9qR1RzA+LgDlABQAAAAAAAAAAAAAAAAAAUAAAABAAN21eiW4Gg5x5mp8OoZ3adepeOHp3+KX1n9lHl3BuK4rD4qXEqklVxFaMlLxU5LJLWytbLsvZGu5o5h+mcRrVpNOlTl4eGi3ooRdr/N3fzLR4i3umeXPyXfC6em4LmWpjIwUsJCEoyjLNOpLw7rZ5dG/ZnZ4VoOKlUnCTWrbsor112PJcFxvLbV/gzc4bmC90454tWakrr5pmZ5svavS6FSM4qUGpRd7NbOztoTEYiFOOepNQiusmed8M4pOgnbGZIySShNyrZUlZKEXt8jS8U5ihmajOriJptZqzej62jv8Aodv0l6ZbXnrmBVn4cZP6PHVR2dSXdrt7nmWOUc3nTqVHpTpLXd6XS9TcynWxE8lGE61WW0acXJr5LY7tyxyj9Ai8TiIQrcTqWlRpvzRw3RTk1vL26qy7qSe6OqQ4V9BgqSjn4vjIKFRb/QsPL+jH6s5dey0O/cscJjgqWWNnUlZ1J2s5Pt7GJwfhCoTnOUnWxNRvxKkrNwV7tJ93pdnYYx0RJ9K56eJfUzKNS5rIx1NlhaZ0iMpA+lEptX0ACgAAAAAAAAAAoAAAAAAAAAAABh4zilCinKpVhFLd5lZe72RLdDMMfiEW6U4reUWvk9zqmP8A4hYeN/o9OpiLfzRSjSXvUk1FGs/6p4viNaHDoZH1viJXT+3Gnl/BnO+THo01dXg2AhJZpUqUpN5XVpulmadnaUkk9TIhyjSms0MrT/mpvR/OJcRw3FVI3xOEr0pK9p04VMVe7babyZra92a18ErUnnpQqx0bc8LKdGSt9aLS19LI83StxS5KXeVvSTf6mywnJMF8UpvrbPP9mddw3HMZTeVY2emmXE0W2vdpSNxR5kxlvNXwr9U3+0BLj8NOyYPlnD09oK/XRK/v3MyXA8I9Z4XDyt1nRg/zaOuYfiOMrJ2k8r0zQpuMV7VKlkn8mcs+IrDtyxmKdSbStSXnkn3Seq/CPudMc8fhp2XDQpU4uOHp06UFq5QhGEF6pLf32OvcR4lBOVPD3lJt+JVk7tt6O36e2i00NTiuM18W8kE6VFv4VvL1k+psOH8PypOS17FuX+ukc+Bo5Vme7Mxan3Sw8nbQ2GHwdtWbkRwYbDPdmxhCx9RjYp1k0AAKAAAAAAAAoAAABQICgCAoAAGJj+I0qEXKrNKyu1dae/b5kt0Mo1nE+O0MPFynOLtp8Vo37X6v0V36HSOO88zqt0sGsy2ctoK/e9r/AD37M4eF8oYvFyVbGTlCLS1qq8rdoUnsvvW+6cr5N8YrpkcU50q134eGi0pPLGUoyed9oUo3lP539kfOA5MxeLaqY2bpR6eNapV/00k8lP539ju3CeC4bCL/AAaaztWlUl5qkvRzfT0Vl6GwbJPHbzlU21HDOV8HhmpRpeLVjtUrvxZr7t9If6UjbzmkrvofE5pGNUh4mju12NXU6g0PGcdUcn4NScbfVk0aP/8Aa4hB/Gqq+rWpxmvxsn+Z3ylw2mt4R/C5z/QaX+XD+1HL8srztduhQ5hlZqvwyhWbu3LM9W9/ijL8DhlzBVX/AI/DMJRfdxzP8oxPQ3gaP+XD+1EWBoralD+1F/HL6bebzr8SxL81WcU9LUY5NO2b4vzMzh3Kc75pp3ervq2egxpRW0UvZJH3Ys8H2ptocFwVQVkrevU2dHAxW+plg6zCRHzGCWyPoA0ABCikAIKACgAAKQAKpCgAAABCkbS1eiW7fQCnHXrxgs05KK9er7JdWaLjfNVDDrSSlJ7db+y6++i9WdDxnFMXxGfh0s7UtEo63XXbdfhFdTll5ZOjTsnMnPtKjenQ883dRUdW320/RX90dYwPCuIcVn4lVunQv1doLvqt36K77tHaOXuRaVJqtirVar/lTvFekn19lp7ncYxSSSSSWiSVkl2SMTHLLmq03AuV8Lg1FwgqlVf1JRWj65I7R99+7ZuziqVoo4s8paJWR0mp0y551Utzh8SUtlZHJSwvWRkxilsi6tGPTw/WWpzxilsj6BqRQgBQABEAAAAIUUgAAAAACAfQAAAAAAAoCgADgxeLhSV5y9kleT9kdR4/zQ43jfwtLunCSVS3epPaC9FqYyzmPY7JxHjFKgpXkpSj8SUklH78to/r6HnnMPOs6kvCotyk9lGPlj6qL395fgjTYqviMbKFKjmyyfkVNfE+vhw/9382d05d5NoYVKrilCVTfw75oRfeT/nl+S7dThc8s+ul6aDgXKdfGNV68pQpSak5z8zn91P4vd6fePROG8NoYWGSjBRX80m7zl96X7bdhLHX+Bad3t8iRjOfc1jjJ1ylu2RPEJHHmnPRaI56ODS1erMmMUtjrqoxqWES1lqZMYpFBqTSgICgAAAACAAAAAAAQAAAAAIAIAPoAFAEi7pNbNXKAB8ylZXs/wB97GHjeK0qS8zu7XSj1X779Lktk7VnGDjscoq0ZXl1trZd29kazG8XeR1JvwqXV21d9lY6XxnjkqicYRkqWtoL4qn3n+xxy83xdMrj/MmW8aDlObdnUSbd+0L7v12Ro+FcEr4ubclHJF5qjqN+DR+1Ve85/Z/Q3nBOFqpHx60nTpbaK1Sb+pTXb7W3bub2OGlUShlVHDwf+HSht7vu/VnHVy5q9OPhqpYdOGDg6lRq1TEVEs0/RfVj6I2NHDSk71G5y/2ozMHw6ySSyx/U2dOlGOyO2OF9ssWhgkvi/AzIxS0SBTtJIBACgAAgAAAAAAEAoBAKQAAAAAAIAIAKQABm1tldvraW/W59HDiU9NG43vO3b1W766CjNu/lnvrKTtG3on/wUYuPxKpU1UaulOUUndLWTS19jir8Sai6jko0bLWEW5a93JafJfM67ztxerSq06FLD1a8W3N+Eru8lJRdt5WlroumpqsZha9fxqNTE16NOkvGlni8koSvlvHRwlo9HtocssrvSyOTj/Os43p4aSjHR3vnno77vRbd38jo0+IYjFVLxqy0u51ZSfkTd7pdXoY9SCjWlRqOUIRd6lSMHJuL1jlfW6MmDpwVqWdpuyapTebXq7eZmbxP6nNrY8Sx1WtkpRnJxpwywhKo9Vqrt6a6N3ubfg3CVbxsRGrUpyTUIJX8Z2s5O3w0l+bRj8v8K8d53SnKjBqM5SSg61Tfwot6qK0u0vz27/huGVJ2lLw1a2ltLLRJdEl2scscd1q18YOj401U+KVsukXGEYrZLpp+5vaGFjHXdn3Sio3ilov36HIenHCRAAGwAAQAAAAAAAAAAAAAAABAAAAAAAAQFIQUhSAUpwVISveL7Ozb3XT5p/kSVKV/LJ203bvfZ/lr7oo0PN3A/pDoVoOpGdConLw21KVJvzw011R1ridCo6ylhYToxTg2oV7TTjUzXcZ6S0cdH1iehypSvo/L7u9mrP8ARP5s48VhfEveKflaWbVX1t89v/kYyw2srqdS7U5SwmCoznK7qV5KtXqbWbjBRSd0tE7HzhpV5PLWjKrFpq8sG4U4ruoq137pnbYYTLmywhC7m/JZbxSRy+HO7et29PO7WyW+Wpj89+1213CuGQilaM401dxjO+7d9nsvQ3OiXZHAoSUWt/NdebZXTt+p8yoys99b7y+2mvyudMcdRlkp3V0DihF3u/VXv8SvpocpoAAAAAAAAAAAAAAAAACAUEAFIAAAAAAAACEFIABQQFFBAQUAFApAAAAAAAAABQQACgACAAAAAAAAAAAAABABSAAAAQAAUf/Z">
            <a:extLst>
              <a:ext uri="{FF2B5EF4-FFF2-40B4-BE49-F238E27FC236}">
                <a16:creationId xmlns:a16="http://schemas.microsoft.com/office/drawing/2014/main" id="{AA29A8FD-5ABB-466A-A432-7052748B8E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32784" name="AutoShape 21" descr="data:image/jpeg;base64,/9j/4AAQSkZJRgABAQAAAQABAAD/2wCEAAkGBw8PDw8NDQ0NDQ0PEA8PDRANDRAPEA8PFBQWFhURFRQYHCggGBomHBUUIT0hJikrLi4uFyAzODMsNygtLisBCgoKDg0OFA8QFCwcHBwsLCwsLCwsLCwsLCwsLCwrLCwsLCwsLCwrLCwsKywsKywsLCwsLCwsKywsLCwsLCwsLP/AABEIALcBFAMBIgACEQEDEQH/xAAcAAEBAAIDAQEAAAAAAAAAAAAAAQQFAwYHAgj/xAA9EAACAQIEBAQCCAQFBQEAAAAAAQIDEQQSITEFBkFREyJhcTKBFFJicpGhscEHQkOSI1OCotEWMzTC8BX/xAAYAQEBAQEBAAAAAAAAAAAAAAAAAQIDBP/EAB8RAQEAAgIDAQEBAAAAAAAAAAABAhEhMQNBURNhEv/aAAwDAQACEQMRAD8A9tAKUQAAAAQUgAAApRAUgAFBAIUFEAAAAEAAAAAAAAEBQBAUAQAAQFIBQABQAUACgQFIAAKAIUAAQoEKAAIUAQFAEABAAAAAAAAAB1Dmn+IGEwMnRgpYrEq6dOm0oQfac+nsrnmvGeduIYy8Z1vApP8Ao4a8U12lLeXzdjNykXT2fH8fweH0rYqjCS3jnzT/ALY3Z9cH4zQxcZzw8pSpwdnKUHCN7X0ueXclclzxqVetJ0sLm6f9yo1vbsvU9bwmBpUacaNKEadKG0Ulb3ffvcsto1/MvG4YLB1MZNXcUvDhe2ectIrb5+1zzDA/xoqRqKOLwtKpSvaUsO5QqR9VGTal+KPv+LfM1PE5MJQlelRnKVSa+GpUtZZe6Xm19Tx9QeaU5LSDvbvJ7RM/65o/XPDsbSxNKniKE1OlVipwkuqfddH0sZB51/AzEznw6tCbclSxU1G/TNCEnFel2/xPRTaAAA+iFBQAAAAAAAAAAAAAAAAAAAAAAAAFgAABiYviFOnKNLMpV5punST88kt3botVr6kGTOSim27JGLiZTqUpKnFpy8sdbPX+ZvojixtOd6WIV04tRqU814yhNpa9FlvmulfQz6tRQi5PRJEo8Y555SpYSdGNF1JVa2ac43TpxSdtOu7/ACZmcl8mLEVM9ZWoQs5W3m/qr/k7lU4bPHV/HrRy04rLCP2b3tf57nY8FgY0vh00tZbWOWM5/io8GlkSkqdCkvLSglCN1s5Psu343Ok8+c2xUJYXDT0atVqRe/2Ivt3Z3fiVWnCjVnVmoU1CWeT6Jq34n524vjfM3d5b2jdbmsr6Ri46UdZyd+yOvyi6ksyVo3zW9W9G/wA/wM51J1pxjTpym5yUKEF8VWb6+kV36K52LlTluWJxEMMmpRUr4irFeWyfmkvSysvkTWlj1n+FPDHhuF0cytOvKdeV97Sso/7Yo7gY1JKEYwgkoQSjFLpFKyR9qR1RzA+LgDlABQAAAAAAAAAAAAAAAAAAUAAAABAAN21eiW4Gg5x5mp8OoZ3adepeOHp3+KX1n9lHl3BuK4rD4qXEqklVxFaMlLxU5LJLWytbLsvZGu5o5h+mcRrVpNOlTl4eGi3ooRdr/N3fzLR4i3umeXPyXfC6em4LmWpjIwUsJCEoyjLNOpLw7rZ5dG/ZnZ4VoOKlUnCTWrbsor112PJcFxvLbV/gzc4bmC90454tWakrr5pmZ5svavS6FSM4qUGpRd7NbOztoTEYiFOOepNQiusmed8M4pOgnbGZIySShNyrZUlZKEXt8jS8U5ihmajOriJptZqzej62jv8Aodv0l6ZbXnrmBVn4cZP6PHVR2dSXdrt7nmWOUc3nTqVHpTpLXd6XS9TcynWxE8lGE61WW0acXJr5LY7tyxyj9Ai8TiIQrcTqWlRpvzRw3RTk1vL26qy7qSe6OqQ4V9BgqSjn4vjIKFRb/QsPL+jH6s5dey0O/cscJjgqWWNnUlZ1J2s5Pt7GJwfhCoTnOUnWxNRvxKkrNwV7tJ93pdnYYx0RJ9K56eJfUzKNS5rIx1NlhaZ0iMpA+lEptX0ACgAAAAAAAAAAoAAAAAAAAAAABh4zilCinKpVhFLd5lZe72RLdDMMfiEW6U4reUWvk9zqmP8A4hYeN/o9OpiLfzRSjSXvUk1FGs/6p4viNaHDoZH1viJXT+3Gnl/BnO+THo01dXg2AhJZpUqUpN5XVpulmadnaUkk9TIhyjSms0MrT/mpvR/OJcRw3FVI3xOEr0pK9p04VMVe7babyZra92a18ErUnnpQqx0bc8LKdGSt9aLS19LI83StxS5KXeVvSTf6mywnJMF8UpvrbPP9mddw3HMZTeVY2emmXE0W2vdpSNxR5kxlvNXwr9U3+0BLj8NOyYPlnD09oK/XRK/v3MyXA8I9Z4XDyt1nRg/zaOuYfiOMrJ2k8r0zQpuMV7VKlkn8mcs+IrDtyxmKdSbStSXnkn3Seq/CPudMc8fhp2XDQpU4uOHp06UFq5QhGEF6pLf32OvcR4lBOVPD3lJt+JVk7tt6O36e2i00NTiuM18W8kE6VFv4VvL1k+psOH8PypOS17FuX+ukc+Bo5Vme7Mxan3Sw8nbQ2GHwdtWbkRwYbDPdmxhCx9RjYp1k0AAKAAAAAAAAoAAABQICgCAoAAGJj+I0qEXKrNKyu1dae/b5kt0Mo1nE+O0MPFynOLtp8Vo37X6v0V36HSOO88zqt0sGsy2ctoK/e9r/AD37M4eF8oYvFyVbGTlCLS1qq8rdoUnsvvW+6cr5N8YrpkcU50q134eGi0pPLGUoyed9oUo3lP539kfOA5MxeLaqY2bpR6eNapV/00k8lP539ju3CeC4bCL/AAaaztWlUl5qkvRzfT0Vl6GwbJPHbzlU21HDOV8HhmpRpeLVjtUrvxZr7t9If6UjbzmkrvofE5pGNUh4mju12NXU6g0PGcdUcn4NScbfVk0aP/8Aa4hB/Gqq+rWpxmvxsn+Z3ylw2mt4R/C5z/QaX+XD+1HL8srztduhQ5hlZqvwyhWbu3LM9W9/ijL8DhlzBVX/AI/DMJRfdxzP8oxPQ3gaP+XD+1EWBoralD+1F/HL6bebzr8SxL81WcU9LUY5NO2b4vzMzh3Kc75pp3ervq2egxpRW0UvZJH3Ys8H2ptocFwVQVkrevU2dHAxW+plg6zCRHzGCWyPoA0ABCikAIKACgAAKQAKpCgAAABCkbS1eiW7fQCnHXrxgs05KK9er7JdWaLjfNVDDrSSlJ7db+y6++i9WdDxnFMXxGfh0s7UtEo63XXbdfhFdTll5ZOjTsnMnPtKjenQ883dRUdW320/RX90dYwPCuIcVn4lVunQv1doLvqt36K77tHaOXuRaVJqtirVar/lTvFekn19lp7ncYxSSSSSWiSVkl2SMTHLLmq03AuV8Lg1FwgqlVf1JRWj65I7R99+7ZuziqVoo4s8paJWR0mp0y551Utzh8SUtlZHJSwvWRkxilsi6tGPTw/WWpzxilsj6BqRQgBQABEAAAAIUUgAAAAACAfQAAAAAAAoCgADgxeLhSV5y9kleT9kdR4/zQ43jfwtLunCSVS3epPaC9FqYyzmPY7JxHjFKgpXkpSj8SUklH78to/r6HnnMPOs6kvCotyk9lGPlj6qL395fgjTYqviMbKFKjmyyfkVNfE+vhw/9382d05d5NoYVKrilCVTfw75oRfeT/nl+S7dThc8s+ul6aDgXKdfGNV68pQpSak5z8zn91P4vd6fePROG8NoYWGSjBRX80m7zl96X7bdhLHX+Bad3t8iRjOfc1jjJ1ylu2RPEJHHmnPRaI56ODS1erMmMUtjrqoxqWES1lqZMYpFBqTSgICgAAAACAAAAAAAQAAAAAIAIAPoAFAEi7pNbNXKAB8ylZXs/wB97GHjeK0qS8zu7XSj1X779Lktk7VnGDjscoq0ZXl1trZd29kazG8XeR1JvwqXV21d9lY6XxnjkqicYRkqWtoL4qn3n+xxy83xdMrj/MmW8aDlObdnUSbd+0L7v12Ro+FcEr4ubclHJF5qjqN+DR+1Ve85/Z/Q3nBOFqpHx60nTpbaK1Sb+pTXb7W3bub2OGlUShlVHDwf+HSht7vu/VnHVy5q9OPhqpYdOGDg6lRq1TEVEs0/RfVj6I2NHDSk71G5y/2ozMHw6ySSyx/U2dOlGOyO2OF9ssWhgkvi/AzIxS0SBTtJIBACgAAgAAAAAAEAoBAKQAAAAAAIAIAKQABm1tldvraW/W59HDiU9NG43vO3b1W766CjNu/lnvrKTtG3on/wUYuPxKpU1UaulOUUndLWTS19jir8Sai6jko0bLWEW5a93JafJfM67ztxerSq06FLD1a8W3N+Eru8lJRdt5WlroumpqsZha9fxqNTE16NOkvGlni8koSvlvHRwlo9HtocssrvSyOTj/Os43p4aSjHR3vnno77vRbd38jo0+IYjFVLxqy0u51ZSfkTd7pdXoY9SCjWlRqOUIRd6lSMHJuL1jlfW6MmDpwVqWdpuyapTebXq7eZmbxP6nNrY8Sx1WtkpRnJxpwywhKo9Vqrt6a6N3ubfg3CVbxsRGrUpyTUIJX8Z2s5O3w0l+bRj8v8K8d53SnKjBqM5SSg61Tfwot6qK0u0vz27/huGVJ2lLw1a2ltLLRJdEl2scscd1q18YOj401U+KVsukXGEYrZLpp+5vaGFjHXdn3Sio3ilov36HIenHCRAAGwAAQAAAAAAAAAAAAAAABAAAAAAAAQFIQUhSAUpwVISveL7Ozb3XT5p/kSVKV/LJ203bvfZ/lr7oo0PN3A/pDoVoOpGdConLw21KVJvzw011R1ridCo6ylhYToxTg2oV7TTjUzXcZ6S0cdH1iehypSvo/L7u9mrP8ARP5s48VhfEveKflaWbVX1t89v/kYyw2srqdS7U5SwmCoznK7qV5KtXqbWbjBRSd0tE7HzhpV5PLWjKrFpq8sG4U4ruoq137pnbYYTLmywhC7m/JZbxSRy+HO7et29PO7WyW+Wpj89+1213CuGQilaM401dxjO+7d9nsvQ3OiXZHAoSUWt/NdebZXTt+p8yoys99b7y+2mvyudMcdRlkp3V0DihF3u/VXv8SvpocpoAAAAAAAAAAAAAAAAACAUEAFIAAAAAAAACEFIABQQFFBAQUAFApAAAAAAAAABQQACgACAAAAAAAAAAAAABABSAAAAQAAUf/Z">
            <a:extLst>
              <a:ext uri="{FF2B5EF4-FFF2-40B4-BE49-F238E27FC236}">
                <a16:creationId xmlns:a16="http://schemas.microsoft.com/office/drawing/2014/main" id="{B9692072-B528-4D18-9A82-4081FED116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pic>
        <p:nvPicPr>
          <p:cNvPr id="32785" name="Picture 23" descr="http://i00.i.aliimg.com/wsphoto/v0/1175537686/Italian-stainless-steel-catering-spoonfuls-western-cutlery-spoon-large-spoon-cutlery-vegetable-soup-spoon.jpg">
            <a:extLst>
              <a:ext uri="{FF2B5EF4-FFF2-40B4-BE49-F238E27FC236}">
                <a16:creationId xmlns:a16="http://schemas.microsoft.com/office/drawing/2014/main" id="{DA44D7F7-15B0-496E-B9F2-CEECB702D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39" y="3884304"/>
            <a:ext cx="1745604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36C65BCD-2A0E-4F8D-8E00-2DA63375F8E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64A3E9A-ECE6-4E8A-AF0C-BF44F0E95E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56" y="3735933"/>
            <a:ext cx="544513" cy="544513"/>
          </a:xfrm>
          <a:prstGeom prst="rect">
            <a:avLst/>
          </a:prstGeom>
        </p:spPr>
      </p:pic>
      <p:sp>
        <p:nvSpPr>
          <p:cNvPr id="19" name="عنوان 1">
            <a:extLst>
              <a:ext uri="{FF2B5EF4-FFF2-40B4-BE49-F238E27FC236}">
                <a16:creationId xmlns:a16="http://schemas.microsoft.com/office/drawing/2014/main" id="{2DD53040-46BA-4759-9F64-204DD3395C3D}"/>
              </a:ext>
            </a:extLst>
          </p:cNvPr>
          <p:cNvSpPr txBox="1">
            <a:spLocks/>
          </p:cNvSpPr>
          <p:nvPr/>
        </p:nvSpPr>
        <p:spPr bwMode="auto">
          <a:xfrm>
            <a:off x="7085143" y="4872972"/>
            <a:ext cx="1855387" cy="63976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قاعدة الذوبان </a:t>
            </a:r>
          </a:p>
        </p:txBody>
      </p:sp>
      <p:sp>
        <p:nvSpPr>
          <p:cNvPr id="20" name="مستطيل مستدير الزوايا 1">
            <a:extLst>
              <a:ext uri="{FF2B5EF4-FFF2-40B4-BE49-F238E27FC236}">
                <a16:creationId xmlns:a16="http://schemas.microsoft.com/office/drawing/2014/main" id="{190CE601-CCEB-4C47-AD98-DEB6DF88CB78}"/>
              </a:ext>
            </a:extLst>
          </p:cNvPr>
          <p:cNvSpPr/>
          <p:nvPr/>
        </p:nvSpPr>
        <p:spPr>
          <a:xfrm>
            <a:off x="6045200" y="5593643"/>
            <a:ext cx="3214678" cy="510778"/>
          </a:xfrm>
          <a:prstGeom prst="round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>
              <a:defRPr/>
            </a:pPr>
            <a:r>
              <a:rPr lang="ar-SA" sz="2400" b="1" spc="50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يستخدم الكيميائيون </a:t>
            </a:r>
            <a:r>
              <a:rPr lang="ar-SA" sz="2400" b="1" spc="50" dirty="0">
                <a:ln w="1143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مبدأ:</a:t>
            </a:r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id="{635DDC71-2AD6-4326-AA60-E337EDB1D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10722" r="2617" b="17792"/>
          <a:stretch>
            <a:fillRect/>
          </a:stretch>
        </p:blipFill>
        <p:spPr bwMode="auto">
          <a:xfrm>
            <a:off x="3392434" y="4751242"/>
            <a:ext cx="1571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C:\Users\user\Desktop\صورة15.png">
            <a:extLst>
              <a:ext uri="{FF2B5EF4-FFF2-40B4-BE49-F238E27FC236}">
                <a16:creationId xmlns:a16="http://schemas.microsoft.com/office/drawing/2014/main" id="{C52E7184-D6E9-4FB9-9451-2FFB3FE0B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88574" y="5218017"/>
            <a:ext cx="3357563" cy="51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02639513-977B-419D-A1B6-5BB66C6CA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659" y="5936268"/>
            <a:ext cx="4749800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rgbClr val="FFFFFF"/>
                </a:solidFill>
              </a:rPr>
              <a:t>تذيب المذيبات القطبية المواد القطبية </a:t>
            </a:r>
          </a:p>
          <a:p>
            <a:pPr algn="ctr">
              <a:defRPr/>
            </a:pPr>
            <a:r>
              <a:rPr lang="ar-SA" sz="2000" b="1" dirty="0">
                <a:solidFill>
                  <a:srgbClr val="FFFFFF"/>
                </a:solidFill>
              </a:rPr>
              <a:t>وتذيب المذيبات الغير قطبية المواد الغير قطبية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FF672CF-F862-4346-94C2-075B3DE299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43" y="4617007"/>
            <a:ext cx="544513" cy="540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0">
        <p15:prstTrans prst="pageCurlDouble" invX="1"/>
        <p:sndAc>
          <p:stSnd>
            <p:snd r:embed="rId3" name="chimes.wav"/>
          </p:stSnd>
        </p:sndAc>
      </p:transition>
    </mc:Choice>
    <mc:Fallback xmlns="">
      <p:transition spd="slow" advTm="60000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  <p:bldP spid="8" grpId="0" animBg="1"/>
      <p:bldP spid="9" grpId="0"/>
      <p:bldP spid="10" grpId="0"/>
      <p:bldP spid="19" grpId="0" animBg="1"/>
      <p:bldP spid="20" grpId="0"/>
      <p:bldP spid="24" grpId="0" animBg="1" autoUpdateAnimBg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/>
          </a:bodyPr>
          <a:lstStyle/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583397" y="1375900"/>
          <a:ext cx="8136903" cy="4750263"/>
        </p:xfrm>
        <a:graphic>
          <a:graphicData uri="http://schemas.openxmlformats.org/drawingml/2006/table">
            <a:tbl>
              <a:tblPr rtl="1" firstRow="1" bandRow="1">
                <a:tableStyleId>{D7AC3CCA-C797-4891-BE02-D94E43425B78}</a:tableStyleId>
              </a:tblPr>
              <a:tblGrid>
                <a:gridCol w="2712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2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2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83421">
                <a:tc>
                  <a:txBody>
                    <a:bodyPr/>
                    <a:lstStyle/>
                    <a:p>
                      <a:pPr rtl="1"/>
                      <a:endParaRPr lang="ar-SA" sz="4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  <a:p>
                      <a:pPr rtl="1"/>
                      <a:r>
                        <a:rPr lang="ar-SA" dirty="0"/>
                        <a:t>   </a:t>
                      </a:r>
                      <a:r>
                        <a:rPr lang="ar-SA" sz="3200" b="0" dirty="0">
                          <a:solidFill>
                            <a:schemeClr val="bg1"/>
                          </a:solidFill>
                        </a:rPr>
                        <a:t>1-</a:t>
                      </a:r>
                      <a:r>
                        <a:rPr lang="ar-SA" dirty="0"/>
                        <a:t> </a:t>
                      </a:r>
                      <a:r>
                        <a:rPr lang="ar-SA" baseline="0" dirty="0"/>
                        <a:t> </a:t>
                      </a:r>
                      <a:r>
                        <a:rPr lang="ar-SA" sz="2800" b="1" dirty="0">
                          <a:solidFill>
                            <a:schemeClr val="bg1"/>
                          </a:solidFill>
                        </a:rPr>
                        <a:t>مركبات جزيئية</a:t>
                      </a:r>
                    </a:p>
                    <a:p>
                      <a:pPr rtl="1"/>
                      <a:r>
                        <a:rPr lang="ar-SA" sz="2800" b="1" dirty="0">
                          <a:solidFill>
                            <a:schemeClr val="bg1"/>
                          </a:solidFill>
                        </a:rPr>
                        <a:t>  (مركبات تساهمية 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20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3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2- مركبات أيونية</a:t>
                      </a:r>
                    </a:p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3421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r>
                        <a:rPr lang="ar-SA" dirty="0"/>
                        <a:t>        </a:t>
                      </a:r>
                      <a:r>
                        <a:rPr lang="ar-SA" sz="4000" b="1" dirty="0"/>
                        <a:t>التعريف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3421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r>
                        <a:rPr lang="ar-SA" dirty="0"/>
                        <a:t>   </a:t>
                      </a:r>
                    </a:p>
                    <a:p>
                      <a:pPr rtl="1"/>
                      <a:r>
                        <a:rPr lang="ar-SA" dirty="0"/>
                        <a:t>           </a:t>
                      </a:r>
                      <a:r>
                        <a:rPr lang="ar-SA" sz="4400" b="1" dirty="0"/>
                        <a:t>مثال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r>
                        <a:rPr lang="ar-SA" baseline="0" dirty="0"/>
                        <a:t> 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</a:rPr>
                        <a:t>                 </a:t>
                      </a:r>
                      <a:endParaRPr lang="ar-SA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مربع نص 2"/>
          <p:cNvSpPr txBox="1"/>
          <p:nvPr/>
        </p:nvSpPr>
        <p:spPr>
          <a:xfrm>
            <a:off x="3502227" y="3085670"/>
            <a:ext cx="2502094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هي مركبات تشارك فيها الذرات بالإلكترونات.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4075784" y="4821972"/>
            <a:ext cx="115212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cl2  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H2O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483497" y="5055358"/>
            <a:ext cx="115212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NaCL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979441" y="3086893"/>
            <a:ext cx="216024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هي مركبات تفقد أو تكتسب فيها الذرات إلكترونات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94A0E84-BBB0-45C7-88FE-5568C4346B15}"/>
              </a:ext>
            </a:extLst>
          </p:cNvPr>
          <p:cNvSpPr/>
          <p:nvPr/>
        </p:nvSpPr>
        <p:spPr>
          <a:xfrm>
            <a:off x="6020018" y="1196752"/>
            <a:ext cx="2826479" cy="172819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مستطيل: مشطوف الحواف 10">
            <a:extLst>
              <a:ext uri="{FF2B5EF4-FFF2-40B4-BE49-F238E27FC236}">
                <a16:creationId xmlns:a16="http://schemas.microsoft.com/office/drawing/2014/main" id="{BF877DFD-0B97-4FE5-99F9-CC58EA0AC13D}"/>
              </a:ext>
            </a:extLst>
          </p:cNvPr>
          <p:cNvSpPr/>
          <p:nvPr/>
        </p:nvSpPr>
        <p:spPr>
          <a:xfrm>
            <a:off x="6140850" y="1436294"/>
            <a:ext cx="2584813" cy="1405028"/>
          </a:xfrm>
          <a:prstGeom prst="bevel">
            <a:avLst/>
          </a:prstGeom>
          <a:solidFill>
            <a:schemeClr val="tx1"/>
          </a:solidFill>
          <a:ln>
            <a:solidFill>
              <a:schemeClr val="accent2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أنوع المركبات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B2ABF2BC-C8B1-49C7-A140-1454D21BB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2" y="254520"/>
            <a:ext cx="1148122" cy="992836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7C4105DE-8AA6-403B-BE74-CC25C130B1F6}"/>
              </a:ext>
            </a:extLst>
          </p:cNvPr>
          <p:cNvSpPr/>
          <p:nvPr/>
        </p:nvSpPr>
        <p:spPr>
          <a:xfrm>
            <a:off x="6267450" y="119564"/>
            <a:ext cx="2647950" cy="64633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مرحلي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2049C22-1D06-496E-901F-E8707B8F157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831125"/>
      </p:ext>
    </p:extLst>
  </p:cSld>
  <p:clrMapOvr>
    <a:masterClrMapping/>
  </p:clrMapOvr>
  <p:transition spd="slow">
    <p:comb/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6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611560" y="3501008"/>
            <a:ext cx="7992888" cy="29523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179512" y="188638"/>
            <a:ext cx="8784976" cy="6480721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0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3144340" y="2786214"/>
            <a:ext cx="5542460" cy="2940295"/>
          </a:xfrm>
        </p:spPr>
        <p:txBody>
          <a:bodyPr>
            <a:normAutofit/>
          </a:bodyPr>
          <a:lstStyle/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21447" y="597732"/>
            <a:ext cx="8501106" cy="1308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lvl="0"/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لا يختلط الزيت مع الماء (علل)؟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4366C88-9EAE-41E5-A503-E29346AA3F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5" y="731837"/>
            <a:ext cx="1268355" cy="1005841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E5574B0F-527D-4C26-97CA-074B1F4453A5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CFEBD77D-2F7D-4227-B896-B98A38AAEDEC}"/>
              </a:ext>
            </a:extLst>
          </p:cNvPr>
          <p:cNvSpPr/>
          <p:nvPr/>
        </p:nvSpPr>
        <p:spPr>
          <a:xfrm>
            <a:off x="2445053" y="2135486"/>
            <a:ext cx="6744776" cy="2491242"/>
          </a:xfrm>
          <a:prstGeom prst="ellipse">
            <a:avLst/>
          </a:prstGeom>
          <a:noFill/>
          <a:ln w="5715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لأن جزيئات الماء قطبية وجزيئات الزيت غير قطبية فلا يتم التجاذب بينها.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2AFD609-777E-42F1-86B5-30EFB47273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" b="97834" l="5220" r="953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660" y="4673928"/>
            <a:ext cx="1810740" cy="18002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2DF1CA6-0B00-48F0-A235-362C5C44EB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" b="97834" l="5220" r="953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84914"/>
            <a:ext cx="2592288" cy="1800200"/>
          </a:xfrm>
          <a:prstGeom prst="rect">
            <a:avLst/>
          </a:prstGeom>
        </p:spPr>
      </p:pic>
      <p:pic>
        <p:nvPicPr>
          <p:cNvPr id="16" name="Picture 14" descr="C:\Users\user\Desktop\صورة16.png">
            <a:extLst>
              <a:ext uri="{FF2B5EF4-FFF2-40B4-BE49-F238E27FC236}">
                <a16:creationId xmlns:a16="http://schemas.microsoft.com/office/drawing/2014/main" id="{CFED6A98-F250-4D98-9B55-2534B4C03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17" y="2786215"/>
            <a:ext cx="3496195" cy="395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F8A0910-2017-4172-AEC3-90527E9F11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501223" y="5226939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5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419DA28-164D-4DA5-9E79-E717C025606F}"/>
              </a:ext>
            </a:extLst>
          </p:cNvPr>
          <p:cNvSpPr/>
          <p:nvPr/>
        </p:nvSpPr>
        <p:spPr>
          <a:xfrm>
            <a:off x="8172400" y="6165304"/>
            <a:ext cx="743000" cy="574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794" name="عنصر نائب للتذييل 7">
            <a:extLst>
              <a:ext uri="{FF2B5EF4-FFF2-40B4-BE49-F238E27FC236}">
                <a16:creationId xmlns:a16="http://schemas.microsoft.com/office/drawing/2014/main" id="{48A79BB7-C70F-42A7-86D9-C9007530C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هيا العمري</a:t>
            </a:r>
          </a:p>
        </p:txBody>
      </p:sp>
      <p:pic>
        <p:nvPicPr>
          <p:cNvPr id="33803" name="Picture 17" descr="C:\Users\user\Desktop\صورة18.png">
            <a:extLst>
              <a:ext uri="{FF2B5EF4-FFF2-40B4-BE49-F238E27FC236}">
                <a16:creationId xmlns:a16="http://schemas.microsoft.com/office/drawing/2014/main" id="{EE0727B7-009C-4BAA-B833-B9D015715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08" y="980729"/>
            <a:ext cx="8592128" cy="541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0" name="مستطيل 23">
            <a:extLst>
              <a:ext uri="{FF2B5EF4-FFF2-40B4-BE49-F238E27FC236}">
                <a16:creationId xmlns:a16="http://schemas.microsoft.com/office/drawing/2014/main" id="{0B4A7FE8-B9B7-4C24-A350-035762869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3000375"/>
            <a:ext cx="2952328" cy="1364729"/>
          </a:xfrm>
          <a:prstGeom prst="rect">
            <a:avLst/>
          </a:prstGeom>
          <a:noFill/>
          <a:ln w="952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alt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FBA783D-FDBD-487F-A722-B0798A588F1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عنوان 1">
            <a:extLst>
              <a:ext uri="{FF2B5EF4-FFF2-40B4-BE49-F238E27FC236}">
                <a16:creationId xmlns:a16="http://schemas.microsoft.com/office/drawing/2014/main" id="{81D13F3D-6D24-4260-A7C6-37ADE86270D3}"/>
              </a:ext>
            </a:extLst>
          </p:cNvPr>
          <p:cNvSpPr txBox="1">
            <a:spLocks/>
          </p:cNvSpPr>
          <p:nvPr/>
        </p:nvSpPr>
        <p:spPr bwMode="auto">
          <a:xfrm>
            <a:off x="7100549" y="118522"/>
            <a:ext cx="1855387" cy="63976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j-ea"/>
                <a:cs typeface="Times New Roman" panose="02020603050405020304" pitchFamily="18" charset="0"/>
              </a:rPr>
              <a:t>تقويم مرحلي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24FBFB34-31C9-4180-9D29-E985AF9C29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6936" y="170591"/>
            <a:ext cx="792088" cy="6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4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  <p:sndAc>
          <p:stSnd>
            <p:snd r:embed="rId3" name="explode.wav"/>
          </p:stSnd>
        </p:sndAc>
      </p:transition>
    </mc:Choice>
    <mc:Fallback xmlns="">
      <p:transition spd="slow">
        <p:fade/>
        <p:sndAc>
          <p:stSnd>
            <p:snd r:embed="rId7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مستدير الزوايا 5">
            <a:extLst>
              <a:ext uri="{FF2B5EF4-FFF2-40B4-BE49-F238E27FC236}">
                <a16:creationId xmlns:a16="http://schemas.microsoft.com/office/drawing/2014/main" id="{7A6FFACD-D5E8-412E-A84F-42559EAB1386}"/>
              </a:ext>
            </a:extLst>
          </p:cNvPr>
          <p:cNvSpPr/>
          <p:nvPr/>
        </p:nvSpPr>
        <p:spPr>
          <a:xfrm>
            <a:off x="7524750" y="192088"/>
            <a:ext cx="1357313" cy="50006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عرض سريع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AFD148D-79A6-4065-A0DD-0CD6D131F3F7}"/>
              </a:ext>
            </a:extLst>
          </p:cNvPr>
          <p:cNvSpPr txBox="1"/>
          <p:nvPr/>
        </p:nvSpPr>
        <p:spPr>
          <a:xfrm>
            <a:off x="4444207" y="3060700"/>
            <a:ext cx="4071937" cy="123031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rtlCol="1">
            <a:spAutoFit/>
          </a:bodyPr>
          <a:lstStyle/>
          <a:p>
            <a:pPr algn="r" rtl="1">
              <a:defRPr/>
            </a:pPr>
            <a:r>
              <a:rPr lang="ar-S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الخطوات :</a:t>
            </a:r>
          </a:p>
          <a:p>
            <a:pPr algn="r" rtl="1">
              <a:defRPr/>
            </a:pPr>
            <a:r>
              <a:rPr lang="ar-SA" b="1" dirty="0"/>
              <a:t>انفخ بالونا وأدلكه بالصوف أو الفرو ليصبح البالون مشحوناً ، وأمسك البالون بجانب خيط رفيع من الماء الذي يسيل من الصنبور في حوض المغسلة .</a:t>
            </a:r>
          </a:p>
        </p:txBody>
      </p:sp>
      <p:pic>
        <p:nvPicPr>
          <p:cNvPr id="34821" name="Picture 6" descr="C:\Users\user\Pictures\صورة12.png">
            <a:extLst>
              <a:ext uri="{FF2B5EF4-FFF2-40B4-BE49-F238E27FC236}">
                <a16:creationId xmlns:a16="http://schemas.microsoft.com/office/drawing/2014/main" id="{308C7D70-1F45-4DAA-932B-B75E85C43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785813"/>
            <a:ext cx="3235325" cy="550068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34822" name="Picture 2" descr="C:\Users\user\Pictures\صورة23.png">
            <a:extLst>
              <a:ext uri="{FF2B5EF4-FFF2-40B4-BE49-F238E27FC236}">
                <a16:creationId xmlns:a16="http://schemas.microsoft.com/office/drawing/2014/main" id="{00013FC9-5BA3-429F-A756-13E8E6583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6" t="43533"/>
          <a:stretch>
            <a:fillRect/>
          </a:stretch>
        </p:blipFill>
        <p:spPr bwMode="auto">
          <a:xfrm>
            <a:off x="7844949" y="5165725"/>
            <a:ext cx="123190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F435B98C-7220-484F-915B-21FD96C255F7}"/>
              </a:ext>
            </a:extLst>
          </p:cNvPr>
          <p:cNvSpPr/>
          <p:nvPr/>
        </p:nvSpPr>
        <p:spPr>
          <a:xfrm>
            <a:off x="8020050" y="5283199"/>
            <a:ext cx="862013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ar-SA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المشاهدة</a:t>
            </a:r>
          </a:p>
        </p:txBody>
      </p:sp>
      <p:pic>
        <p:nvPicPr>
          <p:cNvPr id="34824" name="Picture 3" descr="C:\Users\user\Pictures\صورة23.png">
            <a:extLst>
              <a:ext uri="{FF2B5EF4-FFF2-40B4-BE49-F238E27FC236}">
                <a16:creationId xmlns:a16="http://schemas.microsoft.com/office/drawing/2014/main" id="{628F91E3-3F9C-4244-9C64-2A3B6E993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4" t="57851"/>
          <a:stretch>
            <a:fillRect/>
          </a:stretch>
        </p:blipFill>
        <p:spPr bwMode="auto">
          <a:xfrm>
            <a:off x="7279005" y="5868987"/>
            <a:ext cx="1131888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F57EAF62-703E-4209-8D92-819A9B36A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005" y="4527233"/>
            <a:ext cx="4071938" cy="6159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ar-SA" altLang="ar-SA" b="1" dirty="0"/>
              <a:t>سينحني خيط مسيل الماء في </a:t>
            </a:r>
            <a:r>
              <a:rPr lang="ar-SA" altLang="ar-SA" b="1" dirty="0" err="1"/>
              <a:t>إتجاه</a:t>
            </a:r>
            <a:r>
              <a:rPr lang="ar-SA" altLang="ar-SA" b="1" dirty="0"/>
              <a:t> البالون </a:t>
            </a:r>
          </a:p>
          <a:p>
            <a:pPr algn="r" rtl="1" eaLnBrk="1" hangingPunct="1"/>
            <a:r>
              <a:rPr lang="ar-SA" altLang="ar-SA" sz="1600" b="1" dirty="0">
                <a:solidFill>
                  <a:srgbClr val="FFFF00"/>
                </a:solidFill>
              </a:rPr>
              <a:t>(لأن جزيئات الماء القطبية انجذبت نحو البالون المشحون)</a:t>
            </a:r>
          </a:p>
        </p:txBody>
      </p:sp>
      <p:pic>
        <p:nvPicPr>
          <p:cNvPr id="34826" name="Picture 6" descr="http://thelittleredhen.typepad.com/photos/uncategorized/2008/01/04/p1030092.jpg">
            <a:extLst>
              <a:ext uri="{FF2B5EF4-FFF2-40B4-BE49-F238E27FC236}">
                <a16:creationId xmlns:a16="http://schemas.microsoft.com/office/drawing/2014/main" id="{EC30E74D-88EB-49AB-B709-B703E7DE0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b="4167"/>
          <a:stretch>
            <a:fillRect/>
          </a:stretch>
        </p:blipFill>
        <p:spPr bwMode="auto">
          <a:xfrm>
            <a:off x="4071939" y="714375"/>
            <a:ext cx="2238376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72C52C-3FE4-49F8-BE4D-6A36BA367DD8}"/>
              </a:ext>
            </a:extLst>
          </p:cNvPr>
          <p:cNvSpPr txBox="1"/>
          <p:nvPr/>
        </p:nvSpPr>
        <p:spPr>
          <a:xfrm>
            <a:off x="6678931" y="1087437"/>
            <a:ext cx="2238375" cy="67786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rtlCol="1">
            <a:spAutoFit/>
          </a:bodyPr>
          <a:lstStyle/>
          <a:p>
            <a:pPr algn="r" rtl="1">
              <a:defRPr/>
            </a:pPr>
            <a:r>
              <a:rPr lang="ar-S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الهدف :</a:t>
            </a:r>
          </a:p>
          <a:p>
            <a:pPr algn="r" rtl="1">
              <a:defRPr/>
            </a:pPr>
            <a:r>
              <a:rPr lang="ar-SA" b="1" dirty="0"/>
              <a:t>توضيح قطبية جزيئات الماء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6BCCDBE-FFE7-4B81-8ACC-3C522BAD13BA}"/>
              </a:ext>
            </a:extLst>
          </p:cNvPr>
          <p:cNvSpPr txBox="1"/>
          <p:nvPr/>
        </p:nvSpPr>
        <p:spPr>
          <a:xfrm>
            <a:off x="5250181" y="2172494"/>
            <a:ext cx="3667125" cy="67786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rtlCol="1">
            <a:spAutoFit/>
          </a:bodyPr>
          <a:lstStyle/>
          <a:p>
            <a:pPr algn="r" rtl="1">
              <a:defRPr/>
            </a:pPr>
            <a:r>
              <a:rPr lang="ar-S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المواد والأدوات </a:t>
            </a:r>
            <a:r>
              <a:rPr lang="ar-SA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r" rtl="1">
              <a:defRPr/>
            </a:pPr>
            <a:r>
              <a:rPr lang="ar-SA" b="1" dirty="0"/>
              <a:t>بالون – قطعة من الصوف أو الفرو - مغسلة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B7A50886-9F85-4913-B036-69CBF16BD38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000">
        <p15:prstTrans prst="fallOver" invX="1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صورة 1">
            <a:extLst>
              <a:ext uri="{FF2B5EF4-FFF2-40B4-BE49-F238E27FC236}">
                <a16:creationId xmlns:a16="http://schemas.microsoft.com/office/drawing/2014/main" id="{43AC61C2-5BEC-4AA8-BCA3-C1CC9FBD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612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ABBC93C-6947-4E0A-8D72-B5D74AEF09A6}"/>
              </a:ext>
            </a:extLst>
          </p:cNvPr>
          <p:cNvSpPr/>
          <p:nvPr/>
        </p:nvSpPr>
        <p:spPr>
          <a:xfrm>
            <a:off x="6283325" y="230188"/>
            <a:ext cx="2647950" cy="9366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C4212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43256"/>
      </p:ext>
    </p:extLst>
  </p:cSld>
  <p:clrMapOvr>
    <a:masterClrMapping/>
  </p:clrMapOvr>
  <p:transition spd="slow">
    <p:wheel spokes="1"/>
    <p:sndAc>
      <p:stSnd>
        <p:snd r:embed="rId2" name="explod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266382" y="1412776"/>
            <a:ext cx="8611236" cy="40626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ar-SA" sz="5400" b="1" dirty="0">
                <a:solidFill>
                  <a:srgbClr val="FF0000"/>
                </a:solidFill>
              </a:rPr>
              <a:t>ما هو العلم ؟</a:t>
            </a:r>
          </a:p>
          <a:p>
            <a:pPr algn="ctr"/>
            <a:br>
              <a:rPr lang="en-US" sz="2400" b="1" dirty="0"/>
            </a:br>
            <a:r>
              <a:rPr lang="ar-SA" sz="5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طريقة تساعدنا على إجابة أسئلتنا</a:t>
            </a:r>
          </a:p>
          <a:p>
            <a:pPr algn="ctr"/>
            <a:r>
              <a:rPr lang="ar-SA" sz="5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 يمكن تعريفه أيضا بأنه أسلوب دقيق لفهم العالم من حولنا</a:t>
            </a:r>
            <a:br>
              <a:rPr lang="en-US" dirty="0"/>
            </a:br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9F7C985-AA77-4F0D-AB2C-9AEF73DED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8" y="4383038"/>
            <a:ext cx="1691680" cy="235238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8412DD6-D592-4FD0-8AB5-C62C797DA6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160" y="116632"/>
            <a:ext cx="1395648" cy="1395648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C55F8CBC-81C4-44E7-A5D5-C14238D2D61A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>
            <a:extLst>
              <a:ext uri="{FF2B5EF4-FFF2-40B4-BE49-F238E27FC236}">
                <a16:creationId xmlns:a16="http://schemas.microsoft.com/office/drawing/2014/main" id="{CFF474FF-32FA-45D7-A85E-E2BBC3688C21}"/>
              </a:ext>
            </a:extLst>
          </p:cNvPr>
          <p:cNvSpPr/>
          <p:nvPr/>
        </p:nvSpPr>
        <p:spPr>
          <a:xfrm>
            <a:off x="-766490" y="3711247"/>
            <a:ext cx="9712513" cy="3024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ضع كلمة صح أو خطأ فيما يلي 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lvl="0"/>
            <a:r>
              <a:rPr lang="ar-SA" sz="2800" b="1" dirty="0">
                <a:solidFill>
                  <a:prstClr val="black"/>
                </a:solidFill>
              </a:rPr>
              <a:t>تصبح الذرة أيون موجب عندما تكتسب إلكترون أو أكثر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(       )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AE77B12C-7398-4F4B-A485-BC01831DE6EE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2793C14-08F1-47AA-9889-08285AF8CE3A}"/>
              </a:ext>
            </a:extLst>
          </p:cNvPr>
          <p:cNvSpPr/>
          <p:nvPr/>
        </p:nvSpPr>
        <p:spPr>
          <a:xfrm>
            <a:off x="3192314" y="2207378"/>
            <a:ext cx="5601353" cy="330191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س : اكمل الفراغات التالية بما يناسب: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يتكون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...................... 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عندما تتشارك الذرات بالإلكترونات وتنشأ بينها روابط تساهمية. </a:t>
            </a:r>
            <a:b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مثال لمركب أيوني : 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......................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مثال لمركب تساهمي قطبي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............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2400" b="1" kern="0" dirty="0">
              <a:solidFill>
                <a:srgbClr val="FF0000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2400" b="1" kern="0" dirty="0">
              <a:solidFill>
                <a:srgbClr val="FF0000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2400" b="1" kern="0" dirty="0">
              <a:solidFill>
                <a:srgbClr val="FF0000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BA3292B-73B9-4112-880E-C15D439BBDD5}"/>
              </a:ext>
            </a:extLst>
          </p:cNvPr>
          <p:cNvSpPr txBox="1"/>
          <p:nvPr/>
        </p:nvSpPr>
        <p:spPr>
          <a:xfrm>
            <a:off x="5818106" y="1302945"/>
            <a:ext cx="22187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المركب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الجزيئي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6BCC6CC-40CE-4D15-8DED-6815352EE6E5}"/>
              </a:ext>
            </a:extLst>
          </p:cNvPr>
          <p:cNvSpPr txBox="1"/>
          <p:nvPr/>
        </p:nvSpPr>
        <p:spPr>
          <a:xfrm>
            <a:off x="3970081" y="2644394"/>
            <a:ext cx="23728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/>
                <a:ea typeface="+mn-ea"/>
                <a:cs typeface="Times New Roman"/>
              </a:rPr>
              <a:t>NaCL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/>
              <a:ea typeface="+mn-ea"/>
              <a:cs typeface="Times New Roman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F77713A-311F-47C6-B47B-641023870C5F}"/>
              </a:ext>
            </a:extLst>
          </p:cNvPr>
          <p:cNvSpPr txBox="1"/>
          <p:nvPr/>
        </p:nvSpPr>
        <p:spPr>
          <a:xfrm>
            <a:off x="4126531" y="3474630"/>
            <a:ext cx="14986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2"/>
                </a:solidFill>
                <a:latin typeface="Cambria"/>
                <a:cs typeface="Times New Roman"/>
              </a:rPr>
              <a:t>H2o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/>
              <a:cs typeface="Times New Roman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17213CC-53CB-4E19-805F-F950C04D54EF}"/>
              </a:ext>
            </a:extLst>
          </p:cNvPr>
          <p:cNvSpPr txBox="1"/>
          <p:nvPr/>
        </p:nvSpPr>
        <p:spPr>
          <a:xfrm>
            <a:off x="1755597" y="5476503"/>
            <a:ext cx="7200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خطأ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85BE9C46-9FEB-4DC5-8165-B7022E6612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" b="91250" l="9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1806" y="4697959"/>
            <a:ext cx="2567443" cy="208030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E7CDAEB-464B-4CCE-B3B6-BED96409E7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1458" y="5475284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1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4067946" y="1106742"/>
            <a:ext cx="4788335" cy="4733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377858" y="5751258"/>
            <a:ext cx="3381704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 الواجب على:   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760" y="5943004"/>
            <a:ext cx="2343599" cy="793765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1541342" y="3413096"/>
            <a:ext cx="5940723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49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نتهى الدرس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تمنياتي للجميع بالتوفيق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إعداد الأستاذ: صابر دخيل الله السيالي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معلم مادة العلوم بمدرسة أبي دجانة المتوسطة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3" y="145675"/>
            <a:ext cx="3581400" cy="30627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4516B9-1E9D-4AD5-9888-172FE2CD2E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029DE6BF-8A1F-46CB-A7A5-9FEFB09B0C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72000" y="6125836"/>
            <a:ext cx="1366092" cy="371335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DF661AC-7429-4CC2-B850-FE368C65C579}"/>
              </a:ext>
            </a:extLst>
          </p:cNvPr>
          <p:cNvSpPr/>
          <p:nvPr/>
        </p:nvSpPr>
        <p:spPr>
          <a:xfrm>
            <a:off x="7769784" y="0"/>
            <a:ext cx="137421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ahoma" panose="020B060403050404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326D76E-147C-4EE3-B59F-F526861EB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AAC6F6A-11C6-45BD-B3D2-A9934BF66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40AE8C-7BE7-4FD8-9496-E5DFE30301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703" y="5348842"/>
            <a:ext cx="2380952" cy="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2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6A5BEBC-A883-46C0-807E-692225C89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7250"/>
            <a:ext cx="8964488" cy="51435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31D4086-A587-451F-B6F8-C2A54BAC3FF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167276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60615"/>
            <a:ext cx="6858000" cy="4340135"/>
          </a:xfrm>
          <a:prstGeom prst="rect">
            <a:avLst/>
          </a:prstGeom>
        </p:spPr>
      </p:pic>
      <p:sp>
        <p:nvSpPr>
          <p:cNvPr id="5" name="Shape 450">
            <a:extLst>
              <a:ext uri="{FF2B5EF4-FFF2-40B4-BE49-F238E27FC236}">
                <a16:creationId xmlns:a16="http://schemas.microsoft.com/office/drawing/2014/main" id="{422F0971-B9F9-4B9F-8D36-2CDD4814A26F}"/>
              </a:ext>
            </a:extLst>
          </p:cNvPr>
          <p:cNvSpPr txBox="1">
            <a:spLocks/>
          </p:cNvSpPr>
          <p:nvPr/>
        </p:nvSpPr>
        <p:spPr>
          <a:xfrm>
            <a:off x="395536" y="332656"/>
            <a:ext cx="8423920" cy="11731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68580" tIns="34290" rIns="68580" bIns="34290" rtlCol="0" anchor="b">
            <a:noAutofit/>
          </a:bodyPr>
          <a:lstStyle>
            <a:lvl1pPr algn="r" defTabSz="758951" rtl="0" eaLnBrk="1" latinLnBrk="0" hangingPunct="1">
              <a:spcBef>
                <a:spcPct val="0"/>
              </a:spcBef>
              <a:buNone/>
              <a:defRPr sz="4482" b="1" kern="1200" cap="all" spc="-60" baseline="0">
                <a:solidFill>
                  <a:schemeClr val="tx2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marL="0" marR="0" lvl="0" indent="0" algn="ctr" defTabSz="569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all" spc="-4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 Nile"/>
              <a:cs typeface="AL-Mohanad" pitchFamily="2" charset="-78"/>
              <a:sym typeface="Al Nile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7B6477E-814C-401D-87AF-C51ACE7B0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65" y="853198"/>
            <a:ext cx="804303" cy="674472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DC9CE245-E69C-4890-BA92-B161D2C7D436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7F7F7F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E57FDC4-1565-4248-BC48-AA87063A079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>
              <a:alpha val="9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E7D3284-4AE6-4BD8-81DA-2434100F3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7" y="842283"/>
            <a:ext cx="804303" cy="67447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E711454-56AC-4C57-BA70-EDD38D69AE18}"/>
              </a:ext>
            </a:extLst>
          </p:cNvPr>
          <p:cNvSpPr txBox="1"/>
          <p:nvPr/>
        </p:nvSpPr>
        <p:spPr>
          <a:xfrm>
            <a:off x="208856" y="372064"/>
            <a:ext cx="879728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569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all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 Nile"/>
                <a:ea typeface="+mn-ea"/>
                <a:cs typeface="AL-Mohanad" pitchFamily="2" charset="-78"/>
                <a:sym typeface="Al Nile"/>
              </a:rPr>
              <a:t>شاهد المادة العلمية ثم أجب عن الأسئلة التالية                  بالتعاون مع أفراد مجموعتك</a:t>
            </a:r>
          </a:p>
        </p:txBody>
      </p:sp>
    </p:spTree>
    <p:extLst>
      <p:ext uri="{BB962C8B-B14F-4D97-AF65-F5344CB8AC3E}">
        <p14:creationId xmlns:p14="http://schemas.microsoft.com/office/powerpoint/2010/main" val="188832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mera.wav"/>
          </p:stSnd>
        </p:sndAc>
      </p:transition>
    </mc:Choice>
    <mc:Fallback xmlns="">
      <p:transition spd="slow">
        <p:checker/>
        <p:sndAc>
          <p:stSnd>
            <p:snd r:embed="rId5" name="camera.wav"/>
          </p:stSnd>
        </p:sndAc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وسائط عبر الإنترنت 2" title="الذائبية">
            <a:hlinkClick r:id="" action="ppaction://media"/>
            <a:extLst>
              <a:ext uri="{FF2B5EF4-FFF2-40B4-BE49-F238E27FC236}">
                <a16:creationId xmlns:a16="http://schemas.microsoft.com/office/drawing/2014/main" id="{42DA753C-B2F4-4BAB-ADE9-A3AEF652BF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6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5"/>
            <a:tile tx="0" ty="0" sx="100000" sy="100000" flip="none" algn="tl"/>
          </a:blipFill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2B55F0D-E3BD-40CC-A582-BEEBEC2ACB3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868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000">
        <p14:glitter dir="r"/>
        <p:sndAc>
          <p:stSnd>
            <p:snd r:embed="rId3" name="chimes.wav"/>
          </p:stSnd>
        </p:sndAc>
      </p:transition>
    </mc:Choice>
    <mc:Fallback xmlns="">
      <p:transition advTm="62000">
        <p:fade/>
        <p:sndAc>
          <p:stSnd>
            <p:snd r:embed="rId6" name="chimes.wav"/>
          </p:stSnd>
        </p:sndAc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7696" y="718505"/>
            <a:ext cx="3556161" cy="5688632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9D3C9F4C-9C23-4AC2-98C0-B3CF16DF610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253685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5514B05-5141-44B5-B99A-60B324654CC6}"/>
              </a:ext>
            </a:extLst>
          </p:cNvPr>
          <p:cNvSpPr/>
          <p:nvPr/>
        </p:nvSpPr>
        <p:spPr>
          <a:xfrm>
            <a:off x="323528" y="476672"/>
            <a:ext cx="8496944" cy="5688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E8CC0A0-1EAE-4FF1-88D5-B69EF61CD67B}"/>
              </a:ext>
            </a:extLst>
          </p:cNvPr>
          <p:cNvSpPr/>
          <p:nvPr/>
        </p:nvSpPr>
        <p:spPr>
          <a:xfrm>
            <a:off x="4788024" y="476672"/>
            <a:ext cx="3960440" cy="56886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ما هي الذائبية ثم وضح العوامل المؤثرة عليها ؟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ماهي أنواع المحاليل من حيث التركيز؟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متى يزيد معدل الذوبان؟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4101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4000">
        <p15:prstTrans prst="pageCurlDouble" invX="1"/>
        <p:sndAc>
          <p:stSnd>
            <p:snd r:embed="rId2" name="chimes.wav"/>
          </p:stSnd>
        </p:sndAc>
      </p:transition>
    </mc:Choice>
    <mc:Fallback xmlns="">
      <p:transition spd="slow" advTm="304000">
        <p:fade/>
        <p:sndAc>
          <p:stSnd>
            <p:snd r:embed="rId4" name="chimes.wav"/>
          </p:stSnd>
        </p:sndAc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C1049EAE-407B-461F-BC8A-BEE437FA8D5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8DCFA6B6-207F-4F6F-8A38-645DB42F62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6882769"/>
              </p:ext>
            </p:extLst>
          </p:nvPr>
        </p:nvGraphicFramePr>
        <p:xfrm>
          <a:off x="0" y="260648"/>
          <a:ext cx="8892480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C4004465-DA14-47F4-8DFE-2E889B4D629D}"/>
              </a:ext>
            </a:extLst>
          </p:cNvPr>
          <p:cNvSpPr/>
          <p:nvPr/>
        </p:nvSpPr>
        <p:spPr>
          <a:xfrm>
            <a:off x="2682044" y="2053504"/>
            <a:ext cx="3528392" cy="3240360"/>
          </a:xfrm>
          <a:prstGeom prst="ellipse">
            <a:avLst/>
          </a:prstGeom>
          <a:solidFill>
            <a:schemeClr val="tx1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1"/>
            <a:r>
              <a:rPr lang="ar-SA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ماهي العوامل التي تؤثر على الذائبية ؟</a:t>
            </a:r>
            <a:endParaRPr lang="ar-SA" sz="2800" dirty="0">
              <a:solidFill>
                <a:srgbClr val="FF0000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6F21343-1CC0-4D41-A4EF-9FEBF77153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84"/>
            <a:ext cx="1489368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2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3EF37A-CDF5-4041-8A14-8E300209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graphicEl>
                                              <a:dgm id="{E33EF37A-CDF5-4041-8A14-8E3002097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682BA8D-3CE1-4797-BE86-6DE572E29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">
                                            <p:graphicEl>
                                              <a:dgm id="{3682BA8D-3CE1-4797-BE86-6DE572E29C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1629E6-5956-43CF-A0C6-8A6FC05F93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">
                                            <p:graphicEl>
                                              <a:dgm id="{F41629E6-5956-43CF-A0C6-8A6FC05F93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0CA17C-9D45-4780-BFD6-C89839687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">
                                            <p:graphicEl>
                                              <a:dgm id="{E30CA17C-9D45-4780-BFD6-C898396870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5255467-02CC-43C0-B946-221DB7A10A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3">
                                            <p:graphicEl>
                                              <a:dgm id="{85255467-02CC-43C0-B946-221DB7A10A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6FDF4B-A3EF-469C-BF5B-914855DFE2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3">
                                            <p:graphicEl>
                                              <a:dgm id="{1C6FDF4B-A3EF-469C-BF5B-914855DFE2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ADC67A-DA8E-4B22-92BC-B96BAE24F2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3">
                                            <p:graphicEl>
                                              <a:dgm id="{7EADC67A-DA8E-4B22-92BC-B96BAE24F2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56382CCD-AA71-444F-BE8A-9732786A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0"/>
            <a:ext cx="5572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FD3B294-6CCE-452D-B611-E2D4B82AA976}"/>
              </a:ext>
            </a:extLst>
          </p:cNvPr>
          <p:cNvSpPr/>
          <p:nvPr/>
        </p:nvSpPr>
        <p:spPr>
          <a:xfrm>
            <a:off x="66700" y="105460"/>
            <a:ext cx="3563888" cy="646331"/>
          </a:xfrm>
          <a:prstGeom prst="rect">
            <a:avLst/>
          </a:prstGeom>
          <a:solidFill>
            <a:srgbClr val="00924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SA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تحديد </a:t>
            </a:r>
            <a:r>
              <a:rPr lang="ar-SA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الذائبية</a:t>
            </a:r>
            <a:r>
              <a:rPr lang="ar-SA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36869" name="Picture 8" descr="C:\Users\user\Desktop\صورة23.png">
            <a:extLst>
              <a:ext uri="{FF2B5EF4-FFF2-40B4-BE49-F238E27FC236}">
                <a16:creationId xmlns:a16="http://schemas.microsoft.com/office/drawing/2014/main" id="{CDA7D473-9AE0-4231-A0CB-DADB1A574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857251"/>
            <a:ext cx="326866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مربع نص 9">
            <a:extLst>
              <a:ext uri="{FF2B5EF4-FFF2-40B4-BE49-F238E27FC236}">
                <a16:creationId xmlns:a16="http://schemas.microsoft.com/office/drawing/2014/main" id="{7E6B707D-0AEF-4674-92C0-9D059C5E7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82" y="4748897"/>
            <a:ext cx="3071812" cy="1292225"/>
          </a:xfrm>
          <a:prstGeom prst="rect">
            <a:avLst/>
          </a:prstGeom>
          <a:solidFill>
            <a:srgbClr val="ECE9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ar-SA" altLang="ar-SA" sz="2000" b="1" dirty="0">
                <a:solidFill>
                  <a:srgbClr val="005EA4"/>
                </a:solidFill>
              </a:rPr>
              <a:t>يحويان الكمية نفسها ،</a:t>
            </a:r>
          </a:p>
          <a:p>
            <a:pPr algn="ctr" rtl="1" eaLnBrk="1" hangingPunct="1"/>
            <a:r>
              <a:rPr lang="ar-SA" altLang="ar-SA" sz="2000" b="1" dirty="0">
                <a:solidFill>
                  <a:srgbClr val="005EA4"/>
                </a:solidFill>
              </a:rPr>
              <a:t> لأن ذائبية كلوريد الصوديوم </a:t>
            </a:r>
          </a:p>
          <a:p>
            <a:pPr algn="ctr" rtl="1" eaLnBrk="1" hangingPunct="1"/>
            <a:r>
              <a:rPr lang="ar-SA" altLang="ar-SA" sz="2000" b="1" dirty="0">
                <a:solidFill>
                  <a:srgbClr val="005EA4"/>
                </a:solidFill>
              </a:rPr>
              <a:t>لا تتأثر بدرجة الحرارة </a:t>
            </a:r>
          </a:p>
          <a:p>
            <a:pPr algn="ctr" rtl="1" eaLnBrk="1" hangingPunct="1"/>
            <a:r>
              <a:rPr lang="ar-SA" altLang="ar-SA" b="1" dirty="0">
                <a:solidFill>
                  <a:srgbClr val="005EA4"/>
                </a:solidFill>
              </a:rPr>
              <a:t>(منحنى كلوريد الصوديوم أفقي تقريباً) </a:t>
            </a:r>
          </a:p>
        </p:txBody>
      </p:sp>
      <p:sp>
        <p:nvSpPr>
          <p:cNvPr id="36871" name="مستطيل 10">
            <a:extLst>
              <a:ext uri="{FF2B5EF4-FFF2-40B4-BE49-F238E27FC236}">
                <a16:creationId xmlns:a16="http://schemas.microsoft.com/office/drawing/2014/main" id="{E99FEF8E-0750-4273-B0A5-4A6814584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1928813"/>
            <a:ext cx="2428875" cy="1643062"/>
          </a:xfrm>
          <a:prstGeom prst="rect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endParaRPr lang="ar-SA" altLang="ar-SA">
              <a:latin typeface="Tahoma" panose="020B060403050404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C20BE82-FF39-41EA-8DC3-ED6666DFB9B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14">
            <a:extLst>
              <a:ext uri="{FF2B5EF4-FFF2-40B4-BE49-F238E27FC236}">
                <a16:creationId xmlns:a16="http://schemas.microsoft.com/office/drawing/2014/main" id="{9886C5F0-2700-4380-993C-FDF1511DF6AF}"/>
              </a:ext>
            </a:extLst>
          </p:cNvPr>
          <p:cNvSpPr/>
          <p:nvPr/>
        </p:nvSpPr>
        <p:spPr>
          <a:xfrm>
            <a:off x="8172400" y="6165304"/>
            <a:ext cx="743000" cy="574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7891" name="Picture 6" descr="http://www.lahaonline.com/media/images/articles/people/876uyt876iyt876iyt876iuy9876.jpg">
            <a:extLst>
              <a:ext uri="{FF2B5EF4-FFF2-40B4-BE49-F238E27FC236}">
                <a16:creationId xmlns:a16="http://schemas.microsoft.com/office/drawing/2014/main" id="{BDA9EEC0-4563-4114-AAFE-FDFFC42CA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8" r="17390"/>
          <a:stretch>
            <a:fillRect/>
          </a:stretch>
        </p:blipFill>
        <p:spPr bwMode="auto">
          <a:xfrm>
            <a:off x="3500438" y="714375"/>
            <a:ext cx="14763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 descr="http://www.lahaonline.com/media/images/articles/people/876uyt876iyt876iyt876iuy9876.jpg">
            <a:extLst>
              <a:ext uri="{FF2B5EF4-FFF2-40B4-BE49-F238E27FC236}">
                <a16:creationId xmlns:a16="http://schemas.microsoft.com/office/drawing/2014/main" id="{0DEEE640-5409-4135-BBDE-E3DACF4F1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8" r="17390"/>
          <a:stretch>
            <a:fillRect/>
          </a:stretch>
        </p:blipFill>
        <p:spPr bwMode="auto">
          <a:xfrm>
            <a:off x="1428750" y="714375"/>
            <a:ext cx="14763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مربع نص 10">
            <a:extLst>
              <a:ext uri="{FF2B5EF4-FFF2-40B4-BE49-F238E27FC236}">
                <a16:creationId xmlns:a16="http://schemas.microsoft.com/office/drawing/2014/main" id="{68E67820-32BD-4C95-9D6A-8EA7A84FE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1214438"/>
            <a:ext cx="1023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b="1">
                <a:solidFill>
                  <a:srgbClr val="0070C0"/>
                </a:solidFill>
              </a:rPr>
              <a:t>في الثلاجة </a:t>
            </a:r>
          </a:p>
        </p:txBody>
      </p:sp>
      <p:sp>
        <p:nvSpPr>
          <p:cNvPr id="37894" name="مربع نص 11">
            <a:extLst>
              <a:ext uri="{FF2B5EF4-FFF2-40B4-BE49-F238E27FC236}">
                <a16:creationId xmlns:a16="http://schemas.microsoft.com/office/drawing/2014/main" id="{94745F13-7AE3-4016-8EEE-9FA79CC97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1143000"/>
            <a:ext cx="1562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b="1">
                <a:solidFill>
                  <a:srgbClr val="0070C0"/>
                </a:solidFill>
              </a:rPr>
              <a:t>على طاولة المطبخ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F2A3903-1276-4C7C-8E93-306EA266AB27}"/>
              </a:ext>
            </a:extLst>
          </p:cNvPr>
          <p:cNvSpPr txBox="1"/>
          <p:nvPr/>
        </p:nvSpPr>
        <p:spPr>
          <a:xfrm>
            <a:off x="539552" y="3857625"/>
            <a:ext cx="44944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rgbClr val="103F92"/>
                </a:solidFill>
              </a:rPr>
              <a:t>1- ستكون رائحة الحليب غير المبرد كريهة ، وقد يحوي مواد صلبة ، بينما لا تجد ذلك في الحلب المبرد</a:t>
            </a:r>
          </a:p>
        </p:txBody>
      </p:sp>
      <p:pic>
        <p:nvPicPr>
          <p:cNvPr id="213000" name="Picture 8" descr="C:\Users\user\Desktop\صورة24.png">
            <a:extLst>
              <a:ext uri="{FF2B5EF4-FFF2-40B4-BE49-F238E27FC236}">
                <a16:creationId xmlns:a16="http://schemas.microsoft.com/office/drawing/2014/main" id="{5195A7A1-1881-4086-B1F3-594D7D8CF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27042"/>
          <a:stretch>
            <a:fillRect/>
          </a:stretch>
        </p:blipFill>
        <p:spPr bwMode="auto">
          <a:xfrm>
            <a:off x="5643563" y="714375"/>
            <a:ext cx="3275012" cy="5715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7897" name="Picture 8" descr="C:\Users\user\Desktop\صورة24.png">
            <a:extLst>
              <a:ext uri="{FF2B5EF4-FFF2-40B4-BE49-F238E27FC236}">
                <a16:creationId xmlns:a16="http://schemas.microsoft.com/office/drawing/2014/main" id="{12B0C073-967F-4A18-A3AA-6B4F8E20C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89" b="11931"/>
          <a:stretch>
            <a:fillRect/>
          </a:stretch>
        </p:blipFill>
        <p:spPr bwMode="auto">
          <a:xfrm>
            <a:off x="2000250" y="2500313"/>
            <a:ext cx="32861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8" descr="C:\Users\user\Desktop\صورة24.png">
            <a:extLst>
              <a:ext uri="{FF2B5EF4-FFF2-40B4-BE49-F238E27FC236}">
                <a16:creationId xmlns:a16="http://schemas.microsoft.com/office/drawing/2014/main" id="{B1DB633B-F166-45D5-AB0B-7572333BE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41" b="2103"/>
          <a:stretch>
            <a:fillRect/>
          </a:stretch>
        </p:blipFill>
        <p:spPr bwMode="auto">
          <a:xfrm>
            <a:off x="1857375" y="4714875"/>
            <a:ext cx="337026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77E8F77-F17E-484D-A157-E5FECDB090E0}"/>
              </a:ext>
            </a:extLst>
          </p:cNvPr>
          <p:cNvSpPr txBox="1"/>
          <p:nvPr/>
        </p:nvSpPr>
        <p:spPr>
          <a:xfrm>
            <a:off x="1115616" y="5643563"/>
            <a:ext cx="388500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rgbClr val="103F92"/>
                </a:solidFill>
              </a:rPr>
              <a:t>2- تخفض الثلاجة درجة حرارة الطعام ، لذا يبطؤ معدل التفاعل مما يقلل من تلف الأطعمة</a:t>
            </a:r>
          </a:p>
        </p:txBody>
      </p:sp>
      <p:pic>
        <p:nvPicPr>
          <p:cNvPr id="37900" name="Picture 6" descr="http://vb.arabseyes.com/images/statusicon/wol_error.gif">
            <a:extLst>
              <a:ext uri="{FF2B5EF4-FFF2-40B4-BE49-F238E27FC236}">
                <a16:creationId xmlns:a16="http://schemas.microsoft.com/office/drawing/2014/main" id="{B5BD65B3-99BE-485D-9EA7-7E131202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643188"/>
            <a:ext cx="268288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6C62D10E-D1C0-49AC-A8D2-F2CAD4704E5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000">
        <p15:prstTrans prst="wind" invX="1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672" y="116633"/>
            <a:ext cx="5760640" cy="864096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7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هو </a:t>
            </a:r>
            <a:r>
              <a:rPr lang="ar-EG" sz="7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علم الآثار</a:t>
            </a:r>
            <a:r>
              <a:rPr lang="ar-SA" sz="7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؟</a:t>
            </a:r>
            <a:endParaRPr lang="ar-EG" sz="7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0016" y="1286066"/>
            <a:ext cx="8643967" cy="1224135"/>
          </a:xfrm>
          <a:prstGeom prst="roundRect">
            <a:avLst/>
          </a:prstGeom>
          <a:solidFill>
            <a:schemeClr val="tx1"/>
          </a:solidFill>
          <a:ln w="57150">
            <a:solidFill>
              <a:srgbClr val="FFCC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3600" b="1" dirty="0">
                <a:solidFill>
                  <a:srgbClr val="002060"/>
                </a:solidFill>
                <a:latin typeface="Arabic Typesetting" pitchFamily="66" charset="-78"/>
                <a:cs typeface="Akhbar MT" pitchFamily="2" charset="-78"/>
              </a:rPr>
              <a:t>هو العلم الذي يدرس الأدوات وما خلفته حضارات الإنسان . </a:t>
            </a:r>
            <a:endParaRPr lang="ar-SA" sz="3600" b="1" dirty="0">
              <a:solidFill>
                <a:srgbClr val="002060"/>
              </a:solidFill>
              <a:latin typeface="Arabic Typesetting" pitchFamily="66" charset="-78"/>
              <a:cs typeface="Akhbar MT" pitchFamily="2" charset="-78"/>
            </a:endParaRPr>
          </a:p>
          <a:p>
            <a:pPr algn="ctr">
              <a:defRPr/>
            </a:pPr>
            <a:r>
              <a:rPr lang="ar-EG" sz="3600" b="1" dirty="0">
                <a:solidFill>
                  <a:srgbClr val="002060"/>
                </a:solidFill>
                <a:latin typeface="Arabic Typesetting" pitchFamily="66" charset="-78"/>
                <a:cs typeface="Akhbar MT" pitchFamily="2" charset="-78"/>
              </a:rPr>
              <a:t>وينقسم هذا العلم إلى </a:t>
            </a:r>
            <a:r>
              <a:rPr lang="ar-SA" sz="3600" b="1" dirty="0">
                <a:solidFill>
                  <a:srgbClr val="002060"/>
                </a:solidFill>
                <a:latin typeface="Arabic Typesetting" pitchFamily="66" charset="-78"/>
                <a:cs typeface="Akhbar MT" pitchFamily="2" charset="-78"/>
              </a:rPr>
              <a:t>فرعين</a:t>
            </a:r>
            <a:r>
              <a:rPr lang="ar-EG" sz="3600" b="1" dirty="0">
                <a:solidFill>
                  <a:srgbClr val="002060"/>
                </a:solidFill>
                <a:latin typeface="Arabic Typesetting" pitchFamily="66" charset="-78"/>
                <a:cs typeface="Akhbar MT" pitchFamily="2" charset="-78"/>
              </a:rPr>
              <a:t> رئيسيين</a:t>
            </a:r>
            <a:r>
              <a:rPr lang="ar-SA" sz="3600" b="1" dirty="0">
                <a:solidFill>
                  <a:srgbClr val="002060"/>
                </a:solidFill>
                <a:latin typeface="Arabic Typesetting" pitchFamily="66" charset="-78"/>
                <a:cs typeface="Akhbar MT" pitchFamily="2" charset="-78"/>
              </a:rPr>
              <a:t>:</a:t>
            </a:r>
            <a:endParaRPr lang="ar-EG" sz="3600" b="1" dirty="0">
              <a:solidFill>
                <a:srgbClr val="002060"/>
              </a:solidFill>
              <a:latin typeface="Arabic Typesetting" pitchFamily="66" charset="-78"/>
              <a:cs typeface="Akhbar MT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4396261"/>
            <a:ext cx="3080896" cy="220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9555" y="4390791"/>
            <a:ext cx="2561798" cy="236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6F29B3B-2700-4BB9-ADEC-C2E81B32D9FD}"/>
              </a:ext>
            </a:extLst>
          </p:cNvPr>
          <p:cNvSpPr/>
          <p:nvPr/>
        </p:nvSpPr>
        <p:spPr>
          <a:xfrm>
            <a:off x="5018478" y="2720456"/>
            <a:ext cx="3782226" cy="1224136"/>
          </a:xfrm>
          <a:prstGeom prst="rect">
            <a:avLst/>
          </a:prstGeom>
          <a:ln>
            <a:solidFill>
              <a:srgbClr val="FFCC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علم يهتم بدراسة الناس الذين عاشوا قديما في فترة ما قبل تدوين التاريخ 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7B86D78-4D3E-49FB-9EC2-2F36CA9B33BC}"/>
              </a:ext>
            </a:extLst>
          </p:cNvPr>
          <p:cNvSpPr/>
          <p:nvPr/>
        </p:nvSpPr>
        <p:spPr>
          <a:xfrm>
            <a:off x="467544" y="2733385"/>
            <a:ext cx="3782226" cy="1224136"/>
          </a:xfrm>
          <a:prstGeom prst="rect">
            <a:avLst/>
          </a:prstGeom>
          <a:ln>
            <a:solidFill>
              <a:srgbClr val="FFCC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علم يبحث في دراسة الحضارات الإنسانية من بداية تدوين التاريخ 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BAF2C15-2159-4BB4-A4E2-4285A3A4B594}"/>
              </a:ext>
            </a:extLst>
          </p:cNvPr>
          <p:cNvSpPr/>
          <p:nvPr/>
        </p:nvSpPr>
        <p:spPr>
          <a:xfrm>
            <a:off x="0" y="14391"/>
            <a:ext cx="9144000" cy="6829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DD5E52C-64C1-40F7-A012-6D9C8DF0E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8400" y="4390791"/>
            <a:ext cx="3278168" cy="235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F55E8CA-8771-4C8B-82F3-1F0C29E64A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506" y="-91705"/>
            <a:ext cx="1349896" cy="1349896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5F8D67D4-D196-4AE9-BC38-8EFC56420A4E}"/>
              </a:ext>
            </a:extLst>
          </p:cNvPr>
          <p:cNvSpPr/>
          <p:nvPr/>
        </p:nvSpPr>
        <p:spPr>
          <a:xfrm>
            <a:off x="0" y="28782"/>
            <a:ext cx="9144000" cy="681482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6314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F84195B8-404C-4F3D-8CDD-C9C5CA2FD0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60653"/>
          <a:stretch/>
        </p:blipFill>
        <p:spPr>
          <a:xfrm rot="21443766">
            <a:off x="1866691" y="2103050"/>
            <a:ext cx="1178846" cy="81741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B22D721-87E8-4C81-8982-C80DE898E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320121" y="873608"/>
            <a:ext cx="1224135" cy="198199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95DC412-7992-43E4-96D5-29758C20E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9509" y="763674"/>
            <a:ext cx="1224135" cy="223491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4AFEEF6-1AD3-4A6F-9B80-D8A2AF3E53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12">
            <a:off x="1156775" y="955551"/>
            <a:ext cx="2465271" cy="1223042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37CA2014-5950-4E44-96F2-0581D09F814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9768013-3A5B-4BCF-8D63-D05D4A94B697}"/>
              </a:ext>
            </a:extLst>
          </p:cNvPr>
          <p:cNvSpPr/>
          <p:nvPr/>
        </p:nvSpPr>
        <p:spPr>
          <a:xfrm>
            <a:off x="2806392" y="2076693"/>
            <a:ext cx="267411" cy="1838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2AB78ABB-430D-4B87-869A-4AF357434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8768238"/>
              </p:ext>
            </p:extLst>
          </p:nvPr>
        </p:nvGraphicFramePr>
        <p:xfrm>
          <a:off x="179512" y="116632"/>
          <a:ext cx="9144000" cy="629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9366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778714D-BB67-4682-835A-40FE604F32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7778714D-BB67-4682-835A-40FE604F32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7778714D-BB67-4682-835A-40FE604F32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dgm id="{7778714D-BB67-4682-835A-40FE604F32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E9576C0-9A11-424A-9480-717069209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AE9576C0-9A11-424A-9480-717069209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AE9576C0-9A11-424A-9480-717069209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graphicEl>
                                              <a:dgm id="{AE9576C0-9A11-424A-9480-717069209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10B38D-28B4-49FE-BC81-83533C56D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C110B38D-28B4-49FE-BC81-83533C56D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C110B38D-28B4-49FE-BC81-83533C56D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C110B38D-28B4-49FE-BC81-83533C56DC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5C1634E-1A9E-4D20-A8B7-3F48194137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graphicEl>
                                              <a:dgm id="{85C1634E-1A9E-4D20-A8B7-3F48194137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graphicEl>
                                              <a:dgm id="{85C1634E-1A9E-4D20-A8B7-3F48194137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85C1634E-1A9E-4D20-A8B7-3F48194137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6D432A7-1ED9-4E96-A9F3-6D2B639F7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96D432A7-1ED9-4E96-A9F3-6D2B639F7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96D432A7-1ED9-4E96-A9F3-6D2B639F7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96D432A7-1ED9-4E96-A9F3-6D2B639F74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1F44EA-695E-4AC8-B147-D8D0A95C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9E1F44EA-695E-4AC8-B147-D8D0A95C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9E1F44EA-695E-4AC8-B147-D8D0A95C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9E1F44EA-695E-4AC8-B147-D8D0A95C1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9F5166-8B4F-4ABC-BE32-B3E56A342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829F5166-8B4F-4ABC-BE32-B3E56A342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829F5166-8B4F-4ABC-BE32-B3E56A342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829F5166-8B4F-4ABC-BE32-B3E56A342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B64A7D-5CE3-4487-8429-0E660C18E9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graphicEl>
                                              <a:dgm id="{CCB64A7D-5CE3-4487-8429-0E660C18E9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graphicEl>
                                              <a:dgm id="{CCB64A7D-5CE3-4487-8429-0E660C18E9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CCB64A7D-5CE3-4487-8429-0E660C18E9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87FAF6-D700-4E6B-A58A-2D6CC7BD1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2A87FAF6-D700-4E6B-A58A-2D6CC7BD1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2A87FAF6-D700-4E6B-A58A-2D6CC7BD1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2A87FAF6-D700-4E6B-A58A-2D6CC7BD1E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512560-3DD9-410C-AA34-E14362D917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graphicEl>
                                              <a:dgm id="{CA512560-3DD9-410C-AA34-E14362D917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graphicEl>
                                              <a:dgm id="{CA512560-3DD9-410C-AA34-E14362D917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dgm id="{CA512560-3DD9-410C-AA34-E14362D917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98D69B4-9EFE-4320-86A6-6C76D6645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graphicEl>
                                              <a:dgm id="{A98D69B4-9EFE-4320-86A6-6C76D6645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graphicEl>
                                              <a:dgm id="{A98D69B4-9EFE-4320-86A6-6C76D6645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graphicEl>
                                              <a:dgm id="{A98D69B4-9EFE-4320-86A6-6C76D6645E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F7999C4-3DEF-49FA-9068-8159D0DBB7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graphicEl>
                                              <a:dgm id="{2F7999C4-3DEF-49FA-9068-8159D0DBB7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graphicEl>
                                              <a:dgm id="{2F7999C4-3DEF-49FA-9068-8159D0DBB7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dgm id="{2F7999C4-3DEF-49FA-9068-8159D0DBB7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8C8C131-A442-419B-80F5-C9DF53F78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graphicEl>
                                              <a:dgm id="{A8C8C131-A442-419B-80F5-C9DF53F78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graphicEl>
                                              <a:dgm id="{A8C8C131-A442-419B-80F5-C9DF53F78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graphicEl>
                                              <a:dgm id="{A8C8C131-A442-419B-80F5-C9DF53F78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E2CD5D-6B99-4DBB-9AA2-A9CF4CD1E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graphicEl>
                                              <a:dgm id="{DEE2CD5D-6B99-4DBB-9AA2-A9CF4CD1E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graphicEl>
                                              <a:dgm id="{DEE2CD5D-6B99-4DBB-9AA2-A9CF4CD1E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graphicEl>
                                              <a:dgm id="{DEE2CD5D-6B99-4DBB-9AA2-A9CF4CD1E9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16B84878-A35D-42FC-96D4-9E1CE4C57D8B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78768991-5E01-4CAB-A5FF-948B43136A60}"/>
              </a:ext>
            </a:extLst>
          </p:cNvPr>
          <p:cNvGraphicFramePr/>
          <p:nvPr/>
        </p:nvGraphicFramePr>
        <p:xfrm>
          <a:off x="1187624" y="980728"/>
          <a:ext cx="643237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صورة 6">
            <a:extLst>
              <a:ext uri="{FF2B5EF4-FFF2-40B4-BE49-F238E27FC236}">
                <a16:creationId xmlns:a16="http://schemas.microsoft.com/office/drawing/2014/main" id="{89277D07-E1F7-468F-9768-940C142D889B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611560" y="332656"/>
            <a:ext cx="1625600" cy="16256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61347CB-CC5A-4E92-AF43-33488E7303FB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7956376" y="5157192"/>
            <a:ext cx="812800" cy="130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0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BC6E66F-E3C5-4A6D-A7AE-337D13C340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graphicEl>
                                              <a:dgm id="{ABC6E66F-E3C5-4A6D-A7AE-337D13C340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4A587AD-99E2-42DE-9CC0-4B4992F9B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graphicEl>
                                              <a:dgm id="{94A587AD-99E2-42DE-9CC0-4B4992F9B3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0DC990-E85C-4DD8-98DA-75A24B1E44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graphicEl>
                                              <a:dgm id="{160DC990-E85C-4DD8-98DA-75A24B1E44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082960-A2AC-42B6-8B7A-25AB61F49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graphicEl>
                                              <a:dgm id="{67082960-A2AC-42B6-8B7A-25AB61F49B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611560" y="3501008"/>
            <a:ext cx="7992888" cy="29523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179512" y="188638"/>
            <a:ext cx="8784976" cy="6480721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6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3144340" y="2786214"/>
            <a:ext cx="5542460" cy="2940295"/>
          </a:xfrm>
        </p:spPr>
        <p:txBody>
          <a:bodyPr>
            <a:normAutofit/>
          </a:bodyPr>
          <a:lstStyle/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21447" y="597732"/>
            <a:ext cx="8501106" cy="1308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lvl="0" algn="ctr"/>
            <a:r>
              <a:rPr lang="ar-SA" sz="3600" b="1" dirty="0">
                <a:solidFill>
                  <a:srgbClr val="C00000"/>
                </a:solidFill>
              </a:rPr>
              <a:t>ينقص مذاق المشروب الغازي إذا تركت العلبة مفتوحة لعدة أيام(علل)؟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4366C88-9EAE-41E5-A503-E29346AA3F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1" y="1181390"/>
            <a:ext cx="851152" cy="724456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E5574B0F-527D-4C26-97CA-074B1F4453A5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CFEBD77D-2F7D-4227-B896-B98A38AAEDEC}"/>
              </a:ext>
            </a:extLst>
          </p:cNvPr>
          <p:cNvSpPr/>
          <p:nvPr/>
        </p:nvSpPr>
        <p:spPr>
          <a:xfrm>
            <a:off x="1699433" y="2260481"/>
            <a:ext cx="6110336" cy="2940295"/>
          </a:xfrm>
          <a:prstGeom prst="ellipse">
            <a:avLst/>
          </a:prstGeom>
          <a:noFill/>
          <a:ln w="5715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lvl="0" algn="ctr"/>
            <a:r>
              <a:rPr lang="ar-SA" sz="4000" b="1" dirty="0">
                <a:solidFill>
                  <a:srgbClr val="002060"/>
                </a:solidFill>
              </a:rPr>
              <a:t>بسبب انخفاض الضغط فتنقص ذائبية غاز 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CO2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2AFD609-777E-42F1-86B5-30EFB47273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" b="97834" l="5220" r="953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660" y="4673928"/>
            <a:ext cx="1810740" cy="18002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2DF1CA6-0B00-48F0-A235-362C5C44EB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943" y="4852074"/>
            <a:ext cx="2592288" cy="186375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C70B2DD-4A28-4CD1-83D3-1AAFD10491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19269" y="5638407"/>
            <a:ext cx="793229" cy="89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8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3D69EA42-2A0C-4D0F-BDF5-1DFA8AC9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t="4680" r="6298" b="77172"/>
          <a:stretch/>
        </p:blipFill>
        <p:spPr>
          <a:xfrm>
            <a:off x="1043608" y="84177"/>
            <a:ext cx="7056784" cy="1044116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16B84878-A35D-42FC-96D4-9E1CE4C57D8B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78768991-5E01-4CAB-A5FF-948B43136A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5790816"/>
              </p:ext>
            </p:extLst>
          </p:nvPr>
        </p:nvGraphicFramePr>
        <p:xfrm>
          <a:off x="1187624" y="980728"/>
          <a:ext cx="643237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صورة 13">
            <a:extLst>
              <a:ext uri="{FF2B5EF4-FFF2-40B4-BE49-F238E27FC236}">
                <a16:creationId xmlns:a16="http://schemas.microsoft.com/office/drawing/2014/main" id="{61CA1392-190C-4D07-8117-478B51807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0"/>
          <a:stretch/>
        </p:blipFill>
        <p:spPr>
          <a:xfrm>
            <a:off x="469572" y="368660"/>
            <a:ext cx="8136904" cy="612068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49E721C-E861-4F2A-A4E3-B69BE8ECA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6" y="3717032"/>
            <a:ext cx="1283144" cy="30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9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BC6E66F-E3C5-4A6D-A7AE-337D13C340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graphicEl>
                                              <a:dgm id="{ABC6E66F-E3C5-4A6D-A7AE-337D13C340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4A587AD-99E2-42DE-9CC0-4B4992F9B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graphicEl>
                                              <a:dgm id="{94A587AD-99E2-42DE-9CC0-4B4992F9B3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0DC990-E85C-4DD8-98DA-75A24B1E44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graphicEl>
                                              <a:dgm id="{160DC990-E85C-4DD8-98DA-75A24B1E44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082960-A2AC-42B6-8B7A-25AB61F49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graphicEl>
                                              <a:dgm id="{67082960-A2AC-42B6-8B7A-25AB61F49B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B48388B8-7ACC-43FD-AFA7-A99A27F9E7DD}"/>
              </a:ext>
            </a:extLst>
          </p:cNvPr>
          <p:cNvSpPr/>
          <p:nvPr/>
        </p:nvSpPr>
        <p:spPr>
          <a:xfrm>
            <a:off x="5822145" y="299359"/>
            <a:ext cx="31432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tx1"/>
                </a:solidFill>
              </a:rPr>
              <a:t>المحلول المشبع والغير مشبع </a:t>
            </a:r>
          </a:p>
        </p:txBody>
      </p:sp>
      <p:sp>
        <p:nvSpPr>
          <p:cNvPr id="44038" name="مستطيل 5">
            <a:extLst>
              <a:ext uri="{FF2B5EF4-FFF2-40B4-BE49-F238E27FC236}">
                <a16:creationId xmlns:a16="http://schemas.microsoft.com/office/drawing/2014/main" id="{4C693727-2639-4FA6-AE14-46BECEDE1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4357688"/>
            <a:ext cx="3071812" cy="15700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 dirty="0">
                <a:solidFill>
                  <a:srgbClr val="FF0000"/>
                </a:solidFill>
              </a:rPr>
              <a:t>المحلول الغير المشبع</a:t>
            </a:r>
          </a:p>
          <a:p>
            <a:pPr algn="ctr" eaLnBrk="1" hangingPunct="1"/>
            <a:r>
              <a:rPr lang="ar-SA" altLang="ar-SA" sz="2400" b="1" dirty="0">
                <a:solidFill>
                  <a:srgbClr val="002060"/>
                </a:solidFill>
              </a:rPr>
              <a:t>يسمح بإذابة كمية إضافية من المذاب عند درجة الحرارة 25 درجة </a:t>
            </a:r>
            <a:r>
              <a:rPr lang="ar-SA" altLang="ar-SA" sz="2400" b="1" dirty="0" err="1">
                <a:solidFill>
                  <a:srgbClr val="002060"/>
                </a:solidFill>
              </a:rPr>
              <a:t>سليسيوس</a:t>
            </a:r>
            <a:endParaRPr lang="ar-SA" altLang="ar-SA" sz="2400" dirty="0">
              <a:solidFill>
                <a:srgbClr val="002060"/>
              </a:solidFill>
            </a:endParaRPr>
          </a:p>
        </p:txBody>
      </p:sp>
      <p:sp>
        <p:nvSpPr>
          <p:cNvPr id="44039" name="مستطيل 6">
            <a:extLst>
              <a:ext uri="{FF2B5EF4-FFF2-40B4-BE49-F238E27FC236}">
                <a16:creationId xmlns:a16="http://schemas.microsoft.com/office/drawing/2014/main" id="{F1FA6F49-1EBB-4785-B739-A429266A6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581" y="2912269"/>
            <a:ext cx="2357437" cy="193833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 dirty="0">
                <a:solidFill>
                  <a:srgbClr val="FF0000"/>
                </a:solidFill>
              </a:rPr>
              <a:t>المحلول المشبع</a:t>
            </a:r>
          </a:p>
          <a:p>
            <a:pPr algn="ctr" eaLnBrk="1" hangingPunct="1"/>
            <a:r>
              <a:rPr lang="ar-SA" altLang="ar-SA" sz="2400" b="1" dirty="0">
                <a:solidFill>
                  <a:srgbClr val="002060"/>
                </a:solidFill>
              </a:rPr>
              <a:t>لا يسمح بإذابة كمية إضافية من المذاب </a:t>
            </a:r>
          </a:p>
          <a:p>
            <a:pPr algn="ctr" eaLnBrk="1" hangingPunct="1"/>
            <a:r>
              <a:rPr lang="ar-SA" altLang="ar-SA" sz="2400" b="1" dirty="0">
                <a:solidFill>
                  <a:srgbClr val="002060"/>
                </a:solidFill>
              </a:rPr>
              <a:t>عند درجة الحرارة 25 درجة </a:t>
            </a:r>
            <a:r>
              <a:rPr lang="ar-SA" altLang="ar-SA" sz="2400" b="1" dirty="0" err="1">
                <a:solidFill>
                  <a:srgbClr val="002060"/>
                </a:solidFill>
              </a:rPr>
              <a:t>سليسيوس</a:t>
            </a:r>
            <a:endParaRPr lang="ar-SA" altLang="ar-SA" sz="2400" b="1" dirty="0">
              <a:solidFill>
                <a:srgbClr val="002060"/>
              </a:solidFill>
            </a:endParaRPr>
          </a:p>
        </p:txBody>
      </p:sp>
      <p:pic>
        <p:nvPicPr>
          <p:cNvPr id="43014" name="Picture 6" descr="https://encrypted-tbn2.gstatic.com/images?q=tbn:ANd9GcQZqoK7l7AziSD3GZDrhyJY-n89OACbIWpfA0k47KZkK_4SeyEa">
            <a:extLst>
              <a:ext uri="{FF2B5EF4-FFF2-40B4-BE49-F238E27FC236}">
                <a16:creationId xmlns:a16="http://schemas.microsoft.com/office/drawing/2014/main" id="{8D5ABC40-0666-475C-9936-4D2930B5A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428750"/>
            <a:ext cx="25955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مستطيل 4">
            <a:extLst>
              <a:ext uri="{FF2B5EF4-FFF2-40B4-BE49-F238E27FC236}">
                <a16:creationId xmlns:a16="http://schemas.microsoft.com/office/drawing/2014/main" id="{FF8A9E44-025A-4EBD-8C53-631FDB254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7938" y="1500188"/>
            <a:ext cx="1714500" cy="995362"/>
          </a:xfrm>
          <a:prstGeom prst="wedgeEllipseCallout">
            <a:avLst>
              <a:gd name="adj1" fmla="val -77147"/>
              <a:gd name="adj2" fmla="val 22905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يصل لدرجة </a:t>
            </a:r>
            <a:r>
              <a:rPr lang="ar-SA" sz="2000" b="1" dirty="0" err="1">
                <a:solidFill>
                  <a:schemeClr val="accent4">
                    <a:lumMod val="75000"/>
                  </a:schemeClr>
                </a:solidFill>
              </a:rPr>
              <a:t>الاشباع</a:t>
            </a:r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415076B-5949-490D-9582-0BF1DC4D3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928688"/>
            <a:ext cx="2428875" cy="1860550"/>
          </a:xfrm>
          <a:prstGeom prst="wedgeEllipseCallout">
            <a:avLst>
              <a:gd name="adj1" fmla="val 71784"/>
              <a:gd name="adj2" fmla="val 1505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ماذا يحدث إذا </a:t>
            </a:r>
            <a:r>
              <a:rPr lang="ar-SA" sz="2000" b="1" dirty="0" err="1">
                <a:solidFill>
                  <a:schemeClr val="accent4">
                    <a:lumMod val="75000"/>
                  </a:schemeClr>
                </a:solidFill>
              </a:rPr>
              <a:t>اضفنا</a:t>
            </a:r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 كمية كبيرة من السكر في الماء ؟ </a:t>
            </a:r>
          </a:p>
        </p:txBody>
      </p:sp>
      <p:pic>
        <p:nvPicPr>
          <p:cNvPr id="43017" name="Picture 10" descr="http://1.imimg.com/data/C/U/MY-1529948/Hydro_Fluoric_Acid_250x250.jpg">
            <a:extLst>
              <a:ext uri="{FF2B5EF4-FFF2-40B4-BE49-F238E27FC236}">
                <a16:creationId xmlns:a16="http://schemas.microsoft.com/office/drawing/2014/main" id="{4220CA9B-43DD-404A-BDBC-80732FE66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81438"/>
            <a:ext cx="24288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A8EFAA9C-6F89-46BD-8871-7882D74A27DE}"/>
              </a:ext>
            </a:extLst>
          </p:cNvPr>
          <p:cNvSpPr/>
          <p:nvPr/>
        </p:nvSpPr>
        <p:spPr>
          <a:xfrm>
            <a:off x="8172400" y="6165304"/>
            <a:ext cx="743000" cy="574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7752724-A774-4282-8379-C35CE0988780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  <p:bldP spid="44039" grpId="0" animBg="1"/>
      <p:bldP spid="44037" grpId="0" animBg="1"/>
      <p:bldP spid="2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14">
            <a:extLst>
              <a:ext uri="{FF2B5EF4-FFF2-40B4-BE49-F238E27FC236}">
                <a16:creationId xmlns:a16="http://schemas.microsoft.com/office/drawing/2014/main" id="{59797CDF-1297-4E89-A38D-1296BC0A97AE}"/>
              </a:ext>
            </a:extLst>
          </p:cNvPr>
          <p:cNvSpPr/>
          <p:nvPr/>
        </p:nvSpPr>
        <p:spPr>
          <a:xfrm>
            <a:off x="8172400" y="6165304"/>
            <a:ext cx="743000" cy="574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4035" name="Picture 2" descr="https://upload.wikimedia.org/wikipedia/commons/6/6d/Dilution-concentration_simple_example-ar.jpg">
            <a:extLst>
              <a:ext uri="{FF2B5EF4-FFF2-40B4-BE49-F238E27FC236}">
                <a16:creationId xmlns:a16="http://schemas.microsoft.com/office/drawing/2014/main" id="{299F475E-BC8C-483B-8CBB-BCEEE1D82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4" b="24712"/>
          <a:stretch>
            <a:fillRect/>
          </a:stretch>
        </p:blipFill>
        <p:spPr bwMode="auto">
          <a:xfrm>
            <a:off x="5214938" y="4714875"/>
            <a:ext cx="3643312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FB9BE2E-E1AF-402E-9AA4-ED2EFBA18751}"/>
              </a:ext>
            </a:extLst>
          </p:cNvPr>
          <p:cNvSpPr txBox="1"/>
          <p:nvPr/>
        </p:nvSpPr>
        <p:spPr>
          <a:xfrm>
            <a:off x="6228183" y="3714750"/>
            <a:ext cx="2558629" cy="708025"/>
          </a:xfrm>
          <a:prstGeom prst="rect">
            <a:avLst/>
          </a:prstGeom>
          <a:solidFill>
            <a:srgbClr val="E8FBA3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rgbClr val="000000"/>
                </a:solidFill>
              </a:rPr>
              <a:t>بالتعاون مع أفراد مجموعتك فسرما تشاهده في الصورة </a:t>
            </a:r>
          </a:p>
        </p:txBody>
      </p:sp>
      <p:pic>
        <p:nvPicPr>
          <p:cNvPr id="44037" name="Picture 4">
            <a:extLst>
              <a:ext uri="{FF2B5EF4-FFF2-40B4-BE49-F238E27FC236}">
                <a16:creationId xmlns:a16="http://schemas.microsoft.com/office/drawing/2014/main" id="{222AFC3A-B8A2-4CE4-9DDC-E98CBB367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9" t="10989" r="30536" b="18665"/>
          <a:stretch>
            <a:fillRect/>
          </a:stretch>
        </p:blipFill>
        <p:spPr bwMode="auto">
          <a:xfrm>
            <a:off x="1643063" y="4071938"/>
            <a:ext cx="378618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0230A45-720F-4B53-AA65-6B84D52AF0B9}"/>
              </a:ext>
            </a:extLst>
          </p:cNvPr>
          <p:cNvSpPr/>
          <p:nvPr/>
        </p:nvSpPr>
        <p:spPr>
          <a:xfrm>
            <a:off x="4214810" y="1000108"/>
            <a:ext cx="4572032" cy="400110"/>
          </a:xfrm>
          <a:prstGeom prst="rect">
            <a:avLst/>
          </a:prstGeom>
          <a:solidFill>
            <a:srgbClr val="002060"/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SA" sz="2000" b="1" dirty="0"/>
              <a:t>ما الذي يجعل طعم شراب الليمون قوياً أو ضعيفاً ؟</a:t>
            </a:r>
          </a:p>
        </p:txBody>
      </p:sp>
      <p:sp>
        <p:nvSpPr>
          <p:cNvPr id="45065" name="مستطيل مستدير الزوايا 6">
            <a:extLst>
              <a:ext uri="{FF2B5EF4-FFF2-40B4-BE49-F238E27FC236}">
                <a16:creationId xmlns:a16="http://schemas.microsoft.com/office/drawing/2014/main" id="{DDC52A71-D40F-4C64-895E-462FFFB13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612107"/>
            <a:ext cx="4733925" cy="78263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ar-SA" altLang="ar-SA" sz="2000" b="1">
                <a:solidFill>
                  <a:srgbClr val="FFFF66"/>
                </a:solidFill>
              </a:rPr>
              <a:t>نسبة كمية الليمون إلى كمية الماء وبتغيير هذه النسبة يمكن الحصول على شراب الليمون بتراكيز مختلفة</a:t>
            </a:r>
          </a:p>
        </p:txBody>
      </p:sp>
      <p:pic>
        <p:nvPicPr>
          <p:cNvPr id="44042" name="Picture 4" descr="http://www.hayah.cc/forum/hayahimgcache/1/145730hayah.jpg">
            <a:extLst>
              <a:ext uri="{FF2B5EF4-FFF2-40B4-BE49-F238E27FC236}">
                <a16:creationId xmlns:a16="http://schemas.microsoft.com/office/drawing/2014/main" id="{9F3E57EB-490E-4945-93A8-A2E35CE16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20716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B4E8004F-8A39-4F8D-B5DF-53FCE9187D9D}"/>
              </a:ext>
            </a:extLst>
          </p:cNvPr>
          <p:cNvSpPr/>
          <p:nvPr/>
        </p:nvSpPr>
        <p:spPr>
          <a:xfrm>
            <a:off x="7407731" y="101645"/>
            <a:ext cx="1398132" cy="686574"/>
          </a:xfrm>
          <a:prstGeom prst="roundRect">
            <a:avLst>
              <a:gd name="adj" fmla="val 25854"/>
            </a:avLst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SA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التركيز</a:t>
            </a:r>
          </a:p>
        </p:txBody>
      </p:sp>
      <p:pic>
        <p:nvPicPr>
          <p:cNvPr id="45068" name="Picture 7" descr="C:\Users\user\Desktop\صورة37.png">
            <a:extLst>
              <a:ext uri="{FF2B5EF4-FFF2-40B4-BE49-F238E27FC236}">
                <a16:creationId xmlns:a16="http://schemas.microsoft.com/office/drawing/2014/main" id="{5C7F2321-3DC9-497F-B845-F380C23E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34" y="3191986"/>
            <a:ext cx="464343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8" descr="C:\Users\user\Desktop\صورة38.png">
            <a:extLst>
              <a:ext uri="{FF2B5EF4-FFF2-40B4-BE49-F238E27FC236}">
                <a16:creationId xmlns:a16="http://schemas.microsoft.com/office/drawing/2014/main" id="{BFDD60C3-A3E3-421D-8F41-9AA04BC10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2542700"/>
            <a:ext cx="32893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Picture 6" descr="ccm-gag-ani">
            <a:extLst>
              <a:ext uri="{FF2B5EF4-FFF2-40B4-BE49-F238E27FC236}">
                <a16:creationId xmlns:a16="http://schemas.microsoft.com/office/drawing/2014/main" id="{940260C1-EBE8-44AF-BD45-0D38690F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6313"/>
            <a:ext cx="15113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D97FD491-50A7-4981-9775-4BBB5B97D769}"/>
              </a:ext>
            </a:extLst>
          </p:cNvPr>
          <p:cNvSpPr/>
          <p:nvPr/>
        </p:nvSpPr>
        <p:spPr>
          <a:xfrm>
            <a:off x="0" y="-15240"/>
            <a:ext cx="9144000" cy="6873240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4" name="صورة 13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8ED87999-9421-45FE-A1E3-D50B707563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594" y="3730626"/>
            <a:ext cx="1080120" cy="708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000">
        <p15:prstTrans prst="crush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5065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ستطيل 21">
            <a:extLst>
              <a:ext uri="{FF2B5EF4-FFF2-40B4-BE49-F238E27FC236}">
                <a16:creationId xmlns:a16="http://schemas.microsoft.com/office/drawing/2014/main" id="{29927E11-C620-4171-BEE9-1F4428CE25CB}"/>
              </a:ext>
            </a:extLst>
          </p:cNvPr>
          <p:cNvSpPr/>
          <p:nvPr/>
        </p:nvSpPr>
        <p:spPr>
          <a:xfrm>
            <a:off x="8324800" y="6317704"/>
            <a:ext cx="743000" cy="574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058" name="Rectangle 5">
            <a:extLst>
              <a:ext uri="{FF2B5EF4-FFF2-40B4-BE49-F238E27FC236}">
                <a16:creationId xmlns:a16="http://schemas.microsoft.com/office/drawing/2014/main" id="{5F799408-F806-4038-8EEB-5889468F4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872" tIns="88872" rIns="88872" bIns="88872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ar-SA" altLang="ar-SA"/>
            </a:br>
            <a:endParaRPr lang="ar-SA" altLang="ar-SA"/>
          </a:p>
        </p:txBody>
      </p:sp>
      <p:sp>
        <p:nvSpPr>
          <p:cNvPr id="45059" name="AutoShape 7" descr="http://www.arabsys.net/pic/wrod/1.gif">
            <a:hlinkClick r:id="rId3"/>
            <a:extLst>
              <a:ext uri="{FF2B5EF4-FFF2-40B4-BE49-F238E27FC236}">
                <a16:creationId xmlns:a16="http://schemas.microsoft.com/office/drawing/2014/main" id="{0654DA0F-31A5-47FE-BC8C-53D26DBAFF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45060" name="AutoShape 9" descr="http://www.arabsys.net/pic/wrod/1.gif">
            <a:hlinkClick r:id="rId3"/>
            <a:extLst>
              <a:ext uri="{FF2B5EF4-FFF2-40B4-BE49-F238E27FC236}">
                <a16:creationId xmlns:a16="http://schemas.microsoft.com/office/drawing/2014/main" id="{C2464782-7528-49E8-9872-07F112F45C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45061" name="AutoShape 11" descr="http://www.arabsys.net/pic/wrod/1.gif">
            <a:hlinkClick r:id="rId3"/>
            <a:extLst>
              <a:ext uri="{FF2B5EF4-FFF2-40B4-BE49-F238E27FC236}">
                <a16:creationId xmlns:a16="http://schemas.microsoft.com/office/drawing/2014/main" id="{F75450FC-5F06-460F-B79B-2F8AED3747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45062" name="AutoShape 13" descr="http://www.arabsys.net/pic/zkarf/59.gif">
            <a:hlinkClick r:id="rId3"/>
            <a:extLst>
              <a:ext uri="{FF2B5EF4-FFF2-40B4-BE49-F238E27FC236}">
                <a16:creationId xmlns:a16="http://schemas.microsoft.com/office/drawing/2014/main" id="{D884203E-12C9-411A-8703-B49CF11413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45063" name="AutoShape 15" descr="http://www.arabsys.net/pic/zkarf/59.gif">
            <a:hlinkClick r:id="rId3"/>
            <a:extLst>
              <a:ext uri="{FF2B5EF4-FFF2-40B4-BE49-F238E27FC236}">
                <a16:creationId xmlns:a16="http://schemas.microsoft.com/office/drawing/2014/main" id="{EC5F3AB6-92A8-45C9-9024-A75CCFA590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pic>
        <p:nvPicPr>
          <p:cNvPr id="45065" name="Picture 15" descr="C:\Users\user\Desktop\صورة40.jpg">
            <a:extLst>
              <a:ext uri="{FF2B5EF4-FFF2-40B4-BE49-F238E27FC236}">
                <a16:creationId xmlns:a16="http://schemas.microsoft.com/office/drawing/2014/main" id="{EC9B54AF-9B0D-4568-807D-E77A55324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642938"/>
            <a:ext cx="6357938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8">
            <a:extLst>
              <a:ext uri="{FF2B5EF4-FFF2-40B4-BE49-F238E27FC236}">
                <a16:creationId xmlns:a16="http://schemas.microsoft.com/office/drawing/2014/main" id="{5A6AA694-FB6C-4F82-944C-9F5B92E1B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2" y="5715016"/>
            <a:ext cx="3698448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ar-SA" sz="2400" b="1" dirty="0">
                <a:solidFill>
                  <a:schemeClr val="tx1"/>
                </a:solidFill>
              </a:rPr>
              <a:t>تكون نسبة المذاب في المذيب قليلة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مخطط انسيابي: معالجة متعاقبة 16">
            <a:extLst>
              <a:ext uri="{FF2B5EF4-FFF2-40B4-BE49-F238E27FC236}">
                <a16:creationId xmlns:a16="http://schemas.microsoft.com/office/drawing/2014/main" id="{587F1E93-CAEB-4959-BF23-5A65BDB6DAC2}"/>
              </a:ext>
            </a:extLst>
          </p:cNvPr>
          <p:cNvSpPr/>
          <p:nvPr/>
        </p:nvSpPr>
        <p:spPr bwMode="auto">
          <a:xfrm>
            <a:off x="5500694" y="5214950"/>
            <a:ext cx="1928826" cy="428628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r" rtl="1">
              <a:defRPr/>
            </a:pPr>
            <a:r>
              <a:rPr lang="ar-SA" sz="2400" b="1" cap="all" dirty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المحلول المخفف</a:t>
            </a: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C32B6CFB-0DA8-4637-89CB-2E161A197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24" y="5715016"/>
            <a:ext cx="3679212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ar-SA" sz="2400" b="1" dirty="0">
                <a:solidFill>
                  <a:schemeClr val="tx1"/>
                </a:solidFill>
              </a:rPr>
              <a:t>تكون نسبة المذاب في المذيب كبيرة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9" name="مخطط انسيابي: معالجة متعاقبة 18">
            <a:extLst>
              <a:ext uri="{FF2B5EF4-FFF2-40B4-BE49-F238E27FC236}">
                <a16:creationId xmlns:a16="http://schemas.microsoft.com/office/drawing/2014/main" id="{B79D63F6-3A1B-463F-9E55-E715D3C7D1B0}"/>
              </a:ext>
            </a:extLst>
          </p:cNvPr>
          <p:cNvSpPr/>
          <p:nvPr/>
        </p:nvSpPr>
        <p:spPr bwMode="auto">
          <a:xfrm>
            <a:off x="2071670" y="5214950"/>
            <a:ext cx="1928826" cy="428628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r" rtl="1">
              <a:defRPr/>
            </a:pPr>
            <a:r>
              <a:rPr lang="ar-SA" sz="2400" b="1" cap="all" dirty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المحلول المركز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E20052A-246E-42E8-BDB7-6E0682683F30}"/>
              </a:ext>
            </a:extLst>
          </p:cNvPr>
          <p:cNvSpPr/>
          <p:nvPr/>
        </p:nvSpPr>
        <p:spPr>
          <a:xfrm>
            <a:off x="0" y="-15240"/>
            <a:ext cx="9144000" cy="6873240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" name="مستطيل مستدير الزوايا 9">
            <a:extLst>
              <a:ext uri="{FF2B5EF4-FFF2-40B4-BE49-F238E27FC236}">
                <a16:creationId xmlns:a16="http://schemas.microsoft.com/office/drawing/2014/main" id="{4B27D4A5-9AFF-472C-81A4-40B6464144FF}"/>
              </a:ext>
            </a:extLst>
          </p:cNvPr>
          <p:cNvSpPr/>
          <p:nvPr/>
        </p:nvSpPr>
        <p:spPr>
          <a:xfrm>
            <a:off x="7407731" y="101645"/>
            <a:ext cx="1398132" cy="686574"/>
          </a:xfrm>
          <a:prstGeom prst="roundRect">
            <a:avLst>
              <a:gd name="adj" fmla="val 25854"/>
            </a:avLst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SA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التركيز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02D93A89-21E9-4547-8370-9E0095E2E8A9}"/>
              </a:ext>
            </a:extLst>
          </p:cNvPr>
          <p:cNvSpPr/>
          <p:nvPr/>
        </p:nvSpPr>
        <p:spPr>
          <a:xfrm>
            <a:off x="8172400" y="6165304"/>
            <a:ext cx="743000" cy="574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>
            <a:extLst>
              <a:ext uri="{FF2B5EF4-FFF2-40B4-BE49-F238E27FC236}">
                <a16:creationId xmlns:a16="http://schemas.microsoft.com/office/drawing/2014/main" id="{5C26C52B-EF14-4175-97E9-DCE161ABE75B}"/>
              </a:ext>
            </a:extLst>
          </p:cNvPr>
          <p:cNvSpPr/>
          <p:nvPr/>
        </p:nvSpPr>
        <p:spPr>
          <a:xfrm>
            <a:off x="8172400" y="6165304"/>
            <a:ext cx="743000" cy="574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C18D579-A23D-42C9-B06B-63FD6FE02C59}"/>
              </a:ext>
            </a:extLst>
          </p:cNvPr>
          <p:cNvSpPr txBox="1"/>
          <p:nvPr/>
        </p:nvSpPr>
        <p:spPr>
          <a:xfrm>
            <a:off x="214313" y="3429000"/>
            <a:ext cx="5086350" cy="1938338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r">
              <a:defRPr/>
            </a:pPr>
            <a:r>
              <a:rPr lang="ar-SA" sz="2400" b="1" dirty="0">
                <a:solidFill>
                  <a:srgbClr val="385D8A"/>
                </a:solidFill>
              </a:rPr>
              <a:t>تنخفض نسبة السكر في الدم ويصاب المريض بأعراض مثل الشعور بالضعف والدوخة , الارتباك والجوع والشحوب, الصداع والتوتر , الرعشة والعرق , سرعة ضربات القلب وفي الحالات الشديدة قد يفقد الوعي ويصاب بالغيبوبة </a:t>
            </a:r>
            <a:r>
              <a:rPr lang="ar-SA" sz="24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BFAC8EB-2144-4E9C-9F28-73CFE2F97C38}"/>
              </a:ext>
            </a:extLst>
          </p:cNvPr>
          <p:cNvSpPr txBox="1"/>
          <p:nvPr/>
        </p:nvSpPr>
        <p:spPr>
          <a:xfrm>
            <a:off x="721505" y="2373010"/>
            <a:ext cx="4071966" cy="830997"/>
          </a:xfrm>
          <a:prstGeom prst="rect">
            <a:avLst/>
          </a:prstGeom>
          <a:solidFill>
            <a:srgbClr val="FFFF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rtl="1">
              <a:defRPr/>
            </a:pPr>
            <a:r>
              <a:rPr lang="ar-SA" sz="2400" b="1" dirty="0">
                <a:solidFill>
                  <a:srgbClr val="FF0000"/>
                </a:solidFill>
              </a:rPr>
              <a:t>ماذا يحدث إذا زادت جرعة عقار (</a:t>
            </a:r>
            <a:r>
              <a:rPr lang="ar-SA" sz="2400" b="1" dirty="0" err="1">
                <a:solidFill>
                  <a:srgbClr val="FF0000"/>
                </a:solidFill>
              </a:rPr>
              <a:t>الإنسولين</a:t>
            </a:r>
            <a:r>
              <a:rPr lang="ar-SA" sz="2400" b="1" dirty="0">
                <a:solidFill>
                  <a:srgbClr val="FF0000"/>
                </a:solidFill>
              </a:rPr>
              <a:t> ) الطبي في دم المريض ؟</a:t>
            </a:r>
          </a:p>
        </p:txBody>
      </p:sp>
      <p:pic>
        <p:nvPicPr>
          <p:cNvPr id="47111" name="Picture 11" descr="C:\Users\user\Desktop\صورة35.jpg">
            <a:extLst>
              <a:ext uri="{FF2B5EF4-FFF2-40B4-BE49-F238E27FC236}">
                <a16:creationId xmlns:a16="http://schemas.microsoft.com/office/drawing/2014/main" id="{6A774ABE-63BA-4406-9FFE-357175063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81" y="5229201"/>
            <a:ext cx="645288" cy="153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2">
            <a:extLst>
              <a:ext uri="{FF2B5EF4-FFF2-40B4-BE49-F238E27FC236}">
                <a16:creationId xmlns:a16="http://schemas.microsoft.com/office/drawing/2014/main" id="{7D6C6445-EEA5-4DF5-B488-9819C271D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 b="3333"/>
          <a:stretch>
            <a:fillRect/>
          </a:stretch>
        </p:blipFill>
        <p:spPr bwMode="auto">
          <a:xfrm>
            <a:off x="5422250" y="872842"/>
            <a:ext cx="3786187" cy="552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B4FA797-BB67-4A5D-A062-459EFD0CAB3B}"/>
              </a:ext>
            </a:extLst>
          </p:cNvPr>
          <p:cNvSpPr txBox="1"/>
          <p:nvPr/>
        </p:nvSpPr>
        <p:spPr>
          <a:xfrm>
            <a:off x="720369" y="5543971"/>
            <a:ext cx="4572000" cy="523875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385D8A"/>
                </a:solidFill>
              </a:rPr>
              <a:t>بسبب زيادة </a:t>
            </a:r>
            <a:r>
              <a:rPr lang="ar-SA" sz="2800" b="1" dirty="0">
                <a:solidFill>
                  <a:srgbClr val="385D8A"/>
                </a:solidFill>
              </a:rPr>
              <a:t>تركيز</a:t>
            </a:r>
            <a:r>
              <a:rPr lang="ar-SA" sz="2400" b="1" dirty="0">
                <a:solidFill>
                  <a:srgbClr val="385D8A"/>
                </a:solidFill>
              </a:rPr>
              <a:t> نسبة </a:t>
            </a:r>
            <a:r>
              <a:rPr lang="ar-SA" sz="2400" b="1" dirty="0" err="1">
                <a:solidFill>
                  <a:srgbClr val="385D8A"/>
                </a:solidFill>
              </a:rPr>
              <a:t>الانسولين</a:t>
            </a:r>
            <a:r>
              <a:rPr lang="ar-SA" sz="2400" b="1" dirty="0">
                <a:solidFill>
                  <a:srgbClr val="385D8A"/>
                </a:solidFill>
              </a:rPr>
              <a:t> في الدم  </a:t>
            </a:r>
          </a:p>
        </p:txBody>
      </p:sp>
      <p:sp>
        <p:nvSpPr>
          <p:cNvPr id="12" name="مربع نص 2">
            <a:extLst>
              <a:ext uri="{FF2B5EF4-FFF2-40B4-BE49-F238E27FC236}">
                <a16:creationId xmlns:a16="http://schemas.microsoft.com/office/drawing/2014/main" id="{B65BABE1-A0A9-4A6B-83B9-08080CD0A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1" y="894844"/>
            <a:ext cx="5286375" cy="132397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ar-SA" sz="2000" b="1" dirty="0">
                <a:solidFill>
                  <a:schemeClr val="bg1"/>
                </a:solidFill>
              </a:rPr>
              <a:t>الصيادلة : هم </a:t>
            </a:r>
            <a:r>
              <a:rPr lang="ar-SA" sz="2000" b="1" dirty="0" err="1">
                <a:solidFill>
                  <a:schemeClr val="bg1"/>
                </a:solidFill>
              </a:rPr>
              <a:t>المسؤولون</a:t>
            </a:r>
            <a:r>
              <a:rPr lang="ar-SA" sz="2000" b="1" dirty="0">
                <a:solidFill>
                  <a:schemeClr val="bg1"/>
                </a:solidFill>
              </a:rPr>
              <a:t> عن فهم استخدامات الدواء وتركيبه الكيميائي وتأثيراته وكذلك خصائصه الفيزيائية والكيميائية والحيوية ويقدمون النصح عادة للأطباء حول اختيار الدواء والجرعات والمداخلات الدوائية والتأثيرات الجانبية له 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8E256D9-4A33-410E-8CD4-4F9F00670F26}"/>
              </a:ext>
            </a:extLst>
          </p:cNvPr>
          <p:cNvSpPr/>
          <p:nvPr/>
        </p:nvSpPr>
        <p:spPr>
          <a:xfrm>
            <a:off x="0" y="-15240"/>
            <a:ext cx="9144000" cy="6873240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مستطيل مستدير الزوايا 9">
            <a:extLst>
              <a:ext uri="{FF2B5EF4-FFF2-40B4-BE49-F238E27FC236}">
                <a16:creationId xmlns:a16="http://schemas.microsoft.com/office/drawing/2014/main" id="{AF4A701B-CD95-4E06-B393-FA4C805D51CE}"/>
              </a:ext>
            </a:extLst>
          </p:cNvPr>
          <p:cNvSpPr/>
          <p:nvPr/>
        </p:nvSpPr>
        <p:spPr>
          <a:xfrm>
            <a:off x="7407731" y="101645"/>
            <a:ext cx="1398132" cy="686574"/>
          </a:xfrm>
          <a:prstGeom prst="roundRect">
            <a:avLst>
              <a:gd name="adj" fmla="val 25854"/>
            </a:avLst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SA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التركيز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 autoUpdateAnimBg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531" y="5147886"/>
            <a:ext cx="1484078" cy="1674795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11560" y="2233838"/>
            <a:ext cx="8229600" cy="4496223"/>
          </a:xfrm>
          <a:noFill/>
        </p:spPr>
        <p:txBody>
          <a:bodyPr/>
          <a:lstStyle/>
          <a:p>
            <a:r>
              <a:rPr lang="ar-SA" b="1" dirty="0"/>
              <a:t>تركيز المحلول هو : </a:t>
            </a:r>
            <a:r>
              <a:rPr lang="ar-SA" b="1" dirty="0">
                <a:solidFill>
                  <a:srgbClr val="002060"/>
                </a:solidFill>
              </a:rPr>
              <a:t>نسبة كمية المذاب إلى كمية المذيب .</a:t>
            </a:r>
          </a:p>
          <a:p>
            <a:pPr marL="0" indent="0">
              <a:buNone/>
            </a:pPr>
            <a:endParaRPr lang="ar-SA" b="1" dirty="0">
              <a:solidFill>
                <a:srgbClr val="002060"/>
              </a:solidFill>
            </a:endParaRPr>
          </a:p>
          <a:p>
            <a:r>
              <a:rPr lang="ar-SA" b="1" dirty="0">
                <a:solidFill>
                  <a:srgbClr val="C00000"/>
                </a:solidFill>
              </a:rPr>
              <a:t>المحلول ................ كمية المذاب </a:t>
            </a:r>
            <a:r>
              <a:rPr lang="ar-SA" b="1" dirty="0"/>
              <a:t>أكبر</a:t>
            </a:r>
            <a:r>
              <a:rPr lang="ar-SA" b="1" dirty="0">
                <a:solidFill>
                  <a:srgbClr val="C00000"/>
                </a:solidFill>
              </a:rPr>
              <a:t> من كمية المذيب .</a:t>
            </a:r>
          </a:p>
          <a:p>
            <a:endParaRPr lang="ar-SA" b="1" dirty="0">
              <a:solidFill>
                <a:srgbClr val="C00000"/>
              </a:solidFill>
            </a:endParaRPr>
          </a:p>
          <a:p>
            <a:r>
              <a:rPr lang="ar-SA" b="1" dirty="0">
                <a:solidFill>
                  <a:srgbClr val="C00000"/>
                </a:solidFill>
              </a:rPr>
              <a:t>المحلول ................ كمية المذاب </a:t>
            </a:r>
            <a:r>
              <a:rPr lang="ar-SA" b="1" dirty="0"/>
              <a:t>أقل</a:t>
            </a:r>
            <a:r>
              <a:rPr lang="ar-SA" b="1" dirty="0">
                <a:solidFill>
                  <a:srgbClr val="C00000"/>
                </a:solidFill>
              </a:rPr>
              <a:t> من كمية المذيب .</a:t>
            </a:r>
          </a:p>
          <a:p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5433011" y="3443099"/>
            <a:ext cx="185322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2060"/>
                </a:solidFill>
              </a:rPr>
              <a:t>    المركز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5439887" y="4624666"/>
            <a:ext cx="19376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2060"/>
                </a:solidFill>
              </a:rPr>
              <a:t>     المخفف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095" y="4869159"/>
            <a:ext cx="2836497" cy="2019069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976415B8-D4DA-48AD-8A96-B6382B384C04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BF4DA8F-1589-4501-9C2C-7CA96D82ECAC}"/>
              </a:ext>
            </a:extLst>
          </p:cNvPr>
          <p:cNvSpPr txBox="1"/>
          <p:nvPr/>
        </p:nvSpPr>
        <p:spPr>
          <a:xfrm>
            <a:off x="491175" y="1233060"/>
            <a:ext cx="837361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س - ما هو تركيز المحلول ثم قارن بين المحلول المركز والمحلول المخفف؟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BF4803E-6341-4BB8-9237-528D0A63518D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209" y="176432"/>
            <a:ext cx="786829" cy="1136532"/>
          </a:xfrm>
          <a:prstGeom prst="rect">
            <a:avLst/>
          </a:prstGeom>
        </p:spPr>
      </p:pic>
      <p:sp>
        <p:nvSpPr>
          <p:cNvPr id="13" name="عنوان 1">
            <a:extLst>
              <a:ext uri="{FF2B5EF4-FFF2-40B4-BE49-F238E27FC236}">
                <a16:creationId xmlns:a16="http://schemas.microsoft.com/office/drawing/2014/main" id="{DA725AFC-C299-48DA-AA27-F029461078AD}"/>
              </a:ext>
            </a:extLst>
          </p:cNvPr>
          <p:cNvSpPr txBox="1">
            <a:spLocks/>
          </p:cNvSpPr>
          <p:nvPr/>
        </p:nvSpPr>
        <p:spPr bwMode="auto">
          <a:xfrm>
            <a:off x="7065607" y="269544"/>
            <a:ext cx="1855387" cy="63976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j-ea"/>
                <a:cs typeface="Times New Roman" panose="02020603050405020304" pitchFamily="18" charset="0"/>
              </a:rPr>
              <a:t>تقويم مرحلي</a:t>
            </a:r>
          </a:p>
        </p:txBody>
      </p:sp>
    </p:spTree>
    <p:extLst>
      <p:ext uri="{BB962C8B-B14F-4D97-AF65-F5344CB8AC3E}">
        <p14:creationId xmlns:p14="http://schemas.microsoft.com/office/powerpoint/2010/main" val="2035358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explode.wav"/>
          </p:stSnd>
        </p:sndAc>
      </p:transition>
    </mc:Choice>
    <mc:Fallback xmlns="">
      <p:transition spd="slow">
        <p:fade/>
        <p:sndAc>
          <p:stSnd>
            <p:snd r:embed="rId10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5408" y="211211"/>
            <a:ext cx="5328592" cy="76641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b="1" dirty="0">
                <a:solidFill>
                  <a:srgbClr val="FF0000"/>
                </a:solidFill>
              </a:rPr>
              <a:t>ماهي القطع الأثرية ؟ </a:t>
            </a:r>
            <a:endParaRPr lang="ar-EG" sz="48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4016" y="1430778"/>
            <a:ext cx="8643967" cy="1080120"/>
          </a:xfrm>
          <a:prstGeom prst="roundRect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أشياء صنعها الانسان قديما ولها أهمية تاريخية وثقافية مثل الأدوات والأسلحة</a:t>
            </a:r>
            <a:r>
              <a:rPr lang="ar-EG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و</a:t>
            </a:r>
            <a:r>
              <a:rPr lang="ar-SA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قد تم اكتشافها بعدة طرق منها :</a:t>
            </a:r>
            <a:endParaRPr lang="ar-EG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شكل بيضاوي 2"/>
          <p:cNvSpPr/>
          <p:nvPr/>
        </p:nvSpPr>
        <p:spPr>
          <a:xfrm>
            <a:off x="5940152" y="2960948"/>
            <a:ext cx="2341462" cy="93610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ar-SA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التقنية</a:t>
            </a:r>
            <a:endParaRPr lang="ar-EG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467544" y="5250304"/>
            <a:ext cx="2634656" cy="9361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SA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ar-EG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ar-SA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العمل المختبري</a:t>
            </a:r>
            <a:endParaRPr lang="ar-EG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3102200" y="3861048"/>
            <a:ext cx="2507740" cy="93610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SA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ar-EG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ar-SA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عمليات الحفر والتنقيب</a:t>
            </a:r>
            <a:endParaRPr lang="ar-EG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1F37D9B-E4F7-4A67-B59E-539B35BB1ABB}"/>
              </a:ext>
            </a:extLst>
          </p:cNvPr>
          <p:cNvSpPr/>
          <p:nvPr/>
        </p:nvSpPr>
        <p:spPr>
          <a:xfrm>
            <a:off x="0" y="28782"/>
            <a:ext cx="9144000" cy="681482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57A71AE-44B6-4524-95F8-3C1C30CD6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43" y="5576623"/>
            <a:ext cx="1259632" cy="121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  <p:bldP spid="8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صورة 1">
            <a:extLst>
              <a:ext uri="{FF2B5EF4-FFF2-40B4-BE49-F238E27FC236}">
                <a16:creationId xmlns:a16="http://schemas.microsoft.com/office/drawing/2014/main" id="{43AC61C2-5BEC-4AA8-BCA3-C1CC9FBD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612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ABBC93C-6947-4E0A-8D72-B5D74AEF09A6}"/>
              </a:ext>
            </a:extLst>
          </p:cNvPr>
          <p:cNvSpPr/>
          <p:nvPr/>
        </p:nvSpPr>
        <p:spPr>
          <a:xfrm>
            <a:off x="6283325" y="230188"/>
            <a:ext cx="2647950" cy="9366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C4212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096585"/>
      </p:ext>
    </p:extLst>
  </p:cSld>
  <p:clrMapOvr>
    <a:masterClrMapping/>
  </p:clrMapOvr>
  <p:transition spd="slow">
    <p:wheel spokes="1"/>
    <p:sndAc>
      <p:stSnd>
        <p:snd r:embed="rId2" name="explode.wav"/>
      </p:stSnd>
    </p:sndAc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1840" y="1927747"/>
            <a:ext cx="2218760" cy="4917285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CFF474FF-32FA-45D7-A85E-E2BBC3688C21}"/>
              </a:ext>
            </a:extLst>
          </p:cNvPr>
          <p:cNvSpPr/>
          <p:nvPr/>
        </p:nvSpPr>
        <p:spPr>
          <a:xfrm>
            <a:off x="477823" y="3173263"/>
            <a:ext cx="8434833" cy="3024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</a:t>
            </a:r>
            <a:r>
              <a:rPr kumimoji="0" lang="ar-SA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ضع كلمة صح أو خطأ فيما يلي 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r>
              <a:rPr lang="ar-SA" sz="2800" b="1" dirty="0">
                <a:solidFill>
                  <a:prstClr val="black"/>
                </a:solidFill>
              </a:rPr>
              <a:t>في المحلول المركز كمية المذاب أكبر من كمية المذيب (       </a:t>
            </a:r>
            <a:r>
              <a:rPr lang="ar-SA" sz="2400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AE77B12C-7398-4F4B-A485-BC01831DE6EE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2793C14-08F1-47AA-9889-08285AF8CE3A}"/>
              </a:ext>
            </a:extLst>
          </p:cNvPr>
          <p:cNvSpPr/>
          <p:nvPr/>
        </p:nvSpPr>
        <p:spPr>
          <a:xfrm>
            <a:off x="2680873" y="1801265"/>
            <a:ext cx="6002139" cy="330191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س : اكمل الفراغات التالية بما يناسب: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prstClr val="black"/>
                </a:solidFill>
              </a:rPr>
              <a:t>من العوامل المؤثرة على الذائبية ..................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2800" b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ar-SA" sz="2800" b="1" kern="0" dirty="0">
                <a:solidFill>
                  <a:prstClr val="black"/>
                </a:solidFill>
              </a:rPr>
              <a:t>يزيد معدل الذوبان عند ............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6BCC6CC-40CE-4D15-8DED-6815352EE6E5}"/>
              </a:ext>
            </a:extLst>
          </p:cNvPr>
          <p:cNvSpPr txBox="1"/>
          <p:nvPr/>
        </p:nvSpPr>
        <p:spPr>
          <a:xfrm>
            <a:off x="2993317" y="1570432"/>
            <a:ext cx="178152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/>
                <a:ea typeface="+mn-ea"/>
                <a:cs typeface="Times New Roman"/>
              </a:rPr>
              <a:t>الضغط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mbria"/>
              <a:ea typeface="+mn-ea"/>
              <a:cs typeface="Times New Roman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F77713A-311F-47C6-B47B-641023870C5F}"/>
              </a:ext>
            </a:extLst>
          </p:cNvPr>
          <p:cNvSpPr txBox="1"/>
          <p:nvPr/>
        </p:nvSpPr>
        <p:spPr>
          <a:xfrm>
            <a:off x="3588411" y="2391125"/>
            <a:ext cx="237285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/>
                <a:ea typeface="+mn-ea"/>
                <a:cs typeface="Times New Roman"/>
              </a:rPr>
              <a:t>بتحريك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/>
                <a:ea typeface="+mn-ea"/>
                <a:cs typeface="Times New Roman"/>
              </a:rPr>
              <a:t> المحلول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mbria"/>
              <a:ea typeface="+mn-ea"/>
              <a:cs typeface="Times New Roman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17213CC-53CB-4E19-805F-F950C04D54EF}"/>
              </a:ext>
            </a:extLst>
          </p:cNvPr>
          <p:cNvSpPr txBox="1"/>
          <p:nvPr/>
        </p:nvSpPr>
        <p:spPr>
          <a:xfrm>
            <a:off x="1763688" y="4869160"/>
            <a:ext cx="719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صح</a:t>
            </a:r>
          </a:p>
        </p:txBody>
      </p:sp>
    </p:spTree>
    <p:extLst>
      <p:ext uri="{BB962C8B-B14F-4D97-AF65-F5344CB8AC3E}">
        <p14:creationId xmlns:p14="http://schemas.microsoft.com/office/powerpoint/2010/main" val="203204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06" y="5074259"/>
            <a:ext cx="1183638" cy="72967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067946" y="1106742"/>
            <a:ext cx="4788335" cy="4733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306035" y="5482361"/>
            <a:ext cx="3381704" cy="868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 على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:   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41341" y="3268830"/>
            <a:ext cx="5940723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نتهى الدرس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تمنياتي للجميع بالتوفيق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3" y="145675"/>
            <a:ext cx="3581400" cy="30627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4516B9-1E9D-4AD5-9888-172FE2CD2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029DE6BF-8A1F-46CB-A7A5-9FEFB09B0C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2968" y="5347097"/>
            <a:ext cx="944296" cy="231425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326D76E-147C-4EE3-B59F-F526861EB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AAC6F6A-11C6-45BD-B3D2-A9934BF66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40AE8C-7BE7-4FD8-9496-E5DFE3030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" y="6473969"/>
            <a:ext cx="1149037" cy="16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8" descr="C:\Users\user\Desktop\صورة44.png">
            <a:extLst>
              <a:ext uri="{FF2B5EF4-FFF2-40B4-BE49-F238E27FC236}">
                <a16:creationId xmlns:a16="http://schemas.microsoft.com/office/drawing/2014/main" id="{E7600C3B-4F64-444C-A8A4-7BF85723D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" b="47212"/>
          <a:stretch>
            <a:fillRect/>
          </a:stretch>
        </p:blipFill>
        <p:spPr bwMode="auto">
          <a:xfrm>
            <a:off x="4778216" y="785813"/>
            <a:ext cx="4187191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user\Pictures\'.png">
            <a:extLst>
              <a:ext uri="{FF2B5EF4-FFF2-40B4-BE49-F238E27FC236}">
                <a16:creationId xmlns:a16="http://schemas.microsoft.com/office/drawing/2014/main" id="{2CDD2753-9FEE-44A1-90E9-F7F6B170B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4275" t="319" r="31827" b="90107"/>
          <a:stretch>
            <a:fillRect/>
          </a:stretch>
        </p:blipFill>
        <p:spPr bwMode="auto">
          <a:xfrm>
            <a:off x="6286500" y="285750"/>
            <a:ext cx="1714500" cy="500063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7" name="مخطط انسيابي: معالجة 6">
            <a:extLst>
              <a:ext uri="{FF2B5EF4-FFF2-40B4-BE49-F238E27FC236}">
                <a16:creationId xmlns:a16="http://schemas.microsoft.com/office/drawing/2014/main" id="{4D36C364-F39E-42C6-B93E-998BE391C7DE}"/>
              </a:ext>
            </a:extLst>
          </p:cNvPr>
          <p:cNvSpPr/>
          <p:nvPr/>
        </p:nvSpPr>
        <p:spPr bwMode="auto">
          <a:xfrm>
            <a:off x="571500" y="1143000"/>
            <a:ext cx="4286250" cy="928688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ctr" rtl="1">
              <a:defRPr/>
            </a:pPr>
            <a:r>
              <a:rPr lang="ar-SA" b="1" dirty="0">
                <a:solidFill>
                  <a:schemeClr val="tx1"/>
                </a:solidFill>
              </a:rPr>
              <a:t>1- المادة النقية إما أن تكون عنصراً مثل الكربون </a:t>
            </a:r>
            <a:r>
              <a:rPr lang="ar-SA" b="1" dirty="0" err="1">
                <a:solidFill>
                  <a:schemeClr val="tx1"/>
                </a:solidFill>
              </a:rPr>
              <a:t>و</a:t>
            </a:r>
            <a:r>
              <a:rPr lang="ar-SA" b="1" dirty="0">
                <a:solidFill>
                  <a:schemeClr val="tx1"/>
                </a:solidFill>
              </a:rPr>
              <a:t> الهيدروجين أو مركباً كالماء والسكر ، أما المخلوط فهو مزيج من مادتين أو أكثر ومنه محلول السكر والفولاذ</a:t>
            </a:r>
          </a:p>
        </p:txBody>
      </p:sp>
      <p:sp>
        <p:nvSpPr>
          <p:cNvPr id="9" name="مخطط انسيابي: معالجة 8">
            <a:extLst>
              <a:ext uri="{FF2B5EF4-FFF2-40B4-BE49-F238E27FC236}">
                <a16:creationId xmlns:a16="http://schemas.microsoft.com/office/drawing/2014/main" id="{F4C9198B-3CB8-4D12-BA00-CABC97270185}"/>
              </a:ext>
            </a:extLst>
          </p:cNvPr>
          <p:cNvSpPr/>
          <p:nvPr/>
        </p:nvSpPr>
        <p:spPr bwMode="auto">
          <a:xfrm>
            <a:off x="2071688" y="3500438"/>
            <a:ext cx="3071812" cy="642937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ctr" rtl="1">
              <a:defRPr/>
            </a:pPr>
            <a:r>
              <a:rPr lang="ar-SA" b="1" dirty="0">
                <a:solidFill>
                  <a:schemeClr val="tx1"/>
                </a:solidFill>
              </a:rPr>
              <a:t>3- يتكون المحلول عند امتزاج جسيمات المذاب مع جسيمات المذيب</a:t>
            </a:r>
          </a:p>
        </p:txBody>
      </p:sp>
      <p:sp>
        <p:nvSpPr>
          <p:cNvPr id="10" name="مخطط انسيابي: معالجة 9">
            <a:extLst>
              <a:ext uri="{FF2B5EF4-FFF2-40B4-BE49-F238E27FC236}">
                <a16:creationId xmlns:a16="http://schemas.microsoft.com/office/drawing/2014/main" id="{C969036C-4F54-4A0F-B946-16822E8AADF1}"/>
              </a:ext>
            </a:extLst>
          </p:cNvPr>
          <p:cNvSpPr/>
          <p:nvPr/>
        </p:nvSpPr>
        <p:spPr bwMode="auto">
          <a:xfrm>
            <a:off x="1571625" y="5643563"/>
            <a:ext cx="3643313" cy="642937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ctr" rtl="1">
              <a:defRPr/>
            </a:pPr>
            <a:r>
              <a:rPr lang="ar-SA" b="1" dirty="0">
                <a:solidFill>
                  <a:schemeClr val="tx1"/>
                </a:solidFill>
              </a:rPr>
              <a:t>6- التحريك – الرج – زيادة درجة الحرارة – زيادة الضغط </a:t>
            </a:r>
            <a:r>
              <a:rPr lang="ar-SA" b="1" dirty="0" err="1">
                <a:solidFill>
                  <a:schemeClr val="tx1"/>
                </a:solidFill>
              </a:rPr>
              <a:t>اذا</a:t>
            </a:r>
            <a:r>
              <a:rPr lang="ar-SA" b="1" dirty="0">
                <a:solidFill>
                  <a:schemeClr val="tx1"/>
                </a:solidFill>
              </a:rPr>
              <a:t> كان المذاب غازاً ....الخ</a:t>
            </a:r>
          </a:p>
        </p:txBody>
      </p:sp>
      <p:sp>
        <p:nvSpPr>
          <p:cNvPr id="11" name="مخطط انسيابي: معالجة 10">
            <a:extLst>
              <a:ext uri="{FF2B5EF4-FFF2-40B4-BE49-F238E27FC236}">
                <a16:creationId xmlns:a16="http://schemas.microsoft.com/office/drawing/2014/main" id="{CA5B6230-3AFB-4483-B3E2-21B76784D39A}"/>
              </a:ext>
            </a:extLst>
          </p:cNvPr>
          <p:cNvSpPr/>
          <p:nvPr/>
        </p:nvSpPr>
        <p:spPr bwMode="auto">
          <a:xfrm>
            <a:off x="3143250" y="5000625"/>
            <a:ext cx="2000250" cy="428625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ctr" rtl="1">
              <a:defRPr/>
            </a:pPr>
            <a:r>
              <a:rPr lang="ar-SA" b="1" dirty="0">
                <a:solidFill>
                  <a:schemeClr val="tx1"/>
                </a:solidFill>
              </a:rPr>
              <a:t>5- جزيئات الماء قطبية </a:t>
            </a:r>
          </a:p>
        </p:txBody>
      </p:sp>
      <p:sp>
        <p:nvSpPr>
          <p:cNvPr id="13" name="مخطط انسيابي: معالجة 12">
            <a:extLst>
              <a:ext uri="{FF2B5EF4-FFF2-40B4-BE49-F238E27FC236}">
                <a16:creationId xmlns:a16="http://schemas.microsoft.com/office/drawing/2014/main" id="{062C57F2-868E-48A4-9FAB-DB15D68FD4A1}"/>
              </a:ext>
            </a:extLst>
          </p:cNvPr>
          <p:cNvSpPr/>
          <p:nvPr/>
        </p:nvSpPr>
        <p:spPr bwMode="auto">
          <a:xfrm>
            <a:off x="2714625" y="4429125"/>
            <a:ext cx="1071563" cy="428625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ctr" rtl="1">
              <a:defRPr/>
            </a:pPr>
            <a:r>
              <a:rPr lang="ar-SA" b="1" dirty="0">
                <a:solidFill>
                  <a:schemeClr val="tx1"/>
                </a:solidFill>
              </a:rPr>
              <a:t>4- سبيكة </a:t>
            </a:r>
          </a:p>
        </p:txBody>
      </p:sp>
      <p:sp>
        <p:nvSpPr>
          <p:cNvPr id="14" name="مخطط انسيابي: معالجة 13">
            <a:extLst>
              <a:ext uri="{FF2B5EF4-FFF2-40B4-BE49-F238E27FC236}">
                <a16:creationId xmlns:a16="http://schemas.microsoft.com/office/drawing/2014/main" id="{EC6E6DB3-1555-4F7A-9EE5-57B84121131D}"/>
              </a:ext>
            </a:extLst>
          </p:cNvPr>
          <p:cNvSpPr/>
          <p:nvPr/>
        </p:nvSpPr>
        <p:spPr bwMode="auto">
          <a:xfrm>
            <a:off x="785813" y="2428875"/>
            <a:ext cx="3786187" cy="642938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ctr" rtl="1">
              <a:defRPr/>
            </a:pPr>
            <a:r>
              <a:rPr lang="ar-SA" b="1" dirty="0">
                <a:solidFill>
                  <a:schemeClr val="tx1"/>
                </a:solidFill>
              </a:rPr>
              <a:t>2- تختلط جزيئات المواد في </a:t>
            </a:r>
            <a:r>
              <a:rPr lang="ar-SA" b="1" dirty="0" err="1">
                <a:solidFill>
                  <a:schemeClr val="tx1"/>
                </a:solidFill>
              </a:rPr>
              <a:t>المخاليط</a:t>
            </a:r>
            <a:r>
              <a:rPr lang="ar-SA" b="1" dirty="0">
                <a:solidFill>
                  <a:schemeClr val="tx1"/>
                </a:solidFill>
              </a:rPr>
              <a:t> المتجانسة بانتظام على عكس </a:t>
            </a:r>
            <a:r>
              <a:rPr lang="ar-SA" b="1" dirty="0" err="1">
                <a:solidFill>
                  <a:schemeClr val="tx1"/>
                </a:solidFill>
              </a:rPr>
              <a:t>المخاليط</a:t>
            </a:r>
            <a:r>
              <a:rPr lang="ar-SA" b="1" dirty="0">
                <a:solidFill>
                  <a:schemeClr val="tx1"/>
                </a:solidFill>
              </a:rPr>
              <a:t> غير المتجانسة 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A7EE257-722E-463D-BE9B-183B5DA3E28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60000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user\Desktop\صورة44.png">
            <a:extLst>
              <a:ext uri="{FF2B5EF4-FFF2-40B4-BE49-F238E27FC236}">
                <a16:creationId xmlns:a16="http://schemas.microsoft.com/office/drawing/2014/main" id="{E8E5A234-E061-46CF-9087-1EFE1BFB4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62791"/>
          <a:stretch>
            <a:fillRect/>
          </a:stretch>
        </p:blipFill>
        <p:spPr bwMode="auto">
          <a:xfrm>
            <a:off x="4357688" y="2643188"/>
            <a:ext cx="4357687" cy="3071812"/>
          </a:xfrm>
          <a:prstGeom prst="rect">
            <a:avLst/>
          </a:prstGeom>
          <a:noFill/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4" name="مخطط انسيابي: معالجة 3">
            <a:extLst>
              <a:ext uri="{FF2B5EF4-FFF2-40B4-BE49-F238E27FC236}">
                <a16:creationId xmlns:a16="http://schemas.microsoft.com/office/drawing/2014/main" id="{8C9E28C8-0DF4-4B5C-B180-A8C2D4DD496E}"/>
              </a:ext>
            </a:extLst>
          </p:cNvPr>
          <p:cNvSpPr/>
          <p:nvPr/>
        </p:nvSpPr>
        <p:spPr bwMode="auto">
          <a:xfrm>
            <a:off x="928688" y="3286125"/>
            <a:ext cx="3214687" cy="642938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ctr" rtl="1">
              <a:defRPr/>
            </a:pPr>
            <a:r>
              <a:rPr lang="ar-SA" b="1" dirty="0">
                <a:solidFill>
                  <a:schemeClr val="tx1"/>
                </a:solidFill>
              </a:rPr>
              <a:t>8- </a:t>
            </a:r>
            <a:r>
              <a:rPr lang="ar-SA" b="1" dirty="0" err="1">
                <a:solidFill>
                  <a:schemeClr val="tx1"/>
                </a:solidFill>
              </a:rPr>
              <a:t>أ</a:t>
            </a:r>
            <a:r>
              <a:rPr lang="ar-SA" b="1" dirty="0">
                <a:solidFill>
                  <a:schemeClr val="tx1"/>
                </a:solidFill>
              </a:rPr>
              <a:t>. لأن هذه السوائل غير قطبية وجزيئات الشحوم والدهون غير قطبية</a:t>
            </a:r>
          </a:p>
        </p:txBody>
      </p:sp>
      <p:pic>
        <p:nvPicPr>
          <p:cNvPr id="5" name="Picture 8" descr="C:\Users\user\Desktop\صورة44.png">
            <a:extLst>
              <a:ext uri="{FF2B5EF4-FFF2-40B4-BE49-F238E27FC236}">
                <a16:creationId xmlns:a16="http://schemas.microsoft.com/office/drawing/2014/main" id="{B76D39A9-DAB0-4180-81E4-A4ACDB6C9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51989" b="35938"/>
          <a:stretch>
            <a:fillRect/>
          </a:stretch>
        </p:blipFill>
        <p:spPr bwMode="auto">
          <a:xfrm>
            <a:off x="4429125" y="928688"/>
            <a:ext cx="4357688" cy="1223962"/>
          </a:xfrm>
          <a:prstGeom prst="rect">
            <a:avLst/>
          </a:prstGeom>
          <a:noFill/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6" name="مخطط انسيابي: معالجة 5">
            <a:extLst>
              <a:ext uri="{FF2B5EF4-FFF2-40B4-BE49-F238E27FC236}">
                <a16:creationId xmlns:a16="http://schemas.microsoft.com/office/drawing/2014/main" id="{F6922BFF-A0DE-4B1A-A6E4-6D1BF7602C5D}"/>
              </a:ext>
            </a:extLst>
          </p:cNvPr>
          <p:cNvSpPr/>
          <p:nvPr/>
        </p:nvSpPr>
        <p:spPr bwMode="auto">
          <a:xfrm>
            <a:off x="2500313" y="1857375"/>
            <a:ext cx="2286000" cy="428625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ctr" rtl="1">
              <a:defRPr/>
            </a:pPr>
            <a:r>
              <a:rPr lang="ar-SA" b="1" dirty="0">
                <a:solidFill>
                  <a:schemeClr val="tx1"/>
                </a:solidFill>
              </a:rPr>
              <a:t>7- لخفض درجة تجمد الماء</a:t>
            </a:r>
          </a:p>
        </p:txBody>
      </p:sp>
      <p:sp>
        <p:nvSpPr>
          <p:cNvPr id="8" name="مخطط انسيابي: معالجة 7">
            <a:extLst>
              <a:ext uri="{FF2B5EF4-FFF2-40B4-BE49-F238E27FC236}">
                <a16:creationId xmlns:a16="http://schemas.microsoft.com/office/drawing/2014/main" id="{8213A42F-6776-4972-81FD-FB3831429565}"/>
              </a:ext>
            </a:extLst>
          </p:cNvPr>
          <p:cNvSpPr/>
          <p:nvPr/>
        </p:nvSpPr>
        <p:spPr bwMode="auto">
          <a:xfrm>
            <a:off x="1000125" y="4714875"/>
            <a:ext cx="3214688" cy="642938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ctr" rtl="1">
              <a:defRPr/>
            </a:pPr>
            <a:r>
              <a:rPr lang="ar-SA" b="1" dirty="0">
                <a:solidFill>
                  <a:schemeClr val="tx1"/>
                </a:solidFill>
              </a:rPr>
              <a:t>8- </a:t>
            </a:r>
            <a:r>
              <a:rPr lang="ar-SA" b="1" dirty="0" err="1">
                <a:solidFill>
                  <a:schemeClr val="tx1"/>
                </a:solidFill>
              </a:rPr>
              <a:t>ب</a:t>
            </a:r>
            <a:r>
              <a:rPr lang="ar-SA" b="1" dirty="0">
                <a:solidFill>
                  <a:schemeClr val="tx1"/>
                </a:solidFill>
              </a:rPr>
              <a:t>. لأنها يجب أن تكون قوية حتى تتمكن من فتح العلبة دون أن تنكسر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D9001BF-9C82-43AE-A4AD-274C2A4EAE4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60000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5390336" y="908720"/>
            <a:ext cx="3600400" cy="3384376"/>
          </a:xfrm>
          <a:prstGeom prst="ellipse">
            <a:avLst/>
          </a:prstGeom>
          <a:solidFill>
            <a:schemeClr val="bg1"/>
          </a:solidFill>
          <a:ln>
            <a:solidFill>
              <a:srgbClr val="C032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المحاليل الحمضية والقاعدية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AC67EFC-C520-4987-92A4-5DE989E4963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C032E6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033C46A-7582-4678-B6C6-085902BEB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4" y="908720"/>
            <a:ext cx="5264557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01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9" descr="C:\Users\user\Pictures\q.png">
            <a:extLst>
              <a:ext uri="{FF2B5EF4-FFF2-40B4-BE49-F238E27FC236}">
                <a16:creationId xmlns:a16="http://schemas.microsoft.com/office/drawing/2014/main" id="{15DAA423-E3A8-44A0-BAA0-7CF8420DF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58"/>
          <a:stretch>
            <a:fillRect/>
          </a:stretch>
        </p:blipFill>
        <p:spPr bwMode="auto">
          <a:xfrm>
            <a:off x="6143625" y="2428875"/>
            <a:ext cx="2857500" cy="31353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2">
            <a:extLst>
              <a:ext uri="{FF2B5EF4-FFF2-40B4-BE49-F238E27FC236}">
                <a16:creationId xmlns:a16="http://schemas.microsoft.com/office/drawing/2014/main" id="{6383D22F-564B-4292-AB7C-27738130B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9" name="Picture 19" descr="C:\Users\user\Pictures\q.png">
            <a:extLst>
              <a:ext uri="{FF2B5EF4-FFF2-40B4-BE49-F238E27FC236}">
                <a16:creationId xmlns:a16="http://schemas.microsoft.com/office/drawing/2014/main" id="{DD01D39D-C359-4D8A-AEAB-94B67FB67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86"/>
          <a:stretch>
            <a:fillRect/>
          </a:stretch>
        </p:blipFill>
        <p:spPr bwMode="auto">
          <a:xfrm>
            <a:off x="3286125" y="4000500"/>
            <a:ext cx="3021013" cy="1933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78" name="Picture 18" descr="C:\Users\user\Pictures\,e.png">
            <a:extLst>
              <a:ext uri="{FF2B5EF4-FFF2-40B4-BE49-F238E27FC236}">
                <a16:creationId xmlns:a16="http://schemas.microsoft.com/office/drawing/2014/main" id="{25920576-8882-4419-90F8-CDDA53755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51"/>
          <a:stretch>
            <a:fillRect/>
          </a:stretch>
        </p:blipFill>
        <p:spPr bwMode="auto">
          <a:xfrm>
            <a:off x="1928813" y="2571750"/>
            <a:ext cx="2971800" cy="17859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21" descr="https://upload.wikimedia.org/wikipedia/commons/thumb/c/ca/P_chemistry.svg/400px-P_chemistry.svg.png">
            <a:extLst>
              <a:ext uri="{FF2B5EF4-FFF2-40B4-BE49-F238E27FC236}">
                <a16:creationId xmlns:a16="http://schemas.microsoft.com/office/drawing/2014/main" id="{346E3FDC-FE31-4554-8508-5D6D70FD5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786063"/>
            <a:ext cx="1166813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23" descr="http://fc02.deviantart.net/fs70/f/2010/175/9/3/Organic_chemistry_press_by_jamew85.png">
            <a:extLst>
              <a:ext uri="{FF2B5EF4-FFF2-40B4-BE49-F238E27FC236}">
                <a16:creationId xmlns:a16="http://schemas.microsoft.com/office/drawing/2014/main" id="{E2198425-9BC1-414B-B28C-C8642C351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714625"/>
            <a:ext cx="1214438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2">
            <a:extLst>
              <a:ext uri="{FF2B5EF4-FFF2-40B4-BE49-F238E27FC236}">
                <a16:creationId xmlns:a16="http://schemas.microsoft.com/office/drawing/2014/main" id="{EF99C59B-F6D3-4E9B-804A-B3DD2E922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8" b="79272"/>
          <a:stretch>
            <a:fillRect/>
          </a:stretch>
        </p:blipFill>
        <p:spPr bwMode="auto">
          <a:xfrm>
            <a:off x="0" y="6072188"/>
            <a:ext cx="9144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8" descr="C:\Users\user\Pictures\,e.png">
            <a:extLst>
              <a:ext uri="{FF2B5EF4-FFF2-40B4-BE49-F238E27FC236}">
                <a16:creationId xmlns:a16="http://schemas.microsoft.com/office/drawing/2014/main" id="{B76141BC-57E0-4430-BFDB-0E7D4FC25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4"/>
          <a:stretch>
            <a:fillRect/>
          </a:stretch>
        </p:blipFill>
        <p:spPr bwMode="auto">
          <a:xfrm>
            <a:off x="285750" y="3929063"/>
            <a:ext cx="2786063" cy="2424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5" name="Picture 2">
            <a:extLst>
              <a:ext uri="{FF2B5EF4-FFF2-40B4-BE49-F238E27FC236}">
                <a16:creationId xmlns:a16="http://schemas.microsoft.com/office/drawing/2014/main" id="{1B6C8820-A608-47EC-8532-0540D0624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6" r="24998" b="79272"/>
          <a:stretch>
            <a:fillRect/>
          </a:stretch>
        </p:blipFill>
        <p:spPr bwMode="auto">
          <a:xfrm>
            <a:off x="6572250" y="5786438"/>
            <a:ext cx="25717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30F7161-4251-47CB-B729-73B99DF00E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1649" y="1709188"/>
            <a:ext cx="9144000" cy="5020509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65437DB-2C7E-491B-9B99-A7B7431899C9}"/>
              </a:ext>
            </a:extLst>
          </p:cNvPr>
          <p:cNvSpPr txBox="1"/>
          <p:nvPr/>
        </p:nvSpPr>
        <p:spPr>
          <a:xfrm>
            <a:off x="4029232" y="2625046"/>
            <a:ext cx="4177986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ماذا تتوقعون أن نتعلم خلال درس هذا اليوم </a:t>
            </a:r>
            <a:r>
              <a:rPr kumimoji="0" lang="ar-SA" sz="2400" b="1" i="0" u="none" strike="noStrike" kern="1200" cap="none" spc="50" normalizeH="0" baseline="0" noProof="0" dirty="0">
                <a:ln w="0"/>
                <a:solidFill>
                  <a:srgbClr val="9F1C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؟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4F7B70D-B944-43A5-84C3-FA1A903B29FC}"/>
              </a:ext>
            </a:extLst>
          </p:cNvPr>
          <p:cNvSpPr/>
          <p:nvPr/>
        </p:nvSpPr>
        <p:spPr>
          <a:xfrm>
            <a:off x="0" y="14391"/>
            <a:ext cx="9144000" cy="6829218"/>
          </a:xfrm>
          <a:prstGeom prst="rect">
            <a:avLst/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516216" y="158618"/>
            <a:ext cx="2448272" cy="6206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prstClr val="black"/>
                </a:solidFill>
              </a:rPr>
              <a:t>التهيئة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A5E73AD-D341-42F3-8A4F-1D5791E63A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EF9419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7" name="رسم تخطيطي 6">
            <a:extLst>
              <a:ext uri="{FF2B5EF4-FFF2-40B4-BE49-F238E27FC236}">
                <a16:creationId xmlns:a16="http://schemas.microsoft.com/office/drawing/2014/main" id="{061DC6C2-C04B-43BF-B8BE-E67F51AF90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3790495"/>
              </p:ext>
            </p:extLst>
          </p:nvPr>
        </p:nvGraphicFramePr>
        <p:xfrm>
          <a:off x="827584" y="1786221"/>
          <a:ext cx="7488832" cy="4814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مربع نص 8">
            <a:extLst>
              <a:ext uri="{FF2B5EF4-FFF2-40B4-BE49-F238E27FC236}">
                <a16:creationId xmlns:a16="http://schemas.microsoft.com/office/drawing/2014/main" id="{59F029EB-7ED9-4F09-8387-1AD1CF88D10B}"/>
              </a:ext>
            </a:extLst>
          </p:cNvPr>
          <p:cNvSpPr txBox="1"/>
          <p:nvPr/>
        </p:nvSpPr>
        <p:spPr>
          <a:xfrm>
            <a:off x="1655676" y="944633"/>
            <a:ext cx="58326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قارن بين الصورتين ؟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6436A68-8C8A-47E5-BCF8-2B244A28B226}"/>
              </a:ext>
            </a:extLst>
          </p:cNvPr>
          <p:cNvSpPr txBox="1"/>
          <p:nvPr/>
        </p:nvSpPr>
        <p:spPr>
          <a:xfrm>
            <a:off x="1411320" y="4155976"/>
            <a:ext cx="244827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  طعم حامض                      ( أحماض)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6C819A9-CBBD-4C96-8581-63C26052C515}"/>
              </a:ext>
            </a:extLst>
          </p:cNvPr>
          <p:cNvSpPr txBox="1"/>
          <p:nvPr/>
        </p:nvSpPr>
        <p:spPr>
          <a:xfrm>
            <a:off x="5436096" y="4068625"/>
            <a:ext cx="244827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  طعم مر                      ( قاعدة)</a:t>
            </a:r>
          </a:p>
        </p:txBody>
      </p:sp>
    </p:spTree>
    <p:extLst>
      <p:ext uri="{BB962C8B-B14F-4D97-AF65-F5344CB8AC3E}">
        <p14:creationId xmlns:p14="http://schemas.microsoft.com/office/powerpoint/2010/main" val="1145252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7684A48-94F8-4C75-9846-4EF93D18D5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graphicEl>
                                              <a:dgm id="{A7684A48-94F8-4C75-9846-4EF93D18D5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graphicEl>
                                              <a:dgm id="{A7684A48-94F8-4C75-9846-4EF93D18D5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graphicEl>
                                              <a:dgm id="{A7684A48-94F8-4C75-9846-4EF93D18D5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7CF4415-3992-47CC-9197-120341710C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graphicEl>
                                              <a:dgm id="{F7CF4415-3992-47CC-9197-120341710C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graphicEl>
                                              <a:dgm id="{F7CF4415-3992-47CC-9197-120341710C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dgm id="{F7CF4415-3992-47CC-9197-120341710C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A41A9A-20C8-41CA-B25C-D63B3CE96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graphicEl>
                                              <a:dgm id="{7CA41A9A-20C8-41CA-B25C-D63B3CE96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graphicEl>
                                              <a:dgm id="{7CA41A9A-20C8-41CA-B25C-D63B3CE96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graphicEl>
                                              <a:dgm id="{7CA41A9A-20C8-41CA-B25C-D63B3CE96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DDF13EB-B763-49C7-AAEA-93CAD0846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graphicEl>
                                              <a:dgm id="{FDDF13EB-B763-49C7-AAEA-93CAD08461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FDDF13EB-B763-49C7-AAEA-93CAD0846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graphicEl>
                                              <a:dgm id="{FDDF13EB-B763-49C7-AAEA-93CAD0846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27BE21-134C-4299-9B33-1D02CEBCB8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6E27BE21-134C-4299-9B33-1D02CEBCB8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6E27BE21-134C-4299-9B33-1D02CEBCB8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graphicEl>
                                              <a:dgm id="{6E27BE21-134C-4299-9B33-1D02CEBCB8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  <p:bldP spid="9" grpId="0"/>
      <p:bldP spid="10" grpId="0"/>
      <p:bldP spid="15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60615"/>
            <a:ext cx="6858000" cy="4340135"/>
          </a:xfrm>
          <a:prstGeom prst="rect">
            <a:avLst/>
          </a:prstGeom>
        </p:spPr>
      </p:pic>
      <p:sp>
        <p:nvSpPr>
          <p:cNvPr id="5" name="Shape 450">
            <a:extLst>
              <a:ext uri="{FF2B5EF4-FFF2-40B4-BE49-F238E27FC236}">
                <a16:creationId xmlns:a16="http://schemas.microsoft.com/office/drawing/2014/main" id="{422F0971-B9F9-4B9F-8D36-2CDD4814A26F}"/>
              </a:ext>
            </a:extLst>
          </p:cNvPr>
          <p:cNvSpPr txBox="1">
            <a:spLocks/>
          </p:cNvSpPr>
          <p:nvPr/>
        </p:nvSpPr>
        <p:spPr>
          <a:xfrm>
            <a:off x="1143000" y="673139"/>
            <a:ext cx="7109461" cy="60320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68580" tIns="34290" rIns="68580" bIns="34290" rtlCol="0" anchor="b">
            <a:noAutofit/>
          </a:bodyPr>
          <a:lstStyle>
            <a:lvl1pPr algn="r" defTabSz="758951" rtl="0" eaLnBrk="1" latinLnBrk="0" hangingPunct="1">
              <a:spcBef>
                <a:spcPct val="0"/>
              </a:spcBef>
              <a:buNone/>
              <a:defRPr sz="4482" b="1" kern="1200" cap="all" spc="-60" baseline="0">
                <a:solidFill>
                  <a:schemeClr val="tx2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marL="0" marR="0" lvl="0" indent="0" algn="ctr" defTabSz="569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all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 Nile"/>
                <a:cs typeface="AL-Mohanad" pitchFamily="2" charset="-78"/>
                <a:sym typeface="Al Nile"/>
              </a:rPr>
              <a:t>شاهد المادة العلمية ثم أجب عن الأسئلة التالية         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7B6477E-814C-401D-87AF-C51ACE7B0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04663"/>
            <a:ext cx="1039471" cy="871679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DC9CE245-E69C-4890-BA92-B161D2C7D436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7F7F7F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E57FDC4-1565-4248-BC48-AA87063A079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>
              <a:alpha val="9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9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mera.wav"/>
          </p:stSnd>
        </p:sndAc>
      </p:transition>
    </mc:Choice>
    <mc:Fallback xmlns="">
      <p:transition spd="slow">
        <p:checker/>
        <p:sndAc>
          <p:stSnd>
            <p:snd r:embed="rId5" name="camera.wav"/>
          </p:stSnd>
        </p:sndAc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وسائط عبر الإنترنت 3" title="الأحماض">
            <a:hlinkClick r:id="" action="ppaction://media"/>
            <a:extLst>
              <a:ext uri="{FF2B5EF4-FFF2-40B4-BE49-F238E27FC236}">
                <a16:creationId xmlns:a16="http://schemas.microsoft.com/office/drawing/2014/main" id="{D3165EE3-3696-4CA3-BE4E-FEC336098BA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5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340" y="4471455"/>
            <a:ext cx="5636049" cy="23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3933" y="4365104"/>
            <a:ext cx="2626888" cy="215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12060"/>
            <a:ext cx="2994100" cy="117881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81" y="2490599"/>
            <a:ext cx="3131840" cy="14217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75555" y="2340709"/>
            <a:ext cx="3786188" cy="1571624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 algn="ctr">
              <a:defRPr/>
            </a:pPr>
            <a:r>
              <a:rPr lang="ar-EG" sz="3200" b="1" dirty="0">
                <a:solidFill>
                  <a:srgbClr val="C00000"/>
                </a:solidFill>
              </a:rPr>
              <a:t>العلم : </a:t>
            </a:r>
            <a:r>
              <a:rPr lang="ar-EG" sz="3200" b="1" dirty="0">
                <a:solidFill>
                  <a:srgbClr val="002060"/>
                </a:solidFill>
              </a:rPr>
              <a:t>أسلوب دقيق لفهم العالم من حولنا .</a:t>
            </a:r>
            <a:endParaRPr lang="ar-EG" sz="3200" b="1" u="sng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213" y="2340709"/>
            <a:ext cx="3857625" cy="1571623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 algn="ctr">
              <a:defRPr/>
            </a:pPr>
            <a:r>
              <a:rPr lang="ar-EG" sz="2400" b="1" dirty="0">
                <a:solidFill>
                  <a:srgbClr val="C00000"/>
                </a:solidFill>
              </a:rPr>
              <a:t>التقنية : </a:t>
            </a:r>
            <a:r>
              <a:rPr lang="ar-EG" sz="2400" b="1" dirty="0">
                <a:solidFill>
                  <a:srgbClr val="002060"/>
                </a:solidFill>
              </a:rPr>
              <a:t>هي تطبيق ل</a:t>
            </a:r>
            <a:r>
              <a:rPr lang="ar-SA" sz="2400" b="1" dirty="0">
                <a:solidFill>
                  <a:srgbClr val="002060"/>
                </a:solidFill>
              </a:rPr>
              <a:t>لعلم لصناعة منتجات أو أدوات يستخدمها الانسان</a:t>
            </a:r>
            <a:endParaRPr lang="ar-EG" sz="2400" b="1" dirty="0">
              <a:solidFill>
                <a:srgbClr val="002060"/>
              </a:solidFill>
            </a:endParaRPr>
          </a:p>
        </p:txBody>
      </p:sp>
      <p:sp>
        <p:nvSpPr>
          <p:cNvPr id="5" name="Down Arrow Callout 4"/>
          <p:cNvSpPr/>
          <p:nvPr/>
        </p:nvSpPr>
        <p:spPr>
          <a:xfrm>
            <a:off x="1428728" y="142867"/>
            <a:ext cx="6286500" cy="2243677"/>
          </a:xfrm>
          <a:prstGeom prst="downArrowCallout">
            <a:avLst/>
          </a:prstGeom>
          <a:solidFill>
            <a:schemeClr val="bg1"/>
          </a:solidFill>
          <a:ln w="57150"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8000" b="1" dirty="0">
                <a:solidFill>
                  <a:prstClr val="white"/>
                </a:solidFill>
                <a:latin typeface="Arabic Typesetting" pitchFamily="66" charset="-78"/>
                <a:cs typeface="Arabic Typesetting" pitchFamily="66" charset="-78"/>
              </a:rPr>
              <a:t>الفرق بين العلم و التقنية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F5FC532-FBAB-45B5-9848-9CAED307AF71}"/>
              </a:ext>
            </a:extLst>
          </p:cNvPr>
          <p:cNvSpPr/>
          <p:nvPr/>
        </p:nvSpPr>
        <p:spPr>
          <a:xfrm>
            <a:off x="0" y="25497"/>
            <a:ext cx="9144000" cy="6807005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DEF9AE3-F7C7-40E8-9507-440D33A22557}"/>
              </a:ext>
            </a:extLst>
          </p:cNvPr>
          <p:cNvSpPr/>
          <p:nvPr/>
        </p:nvSpPr>
        <p:spPr>
          <a:xfrm>
            <a:off x="54885" y="4365104"/>
            <a:ext cx="5757812" cy="23500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" name="Picture 6" descr="http://www.dslrphoto.com/wp-content/plugins/feedlist/resize/canon_g12_350.jpg">
            <a:hlinkClick r:id="rId6" tooltip="Canon 10 Megapixels PowerShot G12 First Look Review by CNET UK"/>
            <a:extLst>
              <a:ext uri="{FF2B5EF4-FFF2-40B4-BE49-F238E27FC236}">
                <a16:creationId xmlns:a16="http://schemas.microsoft.com/office/drawing/2014/main" id="{66E1F3D2-BF11-4309-A8DD-508EA1709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22" y="4584386"/>
            <a:ext cx="830263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 descr="https://www.tedpella.com/mscope_html/DC3-163.jpg">
            <a:extLst>
              <a:ext uri="{FF2B5EF4-FFF2-40B4-BE49-F238E27FC236}">
                <a16:creationId xmlns:a16="http://schemas.microsoft.com/office/drawing/2014/main" id="{0E2CDDB0-98EB-40BE-A528-70B74BFFC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339" y="4432836"/>
            <a:ext cx="1869921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2" descr="http://cf3.souqcdn.com/item/46/90/85/6/item_XL_4690856_1308309.jpg">
            <a:extLst>
              <a:ext uri="{FF2B5EF4-FFF2-40B4-BE49-F238E27FC236}">
                <a16:creationId xmlns:a16="http://schemas.microsoft.com/office/drawing/2014/main" id="{FD1BC6EA-069B-49B9-A82C-30117B83E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77" y="5384342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540D03E5-DF2C-4743-A91E-D64CBEEC1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25" y="5870358"/>
            <a:ext cx="2115695" cy="55901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6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8" grpId="0" animBg="1"/>
      <p:bldP spid="19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7696" y="718505"/>
            <a:ext cx="3556161" cy="5688632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9D3C9F4C-9C23-4AC2-98C0-B3CF16DF610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253685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5514B05-5141-44B5-B99A-60B324654CC6}"/>
              </a:ext>
            </a:extLst>
          </p:cNvPr>
          <p:cNvSpPr/>
          <p:nvPr/>
        </p:nvSpPr>
        <p:spPr>
          <a:xfrm>
            <a:off x="323528" y="476672"/>
            <a:ext cx="8496944" cy="5688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0AC52A5-0553-4799-91EE-96E0C19EF8E4}"/>
              </a:ext>
            </a:extLst>
          </p:cNvPr>
          <p:cNvSpPr/>
          <p:nvPr/>
        </p:nvSpPr>
        <p:spPr>
          <a:xfrm>
            <a:off x="4818916" y="584684"/>
            <a:ext cx="3960440" cy="5688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>
              <a:solidFill>
                <a:srgbClr val="FF0000"/>
              </a:solidFill>
            </a:endParaRPr>
          </a:p>
          <a:p>
            <a:pPr algn="ctr"/>
            <a:endParaRPr lang="ar-SA" sz="4000" b="1" dirty="0">
              <a:solidFill>
                <a:srgbClr val="FF0000"/>
              </a:solidFill>
            </a:endParaRPr>
          </a:p>
          <a:p>
            <a:pPr algn="ctr"/>
            <a:r>
              <a:rPr lang="ar-SA" sz="4000" b="1" dirty="0">
                <a:solidFill>
                  <a:srgbClr val="FF0000"/>
                </a:solidFill>
              </a:rPr>
              <a:t>قارن بين الأحماض والقواعد من حيث التعريف والخواص؟</a:t>
            </a:r>
          </a:p>
          <a:p>
            <a:pPr algn="ctr"/>
            <a:endParaRPr lang="ar-SA" sz="4000" b="1" dirty="0">
              <a:solidFill>
                <a:srgbClr val="FF0000"/>
              </a:solidFill>
            </a:endParaRPr>
          </a:p>
          <a:p>
            <a:pPr algn="ctr"/>
            <a:r>
              <a:rPr lang="ar-SA" sz="4000" b="1" dirty="0">
                <a:solidFill>
                  <a:srgbClr val="00B050"/>
                </a:solidFill>
              </a:rPr>
              <a:t>ماهي استخدامات الحموض؟</a:t>
            </a:r>
          </a:p>
          <a:p>
            <a:pPr algn="ctr"/>
            <a:endParaRPr lang="ar-SA" sz="4000" b="1" dirty="0">
              <a:solidFill>
                <a:srgbClr val="00B050"/>
              </a:solidFill>
            </a:endParaRPr>
          </a:p>
          <a:p>
            <a:pPr algn="ctr"/>
            <a:r>
              <a:rPr lang="ar-SA" sz="4000" b="1" dirty="0">
                <a:solidFill>
                  <a:prstClr val="black"/>
                </a:solidFill>
              </a:rPr>
              <a:t>ماهي استخدامات القواعد؟ </a:t>
            </a:r>
          </a:p>
          <a:p>
            <a:pPr algn="ctr"/>
            <a:endParaRPr lang="ar-SA" sz="4000" b="1" dirty="0">
              <a:solidFill>
                <a:srgbClr val="00B050"/>
              </a:solidFill>
            </a:endParaRPr>
          </a:p>
          <a:p>
            <a:pPr algn="ctr"/>
            <a:r>
              <a:rPr lang="ar-SA" sz="4000" b="1" dirty="0">
                <a:solidFill>
                  <a:prstClr val="black"/>
                </a:solidFill>
              </a:rPr>
              <a:t> </a:t>
            </a:r>
            <a:endParaRPr lang="ar-SA" sz="4000" b="1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99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4000">
        <p15:prstTrans prst="pageCurlDouble" invX="1"/>
        <p:sndAc>
          <p:stSnd>
            <p:snd r:embed="rId2" name="chimes.wav"/>
          </p:stSnd>
        </p:sndAc>
      </p:transition>
    </mc:Choice>
    <mc:Fallback xmlns="">
      <p:transition spd="slow" advTm="304000">
        <p:fade/>
        <p:sndAc>
          <p:stSnd>
            <p:snd r:embed="rId4" name="chimes.wav"/>
          </p:stSnd>
        </p:sndAc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5"/>
            <a:tile tx="0" ty="0" sx="100000" sy="100000" flip="none" algn="tl"/>
          </a:blipFill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2B55F0D-E3BD-40CC-A582-BEEBEC2ACB3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32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000">
        <p14:glitter dir="r"/>
        <p:sndAc>
          <p:stSnd>
            <p:snd r:embed="rId3" name="chimes.wav"/>
          </p:stSnd>
        </p:sndAc>
      </p:transition>
    </mc:Choice>
    <mc:Fallback xmlns="">
      <p:transition advTm="62000">
        <p:fade/>
        <p:sndAc>
          <p:stSnd>
            <p:snd r:embed="rId6" name="chimes.wav"/>
          </p:stSnd>
        </p:sndAc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>
            <a:extLst>
              <a:ext uri="{FF2B5EF4-FFF2-40B4-BE49-F238E27FC236}">
                <a16:creationId xmlns:a16="http://schemas.microsoft.com/office/drawing/2014/main" id="{211B7603-7538-4A02-9B92-E531F2EA029E}"/>
              </a:ext>
            </a:extLst>
          </p:cNvPr>
          <p:cNvSpPr/>
          <p:nvPr/>
        </p:nvSpPr>
        <p:spPr>
          <a:xfrm>
            <a:off x="8172400" y="6165304"/>
            <a:ext cx="743000" cy="574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ربع نص 2">
            <a:extLst>
              <a:ext uri="{FF2B5EF4-FFF2-40B4-BE49-F238E27FC236}">
                <a16:creationId xmlns:a16="http://schemas.microsoft.com/office/drawing/2014/main" id="{9A268D89-3EC5-4EEF-B459-3359E3353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786" y="1928802"/>
            <a:ext cx="716261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SA" sz="2000" b="1" dirty="0"/>
              <a:t>إن الأحماض الموجودة في هذه الأغذية وغيرها هي المسئولة عن هذا الطعم اللاذع </a:t>
            </a:r>
          </a:p>
        </p:txBody>
      </p:sp>
      <p:sp>
        <p:nvSpPr>
          <p:cNvPr id="9" name="وسيلة شرح مستطيلة مستديرة الزوايا 8">
            <a:extLst>
              <a:ext uri="{FF2B5EF4-FFF2-40B4-BE49-F238E27FC236}">
                <a16:creationId xmlns:a16="http://schemas.microsoft.com/office/drawing/2014/main" id="{70D1A56D-EB2B-4E0B-8907-304F995B1553}"/>
              </a:ext>
            </a:extLst>
          </p:cNvPr>
          <p:cNvSpPr/>
          <p:nvPr/>
        </p:nvSpPr>
        <p:spPr bwMode="auto">
          <a:xfrm>
            <a:off x="3500438" y="857250"/>
            <a:ext cx="3571875" cy="714375"/>
          </a:xfrm>
          <a:prstGeom prst="wedgeRoundRectCallout">
            <a:avLst>
              <a:gd name="adj1" fmla="val -62040"/>
              <a:gd name="adj2" fmla="val -22103"/>
              <a:gd name="adj3" fmla="val 16667"/>
            </a:avLst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/>
          <a:lstStyle/>
          <a:p>
            <a:pPr algn="r" rtl="1">
              <a:defRPr/>
            </a:pPr>
            <a:r>
              <a:rPr lang="ar-SA" sz="2000" b="1" dirty="0">
                <a:solidFill>
                  <a:schemeClr val="bg1"/>
                </a:solidFill>
              </a:rPr>
              <a:t>ما الذي يجعل طعم كل من عصير البرتقال </a:t>
            </a:r>
            <a:r>
              <a:rPr lang="ar-SA" sz="2000" b="1" dirty="0" err="1">
                <a:solidFill>
                  <a:schemeClr val="bg1"/>
                </a:solidFill>
              </a:rPr>
              <a:t>والمخللات</a:t>
            </a:r>
            <a:r>
              <a:rPr lang="ar-SA" sz="2000" b="1" dirty="0">
                <a:solidFill>
                  <a:schemeClr val="bg1"/>
                </a:solidFill>
              </a:rPr>
              <a:t> والحمضيات لاذعاً ؟</a:t>
            </a:r>
          </a:p>
        </p:txBody>
      </p:sp>
      <p:sp>
        <p:nvSpPr>
          <p:cNvPr id="14" name="مستطيل مستدير الزوايا 13">
            <a:extLst>
              <a:ext uri="{FF2B5EF4-FFF2-40B4-BE49-F238E27FC236}">
                <a16:creationId xmlns:a16="http://schemas.microsoft.com/office/drawing/2014/main" id="{4FB04243-810C-44AE-8252-36B5790B2DD5}"/>
              </a:ext>
            </a:extLst>
          </p:cNvPr>
          <p:cNvSpPr/>
          <p:nvPr/>
        </p:nvSpPr>
        <p:spPr>
          <a:xfrm>
            <a:off x="3786182" y="5643578"/>
            <a:ext cx="4964020" cy="38344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0070C0"/>
                </a:solidFill>
              </a:rPr>
              <a:t>هي</a:t>
            </a:r>
            <a:r>
              <a:rPr lang="ar-SA" sz="2000" dirty="0">
                <a:solidFill>
                  <a:srgbClr val="0070C0"/>
                </a:solidFill>
              </a:rPr>
              <a:t> :</a:t>
            </a:r>
            <a:r>
              <a:rPr lang="ar-SA" sz="2000" dirty="0">
                <a:solidFill>
                  <a:srgbClr val="FF0000"/>
                </a:solidFill>
              </a:rPr>
              <a:t> </a:t>
            </a:r>
            <a:r>
              <a:rPr lang="ar-SA" sz="2000" b="1" dirty="0">
                <a:solidFill>
                  <a:srgbClr val="FF0000"/>
                </a:solidFill>
              </a:rPr>
              <a:t>مواد تُطلق أيونات الهيدروجين الموجبة في الماء</a:t>
            </a:r>
          </a:p>
        </p:txBody>
      </p:sp>
      <p:pic>
        <p:nvPicPr>
          <p:cNvPr id="53258" name="Picture 2">
            <a:extLst>
              <a:ext uri="{FF2B5EF4-FFF2-40B4-BE49-F238E27FC236}">
                <a16:creationId xmlns:a16="http://schemas.microsoft.com/office/drawing/2014/main" id="{626610E3-C9CA-4CCD-8740-68E38DE7E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86000"/>
            <a:ext cx="6500813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زر إجراء: تعليمات 1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12479A1-8A43-4C2F-9F89-98F2A11F2229}"/>
              </a:ext>
            </a:extLst>
          </p:cNvPr>
          <p:cNvSpPr/>
          <p:nvPr/>
        </p:nvSpPr>
        <p:spPr>
          <a:xfrm>
            <a:off x="5429256" y="2500306"/>
            <a:ext cx="1327778" cy="1643074"/>
          </a:xfrm>
          <a:prstGeom prst="actionButtonHelp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48A61B2F-682B-4D93-90E3-2FAAF2610A63}"/>
              </a:ext>
            </a:extLst>
          </p:cNvPr>
          <p:cNvCxnSpPr/>
          <p:nvPr/>
        </p:nvCxnSpPr>
        <p:spPr bwMode="auto">
          <a:xfrm rot="5400000">
            <a:off x="6215857" y="3428206"/>
            <a:ext cx="4286250" cy="15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3263" name="Picture 14" descr="C:\Users\user\Pictures\صورة4.png">
            <a:extLst>
              <a:ext uri="{FF2B5EF4-FFF2-40B4-BE49-F238E27FC236}">
                <a16:creationId xmlns:a16="http://schemas.microsoft.com/office/drawing/2014/main" id="{FBC41882-F200-4504-A3CE-FC552B25C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786313"/>
            <a:ext cx="386238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4" name="Picture 17" descr="C:\Users\user\Pictures\صورة5.png">
            <a:extLst>
              <a:ext uri="{FF2B5EF4-FFF2-40B4-BE49-F238E27FC236}">
                <a16:creationId xmlns:a16="http://schemas.microsoft.com/office/drawing/2014/main" id="{C8DEFF19-990E-42A4-9144-124DA1A02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143500"/>
            <a:ext cx="41433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5" name="Picture 19" descr="http://images.clipshrine.com/getimg/PngMedium-suiciding-blueman-2437.png">
            <a:extLst>
              <a:ext uri="{FF2B5EF4-FFF2-40B4-BE49-F238E27FC236}">
                <a16:creationId xmlns:a16="http://schemas.microsoft.com/office/drawing/2014/main" id="{D91AB6BA-3EF8-41E2-999E-B65707F60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785813"/>
            <a:ext cx="6429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6" name="Picture 20">
            <a:extLst>
              <a:ext uri="{FF2B5EF4-FFF2-40B4-BE49-F238E27FC236}">
                <a16:creationId xmlns:a16="http://schemas.microsoft.com/office/drawing/2014/main" id="{73EA20C2-9762-4CA9-BB41-7E0A39697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142852"/>
            <a:ext cx="3500462" cy="612422"/>
          </a:xfrm>
          <a:prstGeom prst="roundRect">
            <a:avLst>
              <a:gd name="adj" fmla="val 20707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 descr="C:\Users\user\Pictures\صورة2.png">
            <a:extLst>
              <a:ext uri="{FF2B5EF4-FFF2-40B4-BE49-F238E27FC236}">
                <a16:creationId xmlns:a16="http://schemas.microsoft.com/office/drawing/2014/main" id="{6CCD2FA4-A33C-4C38-AABD-CF27CC2BE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00938" y="857250"/>
            <a:ext cx="1466850" cy="51435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F0706304-FCE5-419B-AAA3-32F3469DFD7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ستطيل 21">
            <a:extLst>
              <a:ext uri="{FF2B5EF4-FFF2-40B4-BE49-F238E27FC236}">
                <a16:creationId xmlns:a16="http://schemas.microsoft.com/office/drawing/2014/main" id="{8F744890-63E7-4E1F-9D50-29E69ADFCE29}"/>
              </a:ext>
            </a:extLst>
          </p:cNvPr>
          <p:cNvSpPr/>
          <p:nvPr/>
        </p:nvSpPr>
        <p:spPr>
          <a:xfrm>
            <a:off x="8172400" y="6165304"/>
            <a:ext cx="743000" cy="574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4274" name="مجموعة 6">
            <a:extLst>
              <a:ext uri="{FF2B5EF4-FFF2-40B4-BE49-F238E27FC236}">
                <a16:creationId xmlns:a16="http://schemas.microsoft.com/office/drawing/2014/main" id="{147A9F57-00C9-4952-9B9F-0C39D265EFDE}"/>
              </a:ext>
            </a:extLst>
          </p:cNvPr>
          <p:cNvGrpSpPr>
            <a:grpSpLocks/>
          </p:cNvGrpSpPr>
          <p:nvPr/>
        </p:nvGrpSpPr>
        <p:grpSpPr bwMode="auto">
          <a:xfrm>
            <a:off x="2214563" y="4214813"/>
            <a:ext cx="2286000" cy="2071687"/>
            <a:chOff x="214282" y="3429000"/>
            <a:chExt cx="2540000" cy="2185988"/>
          </a:xfrm>
        </p:grpSpPr>
        <p:pic>
          <p:nvPicPr>
            <p:cNvPr id="54299" name="Picture 33" descr="خلية كهربائية">
              <a:extLst>
                <a:ext uri="{FF2B5EF4-FFF2-40B4-BE49-F238E27FC236}">
                  <a16:creationId xmlns:a16="http://schemas.microsoft.com/office/drawing/2014/main" id="{EA2006F4-E784-4401-BE4F-16BE1CC84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38" t="8221" r="12207"/>
            <a:stretch>
              <a:fillRect/>
            </a:stretch>
          </p:blipFill>
          <p:spPr bwMode="auto">
            <a:xfrm>
              <a:off x="214282" y="3429000"/>
              <a:ext cx="2540000" cy="218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00" name="Picture 84" descr="LBULB008">
              <a:extLst>
                <a:ext uri="{FF2B5EF4-FFF2-40B4-BE49-F238E27FC236}">
                  <a16:creationId xmlns:a16="http://schemas.microsoft.com/office/drawing/2014/main" id="{6829B893-F615-43EB-8111-CB9B5F104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76" y="3571876"/>
              <a:ext cx="628650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مربع نص 2">
            <a:extLst>
              <a:ext uri="{FF2B5EF4-FFF2-40B4-BE49-F238E27FC236}">
                <a16:creationId xmlns:a16="http://schemas.microsoft.com/office/drawing/2014/main" id="{30913BD9-4544-4934-AC87-AB5BE42C0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74" y="3000372"/>
            <a:ext cx="1800200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400" b="1" dirty="0"/>
              <a:t>موصلة للكهرباء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C4DA3D6-7379-4FBB-97C2-74E73DAEF03F}"/>
              </a:ext>
            </a:extLst>
          </p:cNvPr>
          <p:cNvSpPr txBox="1"/>
          <p:nvPr/>
        </p:nvSpPr>
        <p:spPr>
          <a:xfrm>
            <a:off x="3214688" y="142875"/>
            <a:ext cx="3357562" cy="523875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chemeClr val="bg1"/>
                </a:solidFill>
              </a:rPr>
              <a:t>خصائص المحاليل الحمضية </a:t>
            </a:r>
          </a:p>
        </p:txBody>
      </p:sp>
      <p:sp>
        <p:nvSpPr>
          <p:cNvPr id="15" name="مربع نص 2">
            <a:extLst>
              <a:ext uri="{FF2B5EF4-FFF2-40B4-BE49-F238E27FC236}">
                <a16:creationId xmlns:a16="http://schemas.microsoft.com/office/drawing/2014/main" id="{1E8A1484-13C0-4D63-91AD-E07D1B10F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6" y="2071678"/>
            <a:ext cx="1857388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400" b="1" dirty="0"/>
              <a:t>حارقة </a:t>
            </a:r>
            <a:r>
              <a:rPr lang="ar-SA" sz="2400" b="1" dirty="0" err="1"/>
              <a:t>و</a:t>
            </a:r>
            <a:r>
              <a:rPr lang="ar-SA" sz="2400" b="1" dirty="0"/>
              <a:t> كاوية</a:t>
            </a:r>
          </a:p>
        </p:txBody>
      </p:sp>
      <p:sp>
        <p:nvSpPr>
          <p:cNvPr id="54282" name="AutoShape 13" descr="data:image/jpg;base64,/9j/4AAQSkZJRgABAQAAAQABAAD/2wCEAAkGBhESEBUTExQUFBQVFxsaGBIYFBcVGBQUFRUXFRQbGBcXHjIeGBkkGRYXKy8gLygsLSwtFSE1NTA2NSYrOCkBCQoKDQsNGg4OGTQkHiQ0NTE1NTU1NDU1NTU0NTUsMjU1NTU1NSw0LTQ2MDUsMywvNTEsNDY0LywvLDA1NCw2LP/AABEIAHgAPwMBIgACEQEDEQH/xAAbAAACAgMBAAAAAAAAAAAAAAAEBgMFAAIHAf/EAD8QAAEDAgMFBAYIAwkAAAAAAAECAxEABBIhMQUTQVFhBiJxgVKRobHB0RQVIzIzYpPwQoKSByRDU3OD0uHx/8QAGQEAAwEBAQAAAAAAAAAAAAAAAQIEAwUA/8QALxEAAgIBAgIIBQUBAAAAAAAAAQIAAxEEEiFRBSIxMkFxgZETYdHh8CMkM6GxFP/aAAwDAQACEQMRAD8Adw1Q+0rtLLSnFCQkTA1OcAes1ZhqqntDs7fNbrFhlQJgTIHDpwrRcZGeyBs44RZR/aEucmUx1WZ91MvZ3tAm6Cu6UKREiZEGYIPlyoBrsTbhOip54ifYcvZROwNhfR3lKSruqRhKCIzxSCDyjhVlh07IdgwZInx1cbjkS9LdaqRRJTzyrVSahluYKU1oU0SU1qUUJ6EKayquZZlRq1u9KBthRgMnNvP/AJUO6ABB6QeXOjAcqieE0wMzImrbxTke8nnxHiKmKREjMe6hgyYkVrbXOBUHQ8K9G7JOU1qoUQ43B6HSolIpYwnt4vWhbet7heRrS3NCEw5IqNaanaqRTM00SV6HCkz7K8v2QoBSandYoYoUNDlyowQq0dxNdR8KxVDMKKcqIQqUj98aBhErn3ciagb2i2DmtA/nSPjUF+gLbUk6HrHHrS6ez7OIfZPHwcb/AOVPWqHvGLazjuiPLO1Gh/iN/qJ+dGtbWZn8Vr9RPzpUtuz7CkpG5fjWcaPb3stOuleXtrslgnG4sq9FCsZ84EDzIrQ/8yjrMfb7zFV1lhxWgPrG760YIP2jR/3EfOhnL9n/ADGv1E/Oka1v9lKJStFw0D/EVBQ8wnMeo1aL7IWDjW8aWtxP5FBfHkB7NaCtpH7rn2+8eynX0/y1Y9ZcO3iDopJ8FJPxom0X3POkZzsXa4tLkZ+h010/c027EtEtMpQmYExiyOvGhYtY7jZ9Iay5PWGJR7cehlR8PfSU7epBlSEiRkElQJ66wB+4py21+Ery94pRttjqdWohSAoECV5pClCQAn+Ixw0HXhi1prrwg6xlNdVbvutPVHhzmn1k8pvNQaa6qKUnz+8s9BPhVe7tllH3El081ShH9Ke8r1p8KI232bU2wl9x0rcU4UFMZDCVjI8u5pA1pusuxNgFG3U2tbgY3heKyMyoo7oBgZidPXWK6VXO/UMWPIdn1/zylx17Vr8PTgIvyiGntGT+I22oflAaUnwUkZ/zBVXOxrN96XLLemDCtEFJiYKicCx0mc/u0/bEZDTdgltlsJdZJeWGhOTCVJKlgZSs8dar9nvJDVpujDa79+AnJKkf3opyGogJy6DlT2aShjurG3HI+fh6eESvpDUICpO4HwPGUKLJ0pDjhKVKbKhhUopkLS3hUMsK8axkJGvKnfs2ubVsxEg5TPE8aTJUrZ7wUqALl1Sf9IXMGegcUc6dez4Itm51jPxkzW72E9RuOJz1pVeumBnw/PCUm2fwzOmXvpVb3obhvCXBcICZ0kIJE9M6a9uD7JU0rW90ppSglKHCSFjESMKowzlr7KjtsWplZzw4yqtWdWVRyk3aTH9XsY4K9+vFGmLE7ijpM02IJF88rOBaDPhO8WdfKkwdoLpNuttWAJCsCjg7x329UqCTAMBUZUJc7XvHkFsXCltkQW0oSl1Q4ggQV+SjPGnXVVMQN2I7aS5V37eHvH5vaO6+q0leBCrdWIFWFKim3bKZkwYJMVTDtTYoZSpbvft7t9YaQnFvCtT4RCh3cJS6DM8KSnLHeqGMPYEAJJWSIICAQVOKwI/i7okiAIPAYWzLeeTivA7tPglWaz4wOhrW6+mkYJyeQ/PnFo0tt56o4c/CWydvLcwwndoLRQEGFF0rd3q15jupx6cTGXGOpbEEW7Y/KPXxrl2ytmlS0vOGZMwc50An1jLpXTtmK+wbj0RUOm1Bvdjym2qqWlQi+8qtu2q1tEJ19H0vM6Vzly4dacIcSocIIg5cp1rq7zdV6kA5KAI5ET7DVrCuxPh2Lkf3IQz1vvQ4MSm9oJVaug4cS1JyJGWGQPYo14rs2Q3iDkkagjLLrwpzOxbVQhTLcTOQw56apipB2ftyMMLA5bxXxrj3dHsp/btwz2H8+k6mn6QKnc4wfl9Ipbf7PXG9WScQSYBKsRgAaTpUDNgwGTiEkjMnUZZx6MHlyroN3YtrJKiskmT3o9kVVK7K2YmWyqTObiyJ8Jis06Puc/qNtGfDlHu6S3rjt4eQiBb35UlLYBnIaco055iurWAKWmwRBCEgjkQBQFpZNN/hNoR1SkA+vWjwqu2tdVS7Khwznj2zktZZa29/KW7tqDQb+ykq+YyNZWUYYIvZKh91frE+6o/obw9A+ZHwrKyhBiefR3uSf6v+qz6A4dSkes1lZXp7AhDWzwBrJ51sLesrKM9if//Z">
            <a:hlinkClick r:id="rId5"/>
            <a:extLst>
              <a:ext uri="{FF2B5EF4-FFF2-40B4-BE49-F238E27FC236}">
                <a16:creationId xmlns:a16="http://schemas.microsoft.com/office/drawing/2014/main" id="{7146B917-809D-4662-9CB5-44075D7A81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7163" y="-547688"/>
            <a:ext cx="60007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54283" name="AutoShape 15" descr="data:image/jpg;base64,/9j/4AAQSkZJRgABAQAAAQABAAD/2wCEAAkGBhESEBUTExQUFBQVFxsaGBIYFBcVGBQUFRUXFRQbGBcXHjIeGBkkGRYXKy8gLygsLSwtFSE1NTA2NSYrOCkBCQoKDQsNGg4OGTQkHiQ0NTE1NTU1NDU1NTU0NTUsMjU1NTU1NSw0LTQ2MDUsMywvNTEsNDY0LywvLDA1NCw2LP/AABEIAHgAPwMBIgACEQEDEQH/xAAbAAACAgMBAAAAAAAAAAAAAAAEBgMFAAIHAf/EAD8QAAEDAgMFBAYIAwkAAAAAAAECAxEABBIhMQUTQVFhBiJxgVKRobHB0RQVIzIzYpPwQoKSByRDU3OD0uHx/8QAGQEAAwEBAQAAAAAAAAAAAAAAAQIEAwUA/8QALxEAAgIBAgIIBQUBAAAAAAAAAQIAAxEEEiFRBSIxMkFxgZETYdHh8CMkM6GxFP/aAAwDAQACEQMRAD8Adw1Q+0rtLLSnFCQkTA1OcAes1ZhqqntDs7fNbrFhlQJgTIHDpwrRcZGeyBs44RZR/aEucmUx1WZ91MvZ3tAm6Cu6UKREiZEGYIPlyoBrsTbhOip54ifYcvZROwNhfR3lKSruqRhKCIzxSCDyjhVlh07IdgwZInx1cbjkS9LdaqRRJTzyrVSahluYKU1oU0SU1qUUJ6EKayquZZlRq1u9KBthRgMnNvP/AJUO6ABB6QeXOjAcqieE0wMzImrbxTke8nnxHiKmKREjMe6hgyYkVrbXOBUHQ8K9G7JOU1qoUQ43B6HSolIpYwnt4vWhbet7heRrS3NCEw5IqNaanaqRTM00SV6HCkz7K8v2QoBSandYoYoUNDlyowQq0dxNdR8KxVDMKKcqIQqUj98aBhErn3ciagb2i2DmtA/nSPjUF+gLbUk6HrHHrS6ez7OIfZPHwcb/AOVPWqHvGLazjuiPLO1Gh/iN/qJ+dGtbWZn8Vr9RPzpUtuz7CkpG5fjWcaPb3stOuleXtrslgnG4sq9FCsZ84EDzIrQ/8yjrMfb7zFV1lhxWgPrG760YIP2jR/3EfOhnL9n/ADGv1E/Oka1v9lKJStFw0D/EVBQ8wnMeo1aL7IWDjW8aWtxP5FBfHkB7NaCtpH7rn2+8eynX0/y1Y9ZcO3iDopJ8FJPxom0X3POkZzsXa4tLkZ+h010/c027EtEtMpQmYExiyOvGhYtY7jZ9Iay5PWGJR7cehlR8PfSU7epBlSEiRkElQJ66wB+4py21+Ery94pRttjqdWohSAoECV5pClCQAn+Ixw0HXhi1prrwg6xlNdVbvutPVHhzmn1k8pvNQaa6qKUnz+8s9BPhVe7tllH3El081ShH9Ke8r1p8KI232bU2wl9x0rcU4UFMZDCVjI8u5pA1pusuxNgFG3U2tbgY3heKyMyoo7oBgZidPXWK6VXO/UMWPIdn1/zylx17Vr8PTgIvyiGntGT+I22oflAaUnwUkZ/zBVXOxrN96XLLemDCtEFJiYKicCx0mc/u0/bEZDTdgltlsJdZJeWGhOTCVJKlgZSs8dar9nvJDVpujDa79+AnJKkf3opyGogJy6DlT2aShjurG3HI+fh6eESvpDUICpO4HwPGUKLJ0pDjhKVKbKhhUopkLS3hUMsK8axkJGvKnfs2ubVsxEg5TPE8aTJUrZ7wUqALl1Sf9IXMGegcUc6dez4Itm51jPxkzW72E9RuOJz1pVeumBnw/PCUm2fwzOmXvpVb3obhvCXBcICZ0kIJE9M6a9uD7JU0rW90ppSglKHCSFjESMKowzlr7KjtsWplZzw4yqtWdWVRyk3aTH9XsY4K9+vFGmLE7ijpM02IJF88rOBaDPhO8WdfKkwdoLpNuttWAJCsCjg7x329UqCTAMBUZUJc7XvHkFsXCltkQW0oSl1Q4ggQV+SjPGnXVVMQN2I7aS5V37eHvH5vaO6+q0leBCrdWIFWFKim3bKZkwYJMVTDtTYoZSpbvft7t9YaQnFvCtT4RCh3cJS6DM8KSnLHeqGMPYEAJJWSIICAQVOKwI/i7okiAIPAYWzLeeTivA7tPglWaz4wOhrW6+mkYJyeQ/PnFo0tt56o4c/CWydvLcwwndoLRQEGFF0rd3q15jupx6cTGXGOpbEEW7Y/KPXxrl2ytmlS0vOGZMwc50An1jLpXTtmK+wbj0RUOm1Bvdjym2qqWlQi+8qtu2q1tEJ19H0vM6Vzly4dacIcSocIIg5cp1rq7zdV6kA5KAI5ET7DVrCuxPh2Lkf3IQz1vvQ4MSm9oJVaug4cS1JyJGWGQPYo14rs2Q3iDkkagjLLrwpzOxbVQhTLcTOQw56apipB2ftyMMLA5bxXxrj3dHsp/btwz2H8+k6mn6QKnc4wfl9Ipbf7PXG9WScQSYBKsRgAaTpUDNgwGTiEkjMnUZZx6MHlyroN3YtrJKiskmT3o9kVVK7K2YmWyqTObiyJ8Jis06Puc/qNtGfDlHu6S3rjt4eQiBb35UlLYBnIaco055iurWAKWmwRBCEgjkQBQFpZNN/hNoR1SkA+vWjwqu2tdVS7Khwznj2zktZZa29/KW7tqDQb+ykq+YyNZWUYYIvZKh91frE+6o/obw9A+ZHwrKyhBiefR3uSf6v+qz6A4dSkes1lZXp7AhDWzwBrJ51sLesrKM9if//Z">
            <a:hlinkClick r:id="rId5"/>
            <a:extLst>
              <a:ext uri="{FF2B5EF4-FFF2-40B4-BE49-F238E27FC236}">
                <a16:creationId xmlns:a16="http://schemas.microsoft.com/office/drawing/2014/main" id="{32C24DBE-5267-4C50-BCBA-B45D39809E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7163" y="-547688"/>
            <a:ext cx="60007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17" name="مربع نص 2">
            <a:extLst>
              <a:ext uri="{FF2B5EF4-FFF2-40B4-BE49-F238E27FC236}">
                <a16:creationId xmlns:a16="http://schemas.microsoft.com/office/drawing/2014/main" id="{8EB5EB8C-CDF2-47C3-98D1-5AC8AAA55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96" y="2285992"/>
            <a:ext cx="1857388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400" b="1" dirty="0"/>
              <a:t>لها طعم لاذع</a:t>
            </a:r>
          </a:p>
        </p:txBody>
      </p:sp>
      <p:sp>
        <p:nvSpPr>
          <p:cNvPr id="18" name="مربع نص 2">
            <a:extLst>
              <a:ext uri="{FF2B5EF4-FFF2-40B4-BE49-F238E27FC236}">
                <a16:creationId xmlns:a16="http://schemas.microsoft.com/office/drawing/2014/main" id="{82EBF4DC-9A11-475A-A6D4-870B49F7A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16" y="2857496"/>
            <a:ext cx="1857388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400" b="1" dirty="0"/>
              <a:t>تتفاعل مع الفلزات وتنتج غاز الهيدروجين</a:t>
            </a:r>
          </a:p>
        </p:txBody>
      </p:sp>
      <p:pic>
        <p:nvPicPr>
          <p:cNvPr id="54291" name="Picture 27" descr="http://www.sehha.com/medical/injuries/burns-FA17.jpg">
            <a:extLst>
              <a:ext uri="{FF2B5EF4-FFF2-40B4-BE49-F238E27FC236}">
                <a16:creationId xmlns:a16="http://schemas.microsoft.com/office/drawing/2014/main" id="{74464B20-9801-47BA-BAC3-7D4E2975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t="14462" r="29745" b="25620"/>
          <a:stretch>
            <a:fillRect/>
          </a:stretch>
        </p:blipFill>
        <p:spPr bwMode="auto">
          <a:xfrm>
            <a:off x="4714875" y="4500563"/>
            <a:ext cx="1785938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2" name="Picture 32" descr="C:\Users\user\Pictures\صورة6.jpg">
            <a:extLst>
              <a:ext uri="{FF2B5EF4-FFF2-40B4-BE49-F238E27FC236}">
                <a16:creationId xmlns:a16="http://schemas.microsoft.com/office/drawing/2014/main" id="{579E21A6-345D-4DAE-ADB2-DF6041CD4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4429125"/>
            <a:ext cx="2084388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3" name="Picture 34" descr="http://www.tt5.com/files/2011/05/sour-food-kids-faces-10.jpg">
            <a:extLst>
              <a:ext uri="{FF2B5EF4-FFF2-40B4-BE49-F238E27FC236}">
                <a16:creationId xmlns:a16="http://schemas.microsoft.com/office/drawing/2014/main" id="{EF337FFA-7B10-47C6-921E-4A50D4785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>
            <a:fillRect/>
          </a:stretch>
        </p:blipFill>
        <p:spPr bwMode="auto">
          <a:xfrm>
            <a:off x="357188" y="4572000"/>
            <a:ext cx="1500187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0047EE7D-5047-49F3-BF46-D2F6EA3DBBD9}"/>
              </a:ext>
            </a:extLst>
          </p:cNvPr>
          <p:cNvCxnSpPr/>
          <p:nvPr/>
        </p:nvCxnSpPr>
        <p:spPr bwMode="auto">
          <a:xfrm rot="5400000">
            <a:off x="7037388" y="2035175"/>
            <a:ext cx="1643062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9BE27185-5648-4DA2-8882-EEB491096E83}"/>
              </a:ext>
            </a:extLst>
          </p:cNvPr>
          <p:cNvCxnSpPr/>
          <p:nvPr/>
        </p:nvCxnSpPr>
        <p:spPr bwMode="auto">
          <a:xfrm rot="5400000">
            <a:off x="5250656" y="1607344"/>
            <a:ext cx="9286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29" name="مخطط انسيابي: معالجة 28">
            <a:extLst>
              <a:ext uri="{FF2B5EF4-FFF2-40B4-BE49-F238E27FC236}">
                <a16:creationId xmlns:a16="http://schemas.microsoft.com/office/drawing/2014/main" id="{8F07ED84-1FC4-4126-9CEE-7DDA2A649255}"/>
              </a:ext>
            </a:extLst>
          </p:cNvPr>
          <p:cNvSpPr/>
          <p:nvPr/>
        </p:nvSpPr>
        <p:spPr bwMode="auto">
          <a:xfrm>
            <a:off x="1000125" y="1000125"/>
            <a:ext cx="7215188" cy="142875"/>
          </a:xfrm>
          <a:prstGeom prst="flowChartProcess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r" rtl="1">
              <a:defRPr/>
            </a:pPr>
            <a:endParaRPr lang="ar-SA">
              <a:latin typeface="Tahoma" pitchFamily="34" charset="0"/>
            </a:endParaRPr>
          </a:p>
        </p:txBody>
      </p: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E77C49AC-DC68-43E6-B85C-F380E2AFF42C}"/>
              </a:ext>
            </a:extLst>
          </p:cNvPr>
          <p:cNvCxnSpPr>
            <a:endCxn id="0" idx="0"/>
          </p:cNvCxnSpPr>
          <p:nvPr/>
        </p:nvCxnSpPr>
        <p:spPr bwMode="auto">
          <a:xfrm rot="5400000">
            <a:off x="821532" y="1750219"/>
            <a:ext cx="107156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4D35EE40-7ADC-461B-A94E-CF8C2774A617}"/>
              </a:ext>
            </a:extLst>
          </p:cNvPr>
          <p:cNvCxnSpPr/>
          <p:nvPr/>
        </p:nvCxnSpPr>
        <p:spPr bwMode="auto">
          <a:xfrm rot="5400000">
            <a:off x="2642394" y="2070894"/>
            <a:ext cx="1857375" cy="15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CEC786D9-AD69-4D48-AA77-98764F6B7BC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F799E711-0BFD-4DD5-A38D-E8900BDB52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5450212"/>
              </p:ext>
            </p:extLst>
          </p:nvPr>
        </p:nvGraphicFramePr>
        <p:xfrm>
          <a:off x="467544" y="13905"/>
          <a:ext cx="8208912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مستطيل 7">
            <a:extLst>
              <a:ext uri="{FF2B5EF4-FFF2-40B4-BE49-F238E27FC236}">
                <a16:creationId xmlns:a16="http://schemas.microsoft.com/office/drawing/2014/main" id="{FBA8D68B-F623-4F66-BA9C-B9844B8851F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2B15389C-CDCC-4CB8-95C8-D0BEF3B9CA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3" r="7159"/>
          <a:stretch/>
        </p:blipFill>
        <p:spPr>
          <a:xfrm>
            <a:off x="493462" y="5229200"/>
            <a:ext cx="1080120" cy="99481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0ECFA8A-2A73-4990-A142-4DACA34B1F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83" y="5163604"/>
            <a:ext cx="1080121" cy="119929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58E07593-0F33-4C84-ABD4-33D4580DB5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436" y="5163604"/>
            <a:ext cx="1080121" cy="1060411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F51C90F7-505E-4A5A-9755-1490358589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685">
            <a:off x="4351810" y="5009733"/>
            <a:ext cx="1493597" cy="1368152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203CFB8C-185E-4754-93B9-FCECDA1B87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120465"/>
            <a:ext cx="1096537" cy="107632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3F70C74-CAA4-4711-9D5F-094C610EDF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633" y="5163603"/>
            <a:ext cx="1096537" cy="10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25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B6CBF74-71F3-4985-9158-2955DD3881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7B6CBF74-71F3-4985-9158-2955DD3881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7B6CBF74-71F3-4985-9158-2955DD3881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24967A-2AD5-49A4-8AF5-B7EF059EE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0D24967A-2AD5-49A4-8AF5-B7EF059EE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0D24967A-2AD5-49A4-8AF5-B7EF059EE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0B6D43-D41E-4268-BD60-1D0512CCF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960B6D43-D41E-4268-BD60-1D0512CCF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960B6D43-D41E-4268-BD60-1D0512CCF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BCC2D6-816F-4739-9282-C37BB2AC9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1EBCC2D6-816F-4739-9282-C37BB2AC9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1EBCC2D6-816F-4739-9282-C37BB2AC9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122AAD-C0D6-4E34-B08D-77A8084ED0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58122AAD-C0D6-4E34-B08D-77A8084ED0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58122AAD-C0D6-4E34-B08D-77A8084ED0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22BA6E-8AD7-4B66-B708-6ADB8FE1B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3F22BA6E-8AD7-4B66-B708-6ADB8FE1B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3F22BA6E-8AD7-4B66-B708-6ADB8FE1B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556C66-2950-43E3-B56E-B062F06B0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02556C66-2950-43E3-B56E-B062F06B0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02556C66-2950-43E3-B56E-B062F06B0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F9AC904-BB72-4A30-A7ED-93DEFA1376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DF9AC904-BB72-4A30-A7ED-93DEFA1376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DF9AC904-BB72-4A30-A7ED-93DEFA1376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1D6152-2F82-40A7-A195-638690836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011D6152-2F82-40A7-A195-638690836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011D6152-2F82-40A7-A195-638690836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B12E76-73DF-498C-9189-10E4E7103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BDB12E76-73DF-498C-9189-10E4E7103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BDB12E76-73DF-498C-9189-10E4E7103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E6D5D8-234C-4024-84E0-4CBE353FE6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7DE6D5D8-234C-4024-84E0-4CBE353FE6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7DE6D5D8-234C-4024-84E0-4CBE353FE6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1F480A-B3BC-4637-A455-792B295EF6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CE1F480A-B3BC-4637-A455-792B295EF6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CE1F480A-B3BC-4637-A455-792B295EF6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70F956-DAD0-4ED3-8D0B-6E7928D96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1070F956-DAD0-4ED3-8D0B-6E7928D96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070F956-DAD0-4ED3-8D0B-6E7928D96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917166E5-8D13-48F2-9A6F-5795DB28A5B2}"/>
              </a:ext>
            </a:extLst>
          </p:cNvPr>
          <p:cNvSpPr txBox="1"/>
          <p:nvPr/>
        </p:nvSpPr>
        <p:spPr>
          <a:xfrm>
            <a:off x="4714875" y="3357563"/>
            <a:ext cx="3968750" cy="120015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00B050"/>
                </a:solidFill>
              </a:rPr>
              <a:t>5-</a:t>
            </a:r>
            <a:r>
              <a:rPr lang="ar-SA" sz="2400" dirty="0">
                <a:solidFill>
                  <a:schemeClr val="accent2">
                    <a:lumMod val="10000"/>
                  </a:schemeClr>
                </a:solidFill>
              </a:rPr>
              <a:t> تشكلت فقاقيع على المسمار ، ولكنه بقي لامعاً ، وفي اليوم التالي يكون باهتاً مع وجود إشارات على تآكله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3E80B19-FBC8-4635-BA2C-FE73CC652747}"/>
              </a:ext>
            </a:extLst>
          </p:cNvPr>
          <p:cNvSpPr txBox="1"/>
          <p:nvPr/>
        </p:nvSpPr>
        <p:spPr>
          <a:xfrm>
            <a:off x="3929063" y="4714875"/>
            <a:ext cx="4214812" cy="120015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00B050"/>
                </a:solidFill>
              </a:rPr>
              <a:t>6-</a:t>
            </a:r>
            <a:r>
              <a:rPr lang="ar-SA" sz="2400" dirty="0">
                <a:solidFill>
                  <a:schemeClr val="accent2">
                    <a:lumMod val="10000"/>
                  </a:schemeClr>
                </a:solidFill>
              </a:rPr>
              <a:t> يتفاعل ثاني أكسيد الكربون الموجود في الشراب الغازي مع الماء لتشكيل حمض </a:t>
            </a:r>
            <a:r>
              <a:rPr lang="ar-SA" sz="2400" dirty="0" err="1">
                <a:solidFill>
                  <a:schemeClr val="accent2">
                    <a:lumMod val="10000"/>
                  </a:schemeClr>
                </a:solidFill>
              </a:rPr>
              <a:t>الكربونيك</a:t>
            </a:r>
            <a:r>
              <a:rPr lang="ar-SA" sz="2400" dirty="0">
                <a:solidFill>
                  <a:schemeClr val="accent2">
                    <a:lumMod val="10000"/>
                  </a:schemeClr>
                </a:solidFill>
              </a:rPr>
              <a:t> ، الذي يتفاعل مع الحديد </a:t>
            </a:r>
          </a:p>
        </p:txBody>
      </p:sp>
      <p:pic>
        <p:nvPicPr>
          <p:cNvPr id="57349" name="Picture 10" descr="C:\Users\user\Pictures\صورة1.png">
            <a:extLst>
              <a:ext uri="{FF2B5EF4-FFF2-40B4-BE49-F238E27FC236}">
                <a16:creationId xmlns:a16="http://schemas.microsoft.com/office/drawing/2014/main" id="{D76B5A1B-D187-4EF8-B614-378460A9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8" b="33333"/>
          <a:stretch>
            <a:fillRect/>
          </a:stretch>
        </p:blipFill>
        <p:spPr bwMode="auto">
          <a:xfrm>
            <a:off x="0" y="0"/>
            <a:ext cx="371475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0" descr="C:\Users\user\Pictures\صورة1.png">
            <a:extLst>
              <a:ext uri="{FF2B5EF4-FFF2-40B4-BE49-F238E27FC236}">
                <a16:creationId xmlns:a16="http://schemas.microsoft.com/office/drawing/2014/main" id="{F4D6226F-F94C-4D4C-AC35-F76CEF21A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86" r="3688" b="1295"/>
          <a:stretch>
            <a:fillRect/>
          </a:stretch>
        </p:blipFill>
        <p:spPr bwMode="auto">
          <a:xfrm>
            <a:off x="5072063" y="857250"/>
            <a:ext cx="32861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5C5E360-6382-4249-BF87-48BD3DD0359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2">
            <a:extLst>
              <a:ext uri="{FF2B5EF4-FFF2-40B4-BE49-F238E27FC236}">
                <a16:creationId xmlns:a16="http://schemas.microsoft.com/office/drawing/2014/main" id="{223E3FD5-D336-43C4-B277-69B63916F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9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2">
            <a:extLst>
              <a:ext uri="{FF2B5EF4-FFF2-40B4-BE49-F238E27FC236}">
                <a16:creationId xmlns:a16="http://schemas.microsoft.com/office/drawing/2014/main" id="{DB2E4F4D-0EBB-4BA9-8486-9E47B9E4B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0" t="1944" r="27945" b="89722"/>
          <a:stretch>
            <a:fillRect/>
          </a:stretch>
        </p:blipFill>
        <p:spPr bwMode="auto">
          <a:xfrm>
            <a:off x="357188" y="2000250"/>
            <a:ext cx="1928812" cy="7858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BFD4E5F-A4CE-49CA-BF75-C8BADA67E5A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5">
            <a:extLst>
              <a:ext uri="{FF2B5EF4-FFF2-40B4-BE49-F238E27FC236}">
                <a16:creationId xmlns:a16="http://schemas.microsoft.com/office/drawing/2014/main" id="{EBA5C878-45DA-491A-8A79-24A337493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792413"/>
            <a:ext cx="5572125" cy="3416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ar-SA" sz="2400" b="1" dirty="0">
                <a:solidFill>
                  <a:schemeClr val="tx2">
                    <a:lumMod val="50000"/>
                  </a:schemeClr>
                </a:solidFill>
              </a:rPr>
              <a:t>يمتلك النمل داخل جسده الصغير نوعا من السموم يسمي حمض </a:t>
            </a:r>
            <a:r>
              <a:rPr lang="ar-SA" sz="2400" b="1" dirty="0" err="1">
                <a:solidFill>
                  <a:schemeClr val="tx2">
                    <a:lumMod val="50000"/>
                  </a:schemeClr>
                </a:solidFill>
              </a:rPr>
              <a:t>النمليك</a:t>
            </a:r>
            <a:r>
              <a:rPr lang="ar-SA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ar-SA" sz="2400" b="1" dirty="0"/>
              <a:t>"</a:t>
            </a:r>
            <a:r>
              <a:rPr lang="ar-SA" sz="2400" b="1" dirty="0">
                <a:solidFill>
                  <a:srgbClr val="C00000"/>
                </a:solidFill>
              </a:rPr>
              <a:t>حمض </a:t>
            </a:r>
            <a:r>
              <a:rPr lang="ar-SA" sz="2400" b="1" dirty="0" err="1">
                <a:solidFill>
                  <a:srgbClr val="C00000"/>
                </a:solidFill>
              </a:rPr>
              <a:t>الفورميك</a:t>
            </a:r>
            <a:r>
              <a:rPr lang="ar-SA" sz="2400" b="1" dirty="0"/>
              <a:t>"،</a:t>
            </a:r>
          </a:p>
          <a:p>
            <a:pPr algn="r">
              <a:defRPr/>
            </a:pPr>
            <a:endParaRPr lang="ar-SA" sz="2400" b="1" dirty="0"/>
          </a:p>
          <a:p>
            <a:pPr algn="r">
              <a:defRPr/>
            </a:pPr>
            <a:r>
              <a:rPr lang="ar-SA" sz="2400" b="1" dirty="0"/>
              <a:t> </a:t>
            </a:r>
            <a:r>
              <a:rPr lang="ar-SA" sz="2400" b="1" dirty="0">
                <a:solidFill>
                  <a:schemeClr val="tx2">
                    <a:lumMod val="50000"/>
                  </a:schemeClr>
                </a:solidFill>
              </a:rPr>
              <a:t>وهذا الحمض يستخدمه النمل في الدفاع عن نفسه أو مهاجمة فرائسه من الحشرات الأخرى والتهامها وذلك برش حمض </a:t>
            </a:r>
            <a:r>
              <a:rPr lang="ar-SA" sz="2400" b="1" dirty="0" err="1">
                <a:solidFill>
                  <a:schemeClr val="tx2">
                    <a:lumMod val="50000"/>
                  </a:schemeClr>
                </a:solidFill>
              </a:rPr>
              <a:t>النمليك</a:t>
            </a:r>
            <a:r>
              <a:rPr lang="ar-SA" sz="2400" b="1" dirty="0">
                <a:solidFill>
                  <a:schemeClr val="tx2">
                    <a:lumMod val="50000"/>
                  </a:schemeClr>
                </a:solidFill>
              </a:rPr>
              <a:t> على مسافة </a:t>
            </a:r>
            <a:r>
              <a:rPr lang="ar-SA" sz="2400" b="1" dirty="0" err="1">
                <a:solidFill>
                  <a:schemeClr val="tx2">
                    <a:lumMod val="50000"/>
                  </a:schemeClr>
                </a:solidFill>
              </a:rPr>
              <a:t>عشرةسنتيمترات</a:t>
            </a:r>
            <a:r>
              <a:rPr lang="ar-SA" sz="2400" b="1" dirty="0">
                <a:solidFill>
                  <a:schemeClr val="tx2">
                    <a:lumMod val="50000"/>
                  </a:schemeClr>
                </a:solidFill>
              </a:rPr>
              <a:t> حول الفريسة مما يشل حركتها فتنقض عليها وتحملها إلى مسكنها ، ويعد </a:t>
            </a:r>
            <a:r>
              <a:rPr lang="ar-SA" sz="2400" b="1" dirty="0" err="1">
                <a:solidFill>
                  <a:schemeClr val="tx2">
                    <a:lumMod val="50000"/>
                  </a:schemeClr>
                </a:solidFill>
              </a:rPr>
              <a:t>الفورميك</a:t>
            </a:r>
            <a:r>
              <a:rPr lang="ar-SA" sz="2400" b="1" dirty="0">
                <a:solidFill>
                  <a:schemeClr val="tx2">
                    <a:lumMod val="50000"/>
                  </a:schemeClr>
                </a:solidFill>
              </a:rPr>
              <a:t> سائلا عديم اللون، ذو رائحة نفاذة، وطعم لاذع، ويذوب بسرعة في الماء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4093779-1CB9-4991-8D7C-916580896E52}"/>
              </a:ext>
            </a:extLst>
          </p:cNvPr>
          <p:cNvSpPr/>
          <p:nvPr/>
        </p:nvSpPr>
        <p:spPr>
          <a:xfrm>
            <a:off x="7164288" y="160338"/>
            <a:ext cx="1714480" cy="58477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SA" sz="3200" b="1" dirty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سبحان الله </a:t>
            </a:r>
          </a:p>
        </p:txBody>
      </p:sp>
      <p:sp>
        <p:nvSpPr>
          <p:cNvPr id="59397" name="AutoShape 13" descr="نتيجة بحث الصور عن حمض الفورميك">
            <a:extLst>
              <a:ext uri="{FF2B5EF4-FFF2-40B4-BE49-F238E27FC236}">
                <a16:creationId xmlns:a16="http://schemas.microsoft.com/office/drawing/2014/main" id="{4EEEF431-988F-4604-9813-F8E74DB06C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59398" name="AutoShape 15" descr="نتيجة بحث الصور عن حمض الفورميك">
            <a:extLst>
              <a:ext uri="{FF2B5EF4-FFF2-40B4-BE49-F238E27FC236}">
                <a16:creationId xmlns:a16="http://schemas.microsoft.com/office/drawing/2014/main" id="{40CEA310-A8D9-42EE-8A7E-E8FEBB4AB5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59399" name="AutoShape 17" descr="http://3.bp.blogspot.com/-Q36bEKeDdKo/UTtzzyQA2wI/AAAAAAAAAIM/tq-0F-HX3D0/s1600/hgklllg2.gif">
            <a:extLst>
              <a:ext uri="{FF2B5EF4-FFF2-40B4-BE49-F238E27FC236}">
                <a16:creationId xmlns:a16="http://schemas.microsoft.com/office/drawing/2014/main" id="{462C4B35-C421-4C0D-B32D-DD45B73CD2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pic>
        <p:nvPicPr>
          <p:cNvPr id="59400" name="Picture 19" descr="http://3.bp.blogspot.com/-Q36bEKeDdKo/UTtzzyQA2wI/AAAAAAAAAIM/tq-0F-HX3D0/s1600/hgklllg2.gif">
            <a:extLst>
              <a:ext uri="{FF2B5EF4-FFF2-40B4-BE49-F238E27FC236}">
                <a16:creationId xmlns:a16="http://schemas.microsoft.com/office/drawing/2014/main" id="{5D81CF35-ADA7-4968-A773-A53D50D77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" t="4910" r="5022" b="10393"/>
          <a:stretch>
            <a:fillRect/>
          </a:stretch>
        </p:blipFill>
        <p:spPr bwMode="auto">
          <a:xfrm>
            <a:off x="285750" y="1000125"/>
            <a:ext cx="3214688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21" descr="http://i.myegy.to/images/fc62fa381423.original.jpeg">
            <a:extLst>
              <a:ext uri="{FF2B5EF4-FFF2-40B4-BE49-F238E27FC236}">
                <a16:creationId xmlns:a16="http://schemas.microsoft.com/office/drawing/2014/main" id="{A6CD86D9-606C-4D4C-B5D8-7466F162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285875"/>
            <a:ext cx="139065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23" descr="http://www.oloommagazine.com/Images/Articles/2012/05-06/2012_05_06_31_b.jpg">
            <a:extLst>
              <a:ext uri="{FF2B5EF4-FFF2-40B4-BE49-F238E27FC236}">
                <a16:creationId xmlns:a16="http://schemas.microsoft.com/office/drawing/2014/main" id="{ACA3D5F2-9877-4C9A-9887-203F999F5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" t="2385"/>
          <a:stretch>
            <a:fillRect/>
          </a:stretch>
        </p:blipFill>
        <p:spPr bwMode="auto">
          <a:xfrm>
            <a:off x="1285875" y="4143375"/>
            <a:ext cx="162401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C1D3163D-E074-4470-AF44-1022E7F597B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 idx="4294967295"/>
          </p:nvPr>
        </p:nvSpPr>
        <p:spPr>
          <a:xfrm>
            <a:off x="5251163" y="150967"/>
            <a:ext cx="3708797" cy="632804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algn="r" defTabSz="758951" rtl="0">
              <a:defRPr sz="4482" b="1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r>
              <a:rPr sz="2700" dirty="0" err="1">
                <a:solidFill>
                  <a:schemeClr val="bg1"/>
                </a:solidFill>
                <a:cs typeface="AL-Mohanad" pitchFamily="2" charset="-78"/>
              </a:rPr>
              <a:t>استراتجية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</a:t>
            </a:r>
            <a:r>
              <a:rPr sz="2700" dirty="0" err="1">
                <a:solidFill>
                  <a:schemeClr val="bg1"/>
                </a:solidFill>
                <a:cs typeface="AL-Mohanad" pitchFamily="2" charset="-78"/>
              </a:rPr>
              <a:t>أشاهد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و</a:t>
            </a:r>
            <a:r>
              <a:rPr lang="ar-KW" sz="2700" dirty="0">
                <a:solidFill>
                  <a:schemeClr val="bg1"/>
                </a:solidFill>
                <a:cs typeface="AL-Mohanad" pitchFamily="2" charset="-78"/>
              </a:rPr>
              <a:t>أستنتج 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</a:t>
            </a:r>
          </a:p>
        </p:txBody>
      </p:sp>
      <p:pic>
        <p:nvPicPr>
          <p:cNvPr id="452" name="1B451300-0B00-487D-B74C-7814CD14A5E6-L0-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77" y="1698172"/>
            <a:ext cx="5630092" cy="4127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02DA8-77A3-425D-97EF-F604DD06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163" y="260447"/>
            <a:ext cx="827685" cy="41384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F48401C-842B-42DA-8585-BF00D0BD68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9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0">
        <p15:prstTrans prst="curtains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5" name="chimes.wav"/>
          </p:stSnd>
        </p:sndAc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وسائط عبر الإنترنت 3" title="القواعد">
            <a:hlinkClick r:id="" action="ppaction://media"/>
            <a:extLst>
              <a:ext uri="{FF2B5EF4-FFF2-40B4-BE49-F238E27FC236}">
                <a16:creationId xmlns:a16="http://schemas.microsoft.com/office/drawing/2014/main" id="{064C780A-8025-4552-ABDB-30F602B9BF1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992" y="23912"/>
            <a:ext cx="9108008" cy="6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:\Users\user\Desktop\goldenkng-41254.jpg">
            <a:extLst>
              <a:ext uri="{FF2B5EF4-FFF2-40B4-BE49-F238E27FC236}">
                <a16:creationId xmlns:a16="http://schemas.microsoft.com/office/drawing/2014/main" id="{54360768-111C-4BAF-BCB0-BBE54307F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571750"/>
            <a:ext cx="4357687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3">
            <a:extLst>
              <a:ext uri="{FF2B5EF4-FFF2-40B4-BE49-F238E27FC236}">
                <a16:creationId xmlns:a16="http://schemas.microsoft.com/office/drawing/2014/main" id="{D92167AD-1842-4344-9109-CA615437D31F}"/>
              </a:ext>
            </a:extLst>
          </p:cNvPr>
          <p:cNvSpPr txBox="1"/>
          <p:nvPr/>
        </p:nvSpPr>
        <p:spPr>
          <a:xfrm>
            <a:off x="1000125" y="1214438"/>
            <a:ext cx="5857875" cy="1358900"/>
          </a:xfrm>
          <a:prstGeom prst="roundRect">
            <a:avLst>
              <a:gd name="adj" fmla="val 12743"/>
            </a:avLst>
          </a:prstGeom>
          <a:solidFill>
            <a:srgbClr val="EDE1C9"/>
          </a:solidFill>
          <a:ln w="28575">
            <a:solidFill>
              <a:srgbClr val="9DC5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b="1" kern="0" dirty="0">
                <a:solidFill>
                  <a:srgbClr val="000000"/>
                </a:solidFill>
                <a:latin typeface="Calibri"/>
              </a:rPr>
              <a:t>للتقنية أهمية كبيرة في دراسة الآثار والكشف عنها مثل</a:t>
            </a:r>
            <a:r>
              <a:rPr lang="ar-SA" sz="2000" kern="0" dirty="0">
                <a:solidFill>
                  <a:srgbClr val="000000"/>
                </a:solidFill>
                <a:latin typeface="Calibri"/>
              </a:rPr>
              <a:t> :</a:t>
            </a:r>
            <a:endParaRPr lang="ar-SA" sz="2800" kern="0" dirty="0">
              <a:solidFill>
                <a:srgbClr val="000000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800" b="1" kern="0" dirty="0">
                <a:solidFill>
                  <a:srgbClr val="376092"/>
                </a:solidFill>
                <a:latin typeface="Calibri"/>
              </a:rPr>
              <a:t>الرادار وآلات التصوير </a:t>
            </a:r>
            <a:r>
              <a:rPr lang="ar-SA" sz="2800" b="1" kern="0" dirty="0" err="1">
                <a:solidFill>
                  <a:srgbClr val="376092"/>
                </a:solidFill>
                <a:latin typeface="Calibri"/>
              </a:rPr>
              <a:t>و</a:t>
            </a:r>
            <a:r>
              <a:rPr lang="ar-SA" sz="2800" b="1" kern="0" dirty="0">
                <a:solidFill>
                  <a:srgbClr val="376092"/>
                </a:solidFill>
                <a:latin typeface="Calibri"/>
              </a:rPr>
              <a:t> جهاز الحاسوب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b="1" kern="0" dirty="0">
                <a:solidFill>
                  <a:srgbClr val="000000"/>
                </a:solidFill>
                <a:latin typeface="Calibri"/>
              </a:rPr>
              <a:t>وغيرها من التقنيات المهمة في دراسة المناطق الأثرية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370FD54-083E-49F5-9009-8335EE039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3777" y="1604734"/>
            <a:ext cx="1214446" cy="578308"/>
          </a:xfrm>
          <a:prstGeom prst="roundRect">
            <a:avLst>
              <a:gd name="adj" fmla="val 27576"/>
            </a:avLst>
          </a:prstGeom>
          <a:ln w="28575">
            <a:solidFill>
              <a:srgbClr val="C48696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مربع نص 3">
            <a:extLst>
              <a:ext uri="{FF2B5EF4-FFF2-40B4-BE49-F238E27FC236}">
                <a16:creationId xmlns:a16="http://schemas.microsoft.com/office/drawing/2014/main" id="{E31D70FC-48EF-4C43-9B68-92BF6874F16B}"/>
              </a:ext>
            </a:extLst>
          </p:cNvPr>
          <p:cNvSpPr txBox="1"/>
          <p:nvPr/>
        </p:nvSpPr>
        <p:spPr>
          <a:xfrm>
            <a:off x="428625" y="2714625"/>
            <a:ext cx="4214813" cy="431800"/>
          </a:xfrm>
          <a:prstGeom prst="roundRect">
            <a:avLst>
              <a:gd name="adj" fmla="val 12743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9DC5D3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000" b="1" kern="0" dirty="0">
                <a:solidFill>
                  <a:srgbClr val="002060"/>
                </a:solidFill>
                <a:latin typeface="Calibri"/>
              </a:rPr>
              <a:t>ما أهمية الرادار في البحث عن المنطقة الأثرية ؟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B3348BE2-4F42-4DA0-9B46-3DC33BE5BADC}"/>
              </a:ext>
            </a:extLst>
          </p:cNvPr>
          <p:cNvSpPr/>
          <p:nvPr/>
        </p:nvSpPr>
        <p:spPr>
          <a:xfrm>
            <a:off x="5863193" y="191432"/>
            <a:ext cx="3165555" cy="510778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SA" sz="2400" b="1" kern="0" dirty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العلاقة بين التقنية وعلم الآثار </a:t>
            </a:r>
            <a:endParaRPr lang="en-US" sz="2400" b="1" kern="0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" name="مستطيل مستدير الزوايا 13">
            <a:extLst>
              <a:ext uri="{FF2B5EF4-FFF2-40B4-BE49-F238E27FC236}">
                <a16:creationId xmlns:a16="http://schemas.microsoft.com/office/drawing/2014/main" id="{32E2D3AF-6032-4B06-9BC6-17854C15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2" y="4389207"/>
            <a:ext cx="2500313" cy="1328738"/>
          </a:xfrm>
          <a:prstGeom prst="roundRect">
            <a:avLst/>
          </a:prstGeom>
          <a:solidFill>
            <a:schemeClr val="bg2">
              <a:alpha val="50196"/>
            </a:schemeClr>
          </a:solidFill>
          <a:ln>
            <a:solidFill>
              <a:srgbClr val="9DC5D3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tx1"/>
                </a:solidFill>
                <a:latin typeface="Calibri" pitchFamily="34" charset="0"/>
              </a:rPr>
              <a:t>هي تطبيق للمعرفة العلمية للحصول على منتجات وأدوات جديدة </a:t>
            </a:r>
          </a:p>
        </p:txBody>
      </p:sp>
      <p:sp>
        <p:nvSpPr>
          <p:cNvPr id="15" name="سهم للأسفل 14">
            <a:extLst>
              <a:ext uri="{FF2B5EF4-FFF2-40B4-BE49-F238E27FC236}">
                <a16:creationId xmlns:a16="http://schemas.microsoft.com/office/drawing/2014/main" id="{268A5EAF-7415-49A5-9B7E-047C977763F6}"/>
              </a:ext>
            </a:extLst>
          </p:cNvPr>
          <p:cNvSpPr/>
          <p:nvPr/>
        </p:nvSpPr>
        <p:spPr bwMode="auto">
          <a:xfrm>
            <a:off x="7858125" y="2317154"/>
            <a:ext cx="142875" cy="1937941"/>
          </a:xfrm>
          <a:prstGeom prst="downArrow">
            <a:avLst>
              <a:gd name="adj1" fmla="val 27075"/>
              <a:gd name="adj2" fmla="val 53821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rgbClr val="C48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>
              <a:defRPr/>
            </a:pPr>
            <a:endParaRPr lang="ar-SA">
              <a:latin typeface="Times New Roman" pitchFamily="18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6309351-C4E8-47D7-9640-1B5DA7EAC5AE}"/>
              </a:ext>
            </a:extLst>
          </p:cNvPr>
          <p:cNvSpPr/>
          <p:nvPr/>
        </p:nvSpPr>
        <p:spPr bwMode="auto">
          <a:xfrm>
            <a:off x="142875" y="3286125"/>
            <a:ext cx="1785938" cy="3357563"/>
          </a:xfrm>
          <a:prstGeom prst="rect">
            <a:avLst/>
          </a:prstGeom>
          <a:solidFill>
            <a:schemeClr val="bg1">
              <a:lumMod val="75000"/>
              <a:alpha val="62353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ctr">
              <a:defRPr/>
            </a:pPr>
            <a:r>
              <a:rPr lang="ar-S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يستخدم </a:t>
            </a:r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الرادار</a:t>
            </a:r>
            <a:r>
              <a:rPr lang="ar-S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للكشف عن باطن الأرض قبل عمليات الحفر </a:t>
            </a:r>
            <a:r>
              <a:rPr lang="ar-S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و</a:t>
            </a:r>
            <a:r>
              <a:rPr lang="ar-S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التنقيب لمعرفة ما إذا كانت المنطقة ذات أهمية أثرية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56AD941-E85D-40C4-B9FF-9D170129F35F}"/>
              </a:ext>
            </a:extLst>
          </p:cNvPr>
          <p:cNvSpPr/>
          <p:nvPr/>
        </p:nvSpPr>
        <p:spPr>
          <a:xfrm>
            <a:off x="0" y="25497"/>
            <a:ext cx="9144000" cy="6807005"/>
          </a:xfrm>
          <a:prstGeom prst="rect">
            <a:avLst/>
          </a:prstGeom>
          <a:noFill/>
          <a:ln w="76200" cap="flat" cmpd="sng" algn="ctr">
            <a:solidFill>
              <a:srgbClr val="103F9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5471798-5E6D-4D84-8E59-465F9FC3F670}"/>
              </a:ext>
            </a:extLst>
          </p:cNvPr>
          <p:cNvSpPr/>
          <p:nvPr/>
        </p:nvSpPr>
        <p:spPr>
          <a:xfrm>
            <a:off x="7679531" y="6165304"/>
            <a:ext cx="1321594" cy="47838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4" grpId="0" animBg="1"/>
      <p:bldP spid="19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8" descr="C:\Users\user\Pictures\صورة12.png">
            <a:extLst>
              <a:ext uri="{FF2B5EF4-FFF2-40B4-BE49-F238E27FC236}">
                <a16:creationId xmlns:a16="http://schemas.microsoft.com/office/drawing/2014/main" id="{4A367EFE-D502-4A1C-9D23-3DC02C5F4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571500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مستدير الزوايا 13">
            <a:extLst>
              <a:ext uri="{FF2B5EF4-FFF2-40B4-BE49-F238E27FC236}">
                <a16:creationId xmlns:a16="http://schemas.microsoft.com/office/drawing/2014/main" id="{51B30E4F-5DA3-402D-8D1F-87A24F6FB9DB}"/>
              </a:ext>
            </a:extLst>
          </p:cNvPr>
          <p:cNvSpPr/>
          <p:nvPr/>
        </p:nvSpPr>
        <p:spPr>
          <a:xfrm>
            <a:off x="5286380" y="2071678"/>
            <a:ext cx="3606698" cy="38344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0070C0"/>
                </a:solidFill>
              </a:rPr>
              <a:t>هي</a:t>
            </a:r>
            <a:r>
              <a:rPr lang="ar-SA" sz="2000" dirty="0">
                <a:solidFill>
                  <a:srgbClr val="0070C0"/>
                </a:solidFill>
              </a:rPr>
              <a:t> :</a:t>
            </a:r>
            <a:r>
              <a:rPr lang="ar-SA" sz="2000" dirty="0">
                <a:solidFill>
                  <a:srgbClr val="FF0000"/>
                </a:solidFill>
              </a:rPr>
              <a:t> </a:t>
            </a:r>
            <a:r>
              <a:rPr lang="ar-SA" sz="2000" b="1" dirty="0">
                <a:solidFill>
                  <a:schemeClr val="tx1"/>
                </a:solidFill>
              </a:rPr>
              <a:t>مواد تتقبل أيونات الهيدروجين </a:t>
            </a: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2303CF93-A69C-4884-AFFD-41C8604EEC34}"/>
              </a:ext>
            </a:extLst>
          </p:cNvPr>
          <p:cNvCxnSpPr/>
          <p:nvPr/>
        </p:nvCxnSpPr>
        <p:spPr bwMode="auto">
          <a:xfrm rot="5400000">
            <a:off x="8001794" y="1642269"/>
            <a:ext cx="714375" cy="15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7" name="Picture 21">
            <a:extLst>
              <a:ext uri="{FF2B5EF4-FFF2-40B4-BE49-F238E27FC236}">
                <a16:creationId xmlns:a16="http://schemas.microsoft.com/office/drawing/2014/main" id="{BAFAAE8E-6C0C-4A7E-BE41-CFAEDE743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3000364" y="0"/>
            <a:ext cx="3429024" cy="714356"/>
          </a:xfrm>
          <a:prstGeom prst="roundRect">
            <a:avLst>
              <a:gd name="adj" fmla="val 20707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C:\Users\user\Pictures\صورة,.png">
            <a:extLst>
              <a:ext uri="{FF2B5EF4-FFF2-40B4-BE49-F238E27FC236}">
                <a16:creationId xmlns:a16="http://schemas.microsoft.com/office/drawing/2014/main" id="{6961A0D2-DE9F-4088-B550-9249E6088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43813" y="857250"/>
            <a:ext cx="1262062" cy="51435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grpSp>
        <p:nvGrpSpPr>
          <p:cNvPr id="2" name="مجموعة 8">
            <a:extLst>
              <a:ext uri="{FF2B5EF4-FFF2-40B4-BE49-F238E27FC236}">
                <a16:creationId xmlns:a16="http://schemas.microsoft.com/office/drawing/2014/main" id="{1AC0B2C6-692F-49FE-9EEB-5DD7F6BB3E9D}"/>
              </a:ext>
            </a:extLst>
          </p:cNvPr>
          <p:cNvGrpSpPr>
            <a:grpSpLocks/>
          </p:cNvGrpSpPr>
          <p:nvPr/>
        </p:nvGrpSpPr>
        <p:grpSpPr bwMode="auto">
          <a:xfrm>
            <a:off x="1550840" y="1148469"/>
            <a:ext cx="5308748" cy="461962"/>
            <a:chOff x="-415144" y="4994204"/>
            <a:chExt cx="3965365" cy="233352"/>
          </a:xfrm>
        </p:grpSpPr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AC62DFEC-6779-418B-8283-47817455601E}"/>
                </a:ext>
              </a:extLst>
            </p:cNvPr>
            <p:cNvSpPr txBox="1"/>
            <p:nvPr/>
          </p:nvSpPr>
          <p:spPr>
            <a:xfrm>
              <a:off x="-415144" y="4994204"/>
              <a:ext cx="3965365" cy="233352"/>
            </a:xfrm>
            <a:prstGeom prst="rect">
              <a:avLst/>
            </a:prstGeom>
            <a:no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1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srgbClr val="FF0000"/>
                  </a:solidFill>
                </a:rPr>
                <a:t>NaOH</a:t>
              </a:r>
              <a:r>
                <a:rPr lang="en-US" sz="2400" dirty="0">
                  <a:solidFill>
                    <a:srgbClr val="FF0000"/>
                  </a:solidFill>
                </a:rPr>
                <a:t>                  </a:t>
              </a:r>
              <a:r>
                <a:rPr lang="en-US" sz="2400" dirty="0">
                  <a:solidFill>
                    <a:srgbClr val="00B050"/>
                  </a:solidFill>
                </a:rPr>
                <a:t>Na</a:t>
              </a:r>
              <a:r>
                <a:rPr lang="en-US" sz="2400" baseline="30000" dirty="0">
                  <a:solidFill>
                    <a:srgbClr val="00B050"/>
                  </a:solidFill>
                </a:rPr>
                <a:t>+</a:t>
              </a:r>
              <a:r>
                <a:rPr lang="en-US" sz="2400" dirty="0">
                  <a:solidFill>
                    <a:srgbClr val="00B050"/>
                  </a:solidFill>
                </a:rPr>
                <a:t>   </a:t>
              </a:r>
              <a:r>
                <a:rPr lang="en-US" sz="2400" dirty="0">
                  <a:solidFill>
                    <a:srgbClr val="0070C0"/>
                  </a:solidFill>
                </a:rPr>
                <a:t>+</a:t>
              </a:r>
              <a:r>
                <a:rPr lang="en-US" sz="2400" dirty="0">
                  <a:solidFill>
                    <a:srgbClr val="FF0000"/>
                  </a:solidFill>
                </a:rPr>
                <a:t>   OH</a:t>
              </a:r>
              <a:r>
                <a:rPr lang="en-US" sz="2400" baseline="30000" dirty="0">
                  <a:solidFill>
                    <a:srgbClr val="FF0000"/>
                  </a:solidFill>
                </a:rPr>
                <a:t>-</a:t>
              </a:r>
              <a:endParaRPr lang="ar-SA" sz="2400" baseline="30000" dirty="0">
                <a:solidFill>
                  <a:srgbClr val="FF0000"/>
                </a:solidFill>
              </a:endParaRPr>
            </a:p>
          </p:txBody>
        </p:sp>
        <p:cxnSp>
          <p:nvCxnSpPr>
            <p:cNvPr id="24" name="رابط كسهم مستقيم 23">
              <a:extLst>
                <a:ext uri="{FF2B5EF4-FFF2-40B4-BE49-F238E27FC236}">
                  <a16:creationId xmlns:a16="http://schemas.microsoft.com/office/drawing/2014/main" id="{82646A1A-4AD4-4FAB-AB28-E7E613DD55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3453" y="5142560"/>
              <a:ext cx="632798" cy="2401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60427" name="مربع نص 24">
            <a:extLst>
              <a:ext uri="{FF2B5EF4-FFF2-40B4-BE49-F238E27FC236}">
                <a16:creationId xmlns:a16="http://schemas.microsoft.com/office/drawing/2014/main" id="{BDF9D7C4-81F8-40DD-8FC6-87862E634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0013" y="2643188"/>
            <a:ext cx="3963987" cy="1200150"/>
          </a:xfrm>
          <a:prstGeom prst="rect">
            <a:avLst/>
          </a:prstGeom>
          <a:solidFill>
            <a:srgbClr val="E8FB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ar-SA" altLang="ar-SA" sz="2000" b="1">
                <a:solidFill>
                  <a:srgbClr val="002060"/>
                </a:solidFill>
              </a:rPr>
              <a:t>عند ذوبان قاعدة في الماء تنجذب اليها ذرات الهيدروجين من بعض جزيئات الماء وتتكون </a:t>
            </a:r>
          </a:p>
          <a:p>
            <a:pPr algn="ctr" rtl="1" eaLnBrk="1" hangingPunct="1"/>
            <a:r>
              <a:rPr lang="ar-SA" altLang="ar-SA" sz="2000" b="1">
                <a:solidFill>
                  <a:srgbClr val="002060"/>
                </a:solidFill>
              </a:rPr>
              <a:t>أيونات الهيدروكسيد </a:t>
            </a:r>
            <a:r>
              <a:rPr lang="en-US" altLang="ar-SA" sz="2000">
                <a:solidFill>
                  <a:srgbClr val="FF0000"/>
                </a:solidFill>
              </a:rPr>
              <a:t>OH</a:t>
            </a:r>
            <a:r>
              <a:rPr lang="en-US" altLang="ar-SA" sz="3200" baseline="30000">
                <a:solidFill>
                  <a:srgbClr val="FF0000"/>
                </a:solidFill>
              </a:rPr>
              <a:t>-</a:t>
            </a:r>
            <a:endParaRPr lang="ar-SA" altLang="ar-SA" sz="2000"/>
          </a:p>
        </p:txBody>
      </p:sp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id="{983751E9-0F55-44CC-BDB2-4F8022A9E80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429669" y="1785144"/>
            <a:ext cx="428625" cy="1587"/>
          </a:xfrm>
          <a:prstGeom prst="straightConnector1">
            <a:avLst/>
          </a:prstGeom>
          <a:noFill/>
          <a:ln w="19050" algn="ctr">
            <a:solidFill>
              <a:srgbClr val="FF3300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A96C44C8-F107-4539-BAEA-125748AB1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2000250"/>
            <a:ext cx="2428875" cy="1416050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b="1">
                <a:solidFill>
                  <a:srgbClr val="C00000"/>
                </a:solidFill>
              </a:rPr>
              <a:t>هيدروكسيد الصوديوم </a:t>
            </a:r>
          </a:p>
          <a:p>
            <a:pPr algn="ctr" eaLnBrk="1" hangingPunct="1"/>
            <a:endParaRPr lang="ar-SA" altLang="ar-SA" sz="1100" b="1">
              <a:solidFill>
                <a:srgbClr val="C00000"/>
              </a:solidFill>
            </a:endParaRPr>
          </a:p>
          <a:p>
            <a:pPr algn="ctr" eaLnBrk="1" hangingPunct="1"/>
            <a:r>
              <a:rPr lang="ar-SA" altLang="ar-SA" b="1">
                <a:solidFill>
                  <a:srgbClr val="002060"/>
                </a:solidFill>
              </a:rPr>
              <a:t>مثال لقاعدة وعندما يذوب في الماء تنفصل </a:t>
            </a:r>
            <a:r>
              <a:rPr lang="ar-SA" altLang="ar-SA" b="1">
                <a:solidFill>
                  <a:srgbClr val="00B050"/>
                </a:solidFill>
              </a:rPr>
              <a:t>أيونات الصوديوم </a:t>
            </a:r>
            <a:r>
              <a:rPr lang="ar-SA" altLang="ar-SA" b="1">
                <a:solidFill>
                  <a:srgbClr val="002060"/>
                </a:solidFill>
              </a:rPr>
              <a:t>عن </a:t>
            </a:r>
            <a:r>
              <a:rPr lang="ar-SA" altLang="ar-SA" b="1">
                <a:solidFill>
                  <a:srgbClr val="FF0000"/>
                </a:solidFill>
              </a:rPr>
              <a:t>أيونات الهيدروكسيد 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20D223B-4B4B-4257-B1B1-6CE22AC02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19" y="1092310"/>
            <a:ext cx="10150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1400" dirty="0">
                <a:solidFill>
                  <a:srgbClr val="000000"/>
                </a:solidFill>
              </a:rPr>
              <a:t>ذوبان في الماء</a:t>
            </a:r>
          </a:p>
        </p:txBody>
      </p:sp>
      <p:pic>
        <p:nvPicPr>
          <p:cNvPr id="60431" name="Picture 4" descr="https://www.colourbox.com/preview/5814750-woman.jpg">
            <a:extLst>
              <a:ext uri="{FF2B5EF4-FFF2-40B4-BE49-F238E27FC236}">
                <a16:creationId xmlns:a16="http://schemas.microsoft.com/office/drawing/2014/main" id="{CE28800F-2113-4673-9CF2-8AEE82C67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00063"/>
            <a:ext cx="185737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2" name="Picture 6" descr="C:\Users\user\Pictures\ت.png">
            <a:extLst>
              <a:ext uri="{FF2B5EF4-FFF2-40B4-BE49-F238E27FC236}">
                <a16:creationId xmlns:a16="http://schemas.microsoft.com/office/drawing/2014/main" id="{548CEBB7-4B28-401F-9EC2-3C3CE6B44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214813"/>
            <a:ext cx="2962275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C195C276-20F8-40D2-9F10-752C36F1952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مجموعة 6">
            <a:extLst>
              <a:ext uri="{FF2B5EF4-FFF2-40B4-BE49-F238E27FC236}">
                <a16:creationId xmlns:a16="http://schemas.microsoft.com/office/drawing/2014/main" id="{61E61E70-463F-466A-82E7-83D162E1C2F3}"/>
              </a:ext>
            </a:extLst>
          </p:cNvPr>
          <p:cNvGrpSpPr>
            <a:grpSpLocks/>
          </p:cNvGrpSpPr>
          <p:nvPr/>
        </p:nvGrpSpPr>
        <p:grpSpPr bwMode="auto">
          <a:xfrm>
            <a:off x="2214563" y="4214813"/>
            <a:ext cx="2286000" cy="2071687"/>
            <a:chOff x="214282" y="3429000"/>
            <a:chExt cx="2540000" cy="2185988"/>
          </a:xfrm>
        </p:grpSpPr>
        <p:pic>
          <p:nvPicPr>
            <p:cNvPr id="61468" name="Picture 33" descr="خلية كهربائية">
              <a:extLst>
                <a:ext uri="{FF2B5EF4-FFF2-40B4-BE49-F238E27FC236}">
                  <a16:creationId xmlns:a16="http://schemas.microsoft.com/office/drawing/2014/main" id="{4900EC10-7882-4C68-955E-275633588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38" t="8221" r="12207"/>
            <a:stretch>
              <a:fillRect/>
            </a:stretch>
          </p:blipFill>
          <p:spPr bwMode="auto">
            <a:xfrm>
              <a:off x="214282" y="3429000"/>
              <a:ext cx="2540000" cy="218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9" name="Picture 84" descr="LBULB008">
              <a:extLst>
                <a:ext uri="{FF2B5EF4-FFF2-40B4-BE49-F238E27FC236}">
                  <a16:creationId xmlns:a16="http://schemas.microsoft.com/office/drawing/2014/main" id="{CD32A88D-DDD4-4B88-BF25-3ABC94DF2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76" y="3571876"/>
              <a:ext cx="628650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مربع نص 2">
            <a:extLst>
              <a:ext uri="{FF2B5EF4-FFF2-40B4-BE49-F238E27FC236}">
                <a16:creationId xmlns:a16="http://schemas.microsoft.com/office/drawing/2014/main" id="{BC3463FF-0DDA-40E3-9EE8-AD3526A6F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74" y="3071810"/>
            <a:ext cx="1800200" cy="46166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400" b="1" dirty="0"/>
              <a:t>موصلة للكهرباء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5D49497-A7AD-4EBA-91B2-E642100E65F5}"/>
              </a:ext>
            </a:extLst>
          </p:cNvPr>
          <p:cNvSpPr txBox="1"/>
          <p:nvPr/>
        </p:nvSpPr>
        <p:spPr>
          <a:xfrm>
            <a:off x="3214688" y="142875"/>
            <a:ext cx="3357562" cy="5238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sz="2800" b="1" dirty="0"/>
              <a:t>خصائص المحاليل القاعدية </a:t>
            </a:r>
          </a:p>
        </p:txBody>
      </p:sp>
      <p:sp>
        <p:nvSpPr>
          <p:cNvPr id="15" name="مربع نص 2">
            <a:extLst>
              <a:ext uri="{FF2B5EF4-FFF2-40B4-BE49-F238E27FC236}">
                <a16:creationId xmlns:a16="http://schemas.microsoft.com/office/drawing/2014/main" id="{61E49756-AF6C-4B82-836D-E4E81F666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6" y="2071678"/>
            <a:ext cx="1857388" cy="46166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400" b="1" dirty="0"/>
              <a:t>حارقة </a:t>
            </a:r>
            <a:r>
              <a:rPr lang="ar-SA" sz="2400" b="1" dirty="0" err="1"/>
              <a:t>و</a:t>
            </a:r>
            <a:r>
              <a:rPr lang="ar-SA" sz="2400" b="1" dirty="0"/>
              <a:t> كاوية</a:t>
            </a:r>
          </a:p>
        </p:txBody>
      </p:sp>
      <p:sp>
        <p:nvSpPr>
          <p:cNvPr id="61450" name="AutoShape 13" descr="data:image/jpg;base64,/9j/4AAQSkZJRgABAQAAAQABAAD/2wCEAAkGBhESEBUTExQUFBQVFxsaGBIYFBcVGBQUFRUXFRQbGBcXHjIeGBkkGRYXKy8gLygsLSwtFSE1NTA2NSYrOCkBCQoKDQsNGg4OGTQkHiQ0NTE1NTU1NDU1NTU0NTUsMjU1NTU1NSw0LTQ2MDUsMywvNTEsNDY0LywvLDA1NCw2LP/AABEIAHgAPwMBIgACEQEDEQH/xAAbAAACAgMBAAAAAAAAAAAAAAAEBgMFAAIHAf/EAD8QAAEDAgMFBAYIAwkAAAAAAAECAxEABBIhMQUTQVFhBiJxgVKRobHB0RQVIzIzYpPwQoKSByRDU3OD0uHx/8QAGQEAAwEBAQAAAAAAAAAAAAAAAQIEAwUA/8QALxEAAgIBAgIIBQUBAAAAAAAAAQIAAxEEEiFRBSIxMkFxgZETYdHh8CMkM6GxFP/aAAwDAQACEQMRAD8Adw1Q+0rtLLSnFCQkTA1OcAes1ZhqqntDs7fNbrFhlQJgTIHDpwrRcZGeyBs44RZR/aEucmUx1WZ91MvZ3tAm6Cu6UKREiZEGYIPlyoBrsTbhOip54ifYcvZROwNhfR3lKSruqRhKCIzxSCDyjhVlh07IdgwZInx1cbjkS9LdaqRRJTzyrVSahluYKU1oU0SU1qUUJ6EKayquZZlRq1u9KBthRgMnNvP/AJUO6ABB6QeXOjAcqieE0wMzImrbxTke8nnxHiKmKREjMe6hgyYkVrbXOBUHQ8K9G7JOU1qoUQ43B6HSolIpYwnt4vWhbet7heRrS3NCEw5IqNaanaqRTM00SV6HCkz7K8v2QoBSandYoYoUNDlyowQq0dxNdR8KxVDMKKcqIQqUj98aBhErn3ciagb2i2DmtA/nSPjUF+gLbUk6HrHHrS6ez7OIfZPHwcb/AOVPWqHvGLazjuiPLO1Gh/iN/qJ+dGtbWZn8Vr9RPzpUtuz7CkpG5fjWcaPb3stOuleXtrslgnG4sq9FCsZ84EDzIrQ/8yjrMfb7zFV1lhxWgPrG760YIP2jR/3EfOhnL9n/ADGv1E/Oka1v9lKJStFw0D/EVBQ8wnMeo1aL7IWDjW8aWtxP5FBfHkB7NaCtpH7rn2+8eynX0/y1Y9ZcO3iDopJ8FJPxom0X3POkZzsXa4tLkZ+h010/c027EtEtMpQmYExiyOvGhYtY7jZ9Iay5PWGJR7cehlR8PfSU7epBlSEiRkElQJ66wB+4py21+Ery94pRttjqdWohSAoECV5pClCQAn+Ixw0HXhi1prrwg6xlNdVbvutPVHhzmn1k8pvNQaa6qKUnz+8s9BPhVe7tllH3El081ShH9Ke8r1p8KI232bU2wl9x0rcU4UFMZDCVjI8u5pA1pusuxNgFG3U2tbgY3heKyMyoo7oBgZidPXWK6VXO/UMWPIdn1/zylx17Vr8PTgIvyiGntGT+I22oflAaUnwUkZ/zBVXOxrN96XLLemDCtEFJiYKicCx0mc/u0/bEZDTdgltlsJdZJeWGhOTCVJKlgZSs8dar9nvJDVpujDa79+AnJKkf3opyGogJy6DlT2aShjurG3HI+fh6eESvpDUICpO4HwPGUKLJ0pDjhKVKbKhhUopkLS3hUMsK8axkJGvKnfs2ubVsxEg5TPE8aTJUrZ7wUqALl1Sf9IXMGegcUc6dez4Itm51jPxkzW72E9RuOJz1pVeumBnw/PCUm2fwzOmXvpVb3obhvCXBcICZ0kIJE9M6a9uD7JU0rW90ppSglKHCSFjESMKowzlr7KjtsWplZzw4yqtWdWVRyk3aTH9XsY4K9+vFGmLE7ijpM02IJF88rOBaDPhO8WdfKkwdoLpNuttWAJCsCjg7x329UqCTAMBUZUJc7XvHkFsXCltkQW0oSl1Q4ggQV+SjPGnXVVMQN2I7aS5V37eHvH5vaO6+q0leBCrdWIFWFKim3bKZkwYJMVTDtTYoZSpbvft7t9YaQnFvCtT4RCh3cJS6DM8KSnLHeqGMPYEAJJWSIICAQVOKwI/i7okiAIPAYWzLeeTivA7tPglWaz4wOhrW6+mkYJyeQ/PnFo0tt56o4c/CWydvLcwwndoLRQEGFF0rd3q15jupx6cTGXGOpbEEW7Y/KPXxrl2ytmlS0vOGZMwc50An1jLpXTtmK+wbj0RUOm1Bvdjym2qqWlQi+8qtu2q1tEJ19H0vM6Vzly4dacIcSocIIg5cp1rq7zdV6kA5KAI5ET7DVrCuxPh2Lkf3IQz1vvQ4MSm9oJVaug4cS1JyJGWGQPYo14rs2Q3iDkkagjLLrwpzOxbVQhTLcTOQw56apipB2ftyMMLA5bxXxrj3dHsp/btwz2H8+k6mn6QKnc4wfl9Ipbf7PXG9WScQSYBKsRgAaTpUDNgwGTiEkjMnUZZx6MHlyroN3YtrJKiskmT3o9kVVK7K2YmWyqTObiyJ8Jis06Puc/qNtGfDlHu6S3rjt4eQiBb35UlLYBnIaco055iurWAKWmwRBCEgjkQBQFpZNN/hNoR1SkA+vWjwqu2tdVS7Khwznj2zktZZa29/KW7tqDQb+ykq+YyNZWUYYIvZKh91frE+6o/obw9A+ZHwrKyhBiefR3uSf6v+qz6A4dSkes1lZXp7AhDWzwBrJ51sLesrKM9if//Z">
            <a:hlinkClick r:id="rId5"/>
            <a:extLst>
              <a:ext uri="{FF2B5EF4-FFF2-40B4-BE49-F238E27FC236}">
                <a16:creationId xmlns:a16="http://schemas.microsoft.com/office/drawing/2014/main" id="{822CF59F-E01B-408B-B83B-723A17E338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7163" y="-547688"/>
            <a:ext cx="60007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61451" name="AutoShape 15" descr="data:image/jpg;base64,/9j/4AAQSkZJRgABAQAAAQABAAD/2wCEAAkGBhESEBUTExQUFBQVFxsaGBIYFBcVGBQUFRUXFRQbGBcXHjIeGBkkGRYXKy8gLygsLSwtFSE1NTA2NSYrOCkBCQoKDQsNGg4OGTQkHiQ0NTE1NTU1NDU1NTU0NTUsMjU1NTU1NSw0LTQ2MDUsMywvNTEsNDY0LywvLDA1NCw2LP/AABEIAHgAPwMBIgACEQEDEQH/xAAbAAACAgMBAAAAAAAAAAAAAAAEBgMFAAIHAf/EAD8QAAEDAgMFBAYIAwkAAAAAAAECAxEABBIhMQUTQVFhBiJxgVKRobHB0RQVIzIzYpPwQoKSByRDU3OD0uHx/8QAGQEAAwEBAQAAAAAAAAAAAAAAAQIEAwUA/8QALxEAAgIBAgIIBQUBAAAAAAAAAQIAAxEEEiFRBSIxMkFxgZETYdHh8CMkM6GxFP/aAAwDAQACEQMRAD8Adw1Q+0rtLLSnFCQkTA1OcAes1ZhqqntDs7fNbrFhlQJgTIHDpwrRcZGeyBs44RZR/aEucmUx1WZ91MvZ3tAm6Cu6UKREiZEGYIPlyoBrsTbhOip54ifYcvZROwNhfR3lKSruqRhKCIzxSCDyjhVlh07IdgwZInx1cbjkS9LdaqRRJTzyrVSahluYKU1oU0SU1qUUJ6EKayquZZlRq1u9KBthRgMnNvP/AJUO6ABB6QeXOjAcqieE0wMzImrbxTke8nnxHiKmKREjMe6hgyYkVrbXOBUHQ8K9G7JOU1qoUQ43B6HSolIpYwnt4vWhbet7heRrS3NCEw5IqNaanaqRTM00SV6HCkz7K8v2QoBSandYoYoUNDlyowQq0dxNdR8KxVDMKKcqIQqUj98aBhErn3ciagb2i2DmtA/nSPjUF+gLbUk6HrHHrS6ez7OIfZPHwcb/AOVPWqHvGLazjuiPLO1Gh/iN/qJ+dGtbWZn8Vr9RPzpUtuz7CkpG5fjWcaPb3stOuleXtrslgnG4sq9FCsZ84EDzIrQ/8yjrMfb7zFV1lhxWgPrG760YIP2jR/3EfOhnL9n/ADGv1E/Oka1v9lKJStFw0D/EVBQ8wnMeo1aL7IWDjW8aWtxP5FBfHkB7NaCtpH7rn2+8eynX0/y1Y9ZcO3iDopJ8FJPxom0X3POkZzsXa4tLkZ+h010/c027EtEtMpQmYExiyOvGhYtY7jZ9Iay5PWGJR7cehlR8PfSU7epBlSEiRkElQJ66wB+4py21+Ery94pRttjqdWohSAoECV5pClCQAn+Ixw0HXhi1prrwg6xlNdVbvutPVHhzmn1k8pvNQaa6qKUnz+8s9BPhVe7tllH3El081ShH9Ke8r1p8KI232bU2wl9x0rcU4UFMZDCVjI8u5pA1pusuxNgFG3U2tbgY3heKyMyoo7oBgZidPXWK6VXO/UMWPIdn1/zylx17Vr8PTgIvyiGntGT+I22oflAaUnwUkZ/zBVXOxrN96XLLemDCtEFJiYKicCx0mc/u0/bEZDTdgltlsJdZJeWGhOTCVJKlgZSs8dar9nvJDVpujDa79+AnJKkf3opyGogJy6DlT2aShjurG3HI+fh6eESvpDUICpO4HwPGUKLJ0pDjhKVKbKhhUopkLS3hUMsK8axkJGvKnfs2ubVsxEg5TPE8aTJUrZ7wUqALl1Sf9IXMGegcUc6dez4Itm51jPxkzW72E9RuOJz1pVeumBnw/PCUm2fwzOmXvpVb3obhvCXBcICZ0kIJE9M6a9uD7JU0rW90ppSglKHCSFjESMKowzlr7KjtsWplZzw4yqtWdWVRyk3aTH9XsY4K9+vFGmLE7ijpM02IJF88rOBaDPhO8WdfKkwdoLpNuttWAJCsCjg7x329UqCTAMBUZUJc7XvHkFsXCltkQW0oSl1Q4ggQV+SjPGnXVVMQN2I7aS5V37eHvH5vaO6+q0leBCrdWIFWFKim3bKZkwYJMVTDtTYoZSpbvft7t9YaQnFvCtT4RCh3cJS6DM8KSnLHeqGMPYEAJJWSIICAQVOKwI/i7okiAIPAYWzLeeTivA7tPglWaz4wOhrW6+mkYJyeQ/PnFo0tt56o4c/CWydvLcwwndoLRQEGFF0rd3q15jupx6cTGXGOpbEEW7Y/KPXxrl2ytmlS0vOGZMwc50An1jLpXTtmK+wbj0RUOm1Bvdjym2qqWlQi+8qtu2q1tEJ19H0vM6Vzly4dacIcSocIIg5cp1rq7zdV6kA5KAI5ET7DVrCuxPh2Lkf3IQz1vvQ4MSm9oJVaug4cS1JyJGWGQPYo14rs2Q3iDkkagjLLrwpzOxbVQhTLcTOQw56apipB2ftyMMLA5bxXxrj3dHsp/btwz2H8+k6mn6QKnc4wfl9Ipbf7PXG9WScQSYBKsRgAaTpUDNgwGTiEkjMnUZZx6MHlyroN3YtrJKiskmT3o9kVVK7K2YmWyqTObiyJ8Jis06Puc/qNtGfDlHu6S3rjt4eQiBb35UlLYBnIaco055iurWAKWmwRBCEgjkQBQFpZNN/hNoR1SkA+vWjwqu2tdVS7Khwznj2zktZZa29/KW7tqDQb+ykq+YyNZWUYYIvZKh91frE+6o/obw9A+ZHwrKyhBiefR3uSf6v+qz6A4dSkes1lZXp7AhDWzwBrJ51sLesrKM9if//Z">
            <a:hlinkClick r:id="rId5"/>
            <a:extLst>
              <a:ext uri="{FF2B5EF4-FFF2-40B4-BE49-F238E27FC236}">
                <a16:creationId xmlns:a16="http://schemas.microsoft.com/office/drawing/2014/main" id="{AB10E2CB-5F69-4318-9BF1-41BD9C1F51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7163" y="-547688"/>
            <a:ext cx="60007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17" name="مربع نص 2">
            <a:extLst>
              <a:ext uri="{FF2B5EF4-FFF2-40B4-BE49-F238E27FC236}">
                <a16:creationId xmlns:a16="http://schemas.microsoft.com/office/drawing/2014/main" id="{F2D2B719-C290-4290-A997-465DACCA0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96" y="2285992"/>
            <a:ext cx="1857388" cy="46166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400" b="1" dirty="0"/>
              <a:t>لها طعم مُر</a:t>
            </a:r>
          </a:p>
        </p:txBody>
      </p:sp>
      <p:sp>
        <p:nvSpPr>
          <p:cNvPr id="18" name="مربع نص 2">
            <a:extLst>
              <a:ext uri="{FF2B5EF4-FFF2-40B4-BE49-F238E27FC236}">
                <a16:creationId xmlns:a16="http://schemas.microsoft.com/office/drawing/2014/main" id="{64D3E1B5-4BC6-49DE-B9AC-D8D162FF7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16" y="2857496"/>
            <a:ext cx="1857388" cy="83099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400" b="1" dirty="0"/>
              <a:t>لها ملمس </a:t>
            </a:r>
            <a:r>
              <a:rPr lang="ar-SA" sz="2400" b="1" dirty="0" err="1"/>
              <a:t>زلق</a:t>
            </a:r>
            <a:r>
              <a:rPr lang="ar-SA" sz="2400" b="1" dirty="0"/>
              <a:t> </a:t>
            </a:r>
          </a:p>
          <a:p>
            <a:pPr algn="ctr">
              <a:defRPr/>
            </a:pPr>
            <a:r>
              <a:rPr lang="ar-SA" sz="2400" b="1" dirty="0"/>
              <a:t>كملمس الصابون</a:t>
            </a:r>
          </a:p>
        </p:txBody>
      </p:sp>
      <p:pic>
        <p:nvPicPr>
          <p:cNvPr id="61459" name="Picture 27" descr="http://www.sehha.com/medical/injuries/burns-FA17.jpg">
            <a:extLst>
              <a:ext uri="{FF2B5EF4-FFF2-40B4-BE49-F238E27FC236}">
                <a16:creationId xmlns:a16="http://schemas.microsoft.com/office/drawing/2014/main" id="{EF7F2808-4416-4B23-9DB6-1E744C203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t="14462" r="29745" b="25620"/>
          <a:stretch>
            <a:fillRect/>
          </a:stretch>
        </p:blipFill>
        <p:spPr bwMode="auto">
          <a:xfrm>
            <a:off x="4714875" y="4714875"/>
            <a:ext cx="17859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2ECDA83F-6A5C-44B6-8C48-0CC493381F08}"/>
              </a:ext>
            </a:extLst>
          </p:cNvPr>
          <p:cNvCxnSpPr/>
          <p:nvPr/>
        </p:nvCxnSpPr>
        <p:spPr bwMode="auto">
          <a:xfrm rot="5400000">
            <a:off x="7037388" y="2035175"/>
            <a:ext cx="1643062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BE072F57-1E0B-4E5B-BC78-F65EE26C078B}"/>
              </a:ext>
            </a:extLst>
          </p:cNvPr>
          <p:cNvCxnSpPr/>
          <p:nvPr/>
        </p:nvCxnSpPr>
        <p:spPr bwMode="auto">
          <a:xfrm rot="5400000">
            <a:off x="5250656" y="1607344"/>
            <a:ext cx="9286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29" name="مخطط انسيابي: معالجة 28">
            <a:extLst>
              <a:ext uri="{FF2B5EF4-FFF2-40B4-BE49-F238E27FC236}">
                <a16:creationId xmlns:a16="http://schemas.microsoft.com/office/drawing/2014/main" id="{4639EC32-FE27-4C07-9381-8C1CC7F9B26A}"/>
              </a:ext>
            </a:extLst>
          </p:cNvPr>
          <p:cNvSpPr/>
          <p:nvPr/>
        </p:nvSpPr>
        <p:spPr bwMode="auto">
          <a:xfrm>
            <a:off x="1000125" y="1000125"/>
            <a:ext cx="7215188" cy="142875"/>
          </a:xfrm>
          <a:prstGeom prst="flowChartProcess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r" rtl="1">
              <a:defRPr/>
            </a:pPr>
            <a:endParaRPr lang="ar-SA">
              <a:latin typeface="Tahoma" pitchFamily="34" charset="0"/>
            </a:endParaRPr>
          </a:p>
        </p:txBody>
      </p: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F39ABD14-C7EE-4C7B-8553-FDE85CE104E8}"/>
              </a:ext>
            </a:extLst>
          </p:cNvPr>
          <p:cNvCxnSpPr>
            <a:endCxn id="0" idx="0"/>
          </p:cNvCxnSpPr>
          <p:nvPr/>
        </p:nvCxnSpPr>
        <p:spPr bwMode="auto">
          <a:xfrm rot="5400000">
            <a:off x="821532" y="1750219"/>
            <a:ext cx="107156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1FCA80A7-5C69-4370-924C-27DF6B50D703}"/>
              </a:ext>
            </a:extLst>
          </p:cNvPr>
          <p:cNvCxnSpPr/>
          <p:nvPr/>
        </p:nvCxnSpPr>
        <p:spPr bwMode="auto">
          <a:xfrm rot="5400000">
            <a:off x="2642394" y="2070894"/>
            <a:ext cx="1857375" cy="15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ysDot"/>
            <a:round/>
            <a:headEnd type="none" w="med" len="med"/>
            <a:tailEnd type="arrow"/>
          </a:ln>
          <a:effectLst/>
        </p:spPr>
      </p:cxnSp>
      <p:pic>
        <p:nvPicPr>
          <p:cNvPr id="61465" name="Picture 3" descr="http://vb.chatal3nabi.com/imgcache/91482.imgcache.jpg">
            <a:extLst>
              <a:ext uri="{FF2B5EF4-FFF2-40B4-BE49-F238E27FC236}">
                <a16:creationId xmlns:a16="http://schemas.microsoft.com/office/drawing/2014/main" id="{89ED5B2F-8EE2-4565-A692-7E4694D71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643438"/>
            <a:ext cx="189865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مجسم مشطوف الحواف 23">
            <a:extLst>
              <a:ext uri="{FF2B5EF4-FFF2-40B4-BE49-F238E27FC236}">
                <a16:creationId xmlns:a16="http://schemas.microsoft.com/office/drawing/2014/main" id="{F5E9C7DE-5904-49BB-AE63-2904427F755C}"/>
              </a:ext>
            </a:extLst>
          </p:cNvPr>
          <p:cNvSpPr/>
          <p:nvPr/>
        </p:nvSpPr>
        <p:spPr>
          <a:xfrm>
            <a:off x="1000125" y="3857625"/>
            <a:ext cx="6715125" cy="420688"/>
          </a:xfrm>
          <a:prstGeom prst="bevel">
            <a:avLst>
              <a:gd name="adj" fmla="val 3078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C00000"/>
                </a:solidFill>
              </a:rPr>
              <a:t>يتوجب الحذر عند استعمال القواعد وعدم تذوقها لأن بعضها سام أو حارق</a:t>
            </a:r>
          </a:p>
        </p:txBody>
      </p:sp>
      <p:pic>
        <p:nvPicPr>
          <p:cNvPr id="61467" name="Picture 5" descr="http://i.ytimg.com/vi/pkbmPKA1g5o/maxresdefault.jpg">
            <a:extLst>
              <a:ext uri="{FF2B5EF4-FFF2-40B4-BE49-F238E27FC236}">
                <a16:creationId xmlns:a16="http://schemas.microsoft.com/office/drawing/2014/main" id="{0D57618E-07AC-41C4-B1C8-D304BAF45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" r="27473"/>
          <a:stretch>
            <a:fillRect/>
          </a:stretch>
        </p:blipFill>
        <p:spPr bwMode="auto">
          <a:xfrm>
            <a:off x="6786563" y="4643438"/>
            <a:ext cx="2000250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D119C2C5-1864-4452-8D87-1290610DEF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8" descr="http://www.mawhopon.net/upload/image/basic_photo/1(158).jpg">
            <a:extLst>
              <a:ext uri="{FF2B5EF4-FFF2-40B4-BE49-F238E27FC236}">
                <a16:creationId xmlns:a16="http://schemas.microsoft.com/office/drawing/2014/main" id="{C36B5794-5B85-45C5-89EB-9DF8DB6E1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857250"/>
            <a:ext cx="4000500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6" descr="200603-soap-001-1.jpg">
            <a:extLst>
              <a:ext uri="{FF2B5EF4-FFF2-40B4-BE49-F238E27FC236}">
                <a16:creationId xmlns:a16="http://schemas.microsoft.com/office/drawing/2014/main" id="{EBD23BA5-8078-42B4-B5F0-B8A947367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4714875"/>
            <a:ext cx="178593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11" descr="http://i.ytimg.com/vi/GGF-jKuF2yI/maxresdefault.jpg">
            <a:extLst>
              <a:ext uri="{FF2B5EF4-FFF2-40B4-BE49-F238E27FC236}">
                <a16:creationId xmlns:a16="http://schemas.microsoft.com/office/drawing/2014/main" id="{FD5503D0-61F4-47A5-88DB-87074B4F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1" t="57333" r="31750" b="3999"/>
          <a:stretch>
            <a:fillRect/>
          </a:stretch>
        </p:blipFill>
        <p:spPr bwMode="auto">
          <a:xfrm>
            <a:off x="2143125" y="4286250"/>
            <a:ext cx="271462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7CAAE11-1A8B-4B0A-8C7A-41506196C1EA}"/>
              </a:ext>
            </a:extLst>
          </p:cNvPr>
          <p:cNvSpPr txBox="1"/>
          <p:nvPr/>
        </p:nvSpPr>
        <p:spPr>
          <a:xfrm>
            <a:off x="3214688" y="142875"/>
            <a:ext cx="3357562" cy="5238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800" b="1" dirty="0"/>
              <a:t>استخدامات القواعد</a:t>
            </a:r>
          </a:p>
        </p:txBody>
      </p:sp>
      <p:sp>
        <p:nvSpPr>
          <p:cNvPr id="18" name="مستطيل 13">
            <a:extLst>
              <a:ext uri="{FF2B5EF4-FFF2-40B4-BE49-F238E27FC236}">
                <a16:creationId xmlns:a16="http://schemas.microsoft.com/office/drawing/2014/main" id="{E94D3180-BB91-486F-9370-D8F83E81F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857250"/>
            <a:ext cx="3286125" cy="708025"/>
          </a:xfrm>
          <a:prstGeom prst="homePlate">
            <a:avLst>
              <a:gd name="adj" fmla="val 42516"/>
            </a:avLst>
          </a:prstGeom>
          <a:solidFill>
            <a:srgbClr val="E8FBA3"/>
          </a:solidFill>
          <a:ln>
            <a:solidFill>
              <a:schemeClr val="tx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SA" sz="2000" b="1" dirty="0">
                <a:solidFill>
                  <a:srgbClr val="000000"/>
                </a:solidFill>
              </a:rPr>
              <a:t>تحديد خطوط الملاعـب الرياضية</a:t>
            </a:r>
          </a:p>
          <a:p>
            <a:pPr algn="ctr" rtl="1">
              <a:defRPr/>
            </a:pPr>
            <a:r>
              <a:rPr lang="ar-SA" sz="2000" b="1" dirty="0">
                <a:solidFill>
                  <a:srgbClr val="000000"/>
                </a:solidFill>
              </a:rPr>
              <a:t>ومعالجة حموضة التربة في الحقول</a:t>
            </a:r>
          </a:p>
        </p:txBody>
      </p:sp>
      <p:sp>
        <p:nvSpPr>
          <p:cNvPr id="19" name="مستطيل 15">
            <a:extLst>
              <a:ext uri="{FF2B5EF4-FFF2-40B4-BE49-F238E27FC236}">
                <a16:creationId xmlns:a16="http://schemas.microsoft.com/office/drawing/2014/main" id="{3C7025A2-72EE-4B5C-8E67-B41F019AD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785938"/>
            <a:ext cx="2500313" cy="708025"/>
          </a:xfrm>
          <a:prstGeom prst="homePlate">
            <a:avLst>
              <a:gd name="adj" fmla="val 34388"/>
            </a:avLst>
          </a:prstGeom>
          <a:solidFill>
            <a:srgbClr val="E8FBA3"/>
          </a:solidFill>
          <a:ln>
            <a:solidFill>
              <a:schemeClr val="tx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rgbClr val="000000"/>
                </a:solidFill>
              </a:rPr>
              <a:t>صناعة الصابون ومنظفات الأفران وتسليك المجاري </a:t>
            </a: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46780342-3F26-4A0B-89AA-6731D6F84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2714625"/>
            <a:ext cx="1785938" cy="708025"/>
          </a:xfrm>
          <a:prstGeom prst="homePlate">
            <a:avLst>
              <a:gd name="adj" fmla="val 35938"/>
            </a:avLst>
          </a:prstGeom>
          <a:solidFill>
            <a:srgbClr val="E8FBA3"/>
          </a:solidFill>
          <a:ln>
            <a:solidFill>
              <a:schemeClr val="tx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rgbClr val="000000"/>
                </a:solidFill>
              </a:rPr>
              <a:t>علاج ومضاد لحموضة المعدة</a:t>
            </a:r>
          </a:p>
        </p:txBody>
      </p:sp>
      <p:sp>
        <p:nvSpPr>
          <p:cNvPr id="21" name="مستطيل 6">
            <a:extLst>
              <a:ext uri="{FF2B5EF4-FFF2-40B4-BE49-F238E27FC236}">
                <a16:creationId xmlns:a16="http://schemas.microsoft.com/office/drawing/2014/main" id="{D7C53407-835D-4CDB-B351-7ED1B74E3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000125"/>
            <a:ext cx="2357438" cy="40005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SA" sz="2000" b="1" dirty="0" err="1">
                <a:solidFill>
                  <a:srgbClr val="0070C0"/>
                </a:solidFill>
              </a:rPr>
              <a:t>هيدروكسيد</a:t>
            </a:r>
            <a:r>
              <a:rPr lang="ar-SA" sz="2000" b="1" dirty="0">
                <a:solidFill>
                  <a:srgbClr val="0070C0"/>
                </a:solidFill>
              </a:rPr>
              <a:t> الكالسيوم </a:t>
            </a:r>
          </a:p>
        </p:txBody>
      </p:sp>
      <p:sp>
        <p:nvSpPr>
          <p:cNvPr id="22" name="مستطيل 8">
            <a:extLst>
              <a:ext uri="{FF2B5EF4-FFF2-40B4-BE49-F238E27FC236}">
                <a16:creationId xmlns:a16="http://schemas.microsoft.com/office/drawing/2014/main" id="{D1F5A485-D5AE-440F-AD6C-4874BCC1F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88" y="1928813"/>
            <a:ext cx="2286000" cy="40005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SA" sz="2000" b="1" dirty="0" err="1">
                <a:solidFill>
                  <a:srgbClr val="0070C0"/>
                </a:solidFill>
              </a:rPr>
              <a:t>هيدروكسيد</a:t>
            </a:r>
            <a:r>
              <a:rPr lang="ar-SA" sz="2000" b="1" dirty="0">
                <a:solidFill>
                  <a:srgbClr val="0070C0"/>
                </a:solidFill>
              </a:rPr>
              <a:t> الصوديوم</a:t>
            </a:r>
          </a:p>
        </p:txBody>
      </p:sp>
      <p:sp>
        <p:nvSpPr>
          <p:cNvPr id="23" name="مستطيل 9">
            <a:extLst>
              <a:ext uri="{FF2B5EF4-FFF2-40B4-BE49-F238E27FC236}">
                <a16:creationId xmlns:a16="http://schemas.microsoft.com/office/drawing/2014/main" id="{53501C43-FDC7-4262-83AA-9B13A02BA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813" y="2857500"/>
            <a:ext cx="2500312" cy="40005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SA" sz="2000" b="1" dirty="0" err="1">
                <a:solidFill>
                  <a:srgbClr val="0070C0"/>
                </a:solidFill>
              </a:rPr>
              <a:t>هيدروكسيد</a:t>
            </a:r>
            <a:r>
              <a:rPr lang="ar-SA" sz="2000" b="1" dirty="0">
                <a:solidFill>
                  <a:srgbClr val="0070C0"/>
                </a:solidFill>
              </a:rPr>
              <a:t> </a:t>
            </a:r>
            <a:r>
              <a:rPr lang="ar-SA" sz="2000" b="1" dirty="0" err="1">
                <a:solidFill>
                  <a:srgbClr val="0070C0"/>
                </a:solidFill>
              </a:rPr>
              <a:t>المغنسيوم</a:t>
            </a:r>
            <a:endParaRPr lang="ar-SA" sz="2000" b="1" dirty="0">
              <a:solidFill>
                <a:srgbClr val="0070C0"/>
              </a:solidFill>
            </a:endParaRPr>
          </a:p>
        </p:txBody>
      </p:sp>
      <p:pic>
        <p:nvPicPr>
          <p:cNvPr id="62477" name="Picture 11" descr="http://2012books.lardbucket.org/books/introduction-to-chemistry-general-organic-and-biological/section_13/7d3880949e326fa25fe29f019afc9a2d.jpg">
            <a:extLst>
              <a:ext uri="{FF2B5EF4-FFF2-40B4-BE49-F238E27FC236}">
                <a16:creationId xmlns:a16="http://schemas.microsoft.com/office/drawing/2014/main" id="{0D39358B-6AC2-457A-9A4E-D214EFF38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9" t="2866" r="8107" b="19792"/>
          <a:stretch>
            <a:fillRect/>
          </a:stretch>
        </p:blipFill>
        <p:spPr bwMode="auto">
          <a:xfrm>
            <a:off x="4572000" y="4286250"/>
            <a:ext cx="22923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8" name="Picture 4" descr="http://www.girls-ly.com/vb/storeimg/img_girls-ly1369391959_575.jpg">
            <a:extLst>
              <a:ext uri="{FF2B5EF4-FFF2-40B4-BE49-F238E27FC236}">
                <a16:creationId xmlns:a16="http://schemas.microsoft.com/office/drawing/2014/main" id="{8735976F-D3C2-4284-808A-8E9AA79FE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5000" r="30000" b="4999"/>
          <a:stretch>
            <a:fillRect/>
          </a:stretch>
        </p:blipFill>
        <p:spPr bwMode="auto">
          <a:xfrm>
            <a:off x="285750" y="3571875"/>
            <a:ext cx="9207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C19FBBE8-62C1-41BC-BE5C-C750EF3760D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-324544" y="213175"/>
            <a:ext cx="8937849" cy="6128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ar-SA" b="1" dirty="0">
                <a:solidFill>
                  <a:srgbClr val="C00000"/>
                </a:solidFill>
              </a:rPr>
              <a:t>- قارن بين الأحماض والقواعد من حيث التعريف والخواص ؟</a:t>
            </a:r>
          </a:p>
        </p:txBody>
      </p:sp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596202"/>
              </p:ext>
            </p:extLst>
          </p:nvPr>
        </p:nvGraphicFramePr>
        <p:xfrm>
          <a:off x="225327" y="986526"/>
          <a:ext cx="8641491" cy="5544616"/>
        </p:xfrm>
        <a:graphic>
          <a:graphicData uri="http://schemas.openxmlformats.org/drawingml/2006/table">
            <a:tbl>
              <a:tblPr rtl="1" firstRow="1" bandRow="1">
                <a:tableStyleId>{D7AC3CCA-C797-4891-BE02-D94E43425B78}</a:tableStyleId>
              </a:tblPr>
              <a:tblGrid>
                <a:gridCol w="1744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3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39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422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      </a:t>
                      </a:r>
                    </a:p>
                    <a:p>
                      <a:pPr algn="ctr" rtl="1"/>
                      <a:r>
                        <a:rPr lang="ar-SA" dirty="0"/>
                        <a:t>      </a:t>
                      </a:r>
                      <a:r>
                        <a:rPr lang="ar-SA" sz="3200" b="1" dirty="0"/>
                        <a:t>الأحماض</a:t>
                      </a:r>
                      <a:endParaRPr lang="ar-SA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     </a:t>
                      </a:r>
                    </a:p>
                    <a:p>
                      <a:pPr algn="ctr" rtl="1"/>
                      <a:r>
                        <a:rPr lang="ar-SA" sz="3200" b="1" dirty="0"/>
                        <a:t>القواعد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2545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   </a:t>
                      </a:r>
                    </a:p>
                    <a:p>
                      <a:pPr algn="ctr" rtl="1"/>
                      <a:r>
                        <a:rPr lang="ar-SA" dirty="0"/>
                        <a:t>     </a:t>
                      </a:r>
                      <a:r>
                        <a:rPr lang="ar-SA" sz="4000" b="1" dirty="0"/>
                        <a:t>التعريف</a:t>
                      </a:r>
                      <a:endParaRPr lang="ar-SA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7846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   </a:t>
                      </a:r>
                    </a:p>
                    <a:p>
                      <a:pPr algn="r" rtl="1"/>
                      <a:r>
                        <a:rPr lang="ar-SA" sz="3600" b="1" dirty="0"/>
                        <a:t> الخواص</a:t>
                      </a:r>
                      <a:endParaRPr lang="ar-SA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3444511" y="2222317"/>
            <a:ext cx="3589550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الأحماض: هي مواد تطلق أيونات الهيدروجين الموجبة (</a:t>
            </a:r>
            <a:r>
              <a:rPr lang="en-US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H+</a:t>
            </a:r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 في الماء مكونة أيونات الهيدرونيوم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63917" y="2222317"/>
            <a:ext cx="3189869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 مواد تتقبل أيون الهيدروجين مكونة في الماء أيونات الهيدروكسيد السالبة </a:t>
            </a:r>
            <a:r>
              <a:rPr lang="en-US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OH-)</a:t>
            </a:r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).</a:t>
            </a:r>
            <a:endParaRPr lang="en-US" sz="28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3401441" y="4298793"/>
            <a:ext cx="363262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 – ذات طعم لاذع .</a:t>
            </a:r>
          </a:p>
          <a:p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 – لها تأثير كاوي تسبب حروقا للأنسجة .</a:t>
            </a:r>
          </a:p>
          <a:p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 – جيدة التوصيل للكهرباء .</a:t>
            </a:r>
          </a:p>
          <a:p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 – تتفاعل بشدة مع الفلزات </a:t>
            </a: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225325" y="4297358"/>
            <a:ext cx="3467051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 – ذات طعم مر .</a:t>
            </a:r>
          </a:p>
          <a:p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 – لها تأثير كاوي تسبب حروقا للأنسجة .</a:t>
            </a:r>
          </a:p>
          <a:p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 – جيدة التوصيل للكهرباء .</a:t>
            </a:r>
          </a:p>
          <a:p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 – لا تتفاعل بشدة مع الفلزات</a:t>
            </a:r>
            <a:endParaRPr lang="ar-SA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E084D28-A369-41E0-96C8-73E533BDE17C}"/>
              </a:ext>
            </a:extLst>
          </p:cNvPr>
          <p:cNvSpPr/>
          <p:nvPr/>
        </p:nvSpPr>
        <p:spPr>
          <a:xfrm>
            <a:off x="7124212" y="778734"/>
            <a:ext cx="1911393" cy="13840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2255BED3-001E-4E83-BF02-A001E618146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157592" y="778734"/>
            <a:ext cx="1625600" cy="138404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7032CFF5-74F4-4222-B619-D7C84101F715}"/>
              </a:ext>
            </a:extLst>
          </p:cNvPr>
          <p:cNvSpPr/>
          <p:nvPr/>
        </p:nvSpPr>
        <p:spPr>
          <a:xfrm>
            <a:off x="0" y="183467"/>
            <a:ext cx="8917065" cy="648589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27F794C-90F9-4A07-A9E7-A1680A82F2F3}"/>
              </a:ext>
            </a:extLst>
          </p:cNvPr>
          <p:cNvSpPr/>
          <p:nvPr/>
        </p:nvSpPr>
        <p:spPr>
          <a:xfrm>
            <a:off x="478131" y="332769"/>
            <a:ext cx="8259745" cy="707886"/>
          </a:xfrm>
          <a:prstGeom prst="rect">
            <a:avLst/>
          </a:prstGeom>
          <a:solidFill>
            <a:srgbClr val="EEECE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أفراد مجموعتك قارن بين الأحماض والقواعد</a:t>
            </a:r>
          </a:p>
        </p:txBody>
      </p:sp>
      <p:pic>
        <p:nvPicPr>
          <p:cNvPr id="15" name="صورة 14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682C2CBB-07DF-48A2-AFA7-64C62E81F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442" y="1907843"/>
            <a:ext cx="4752528" cy="3756110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FA64DDB-C3C2-419D-AF11-46698EF5D96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238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 animBg="1"/>
      <p:bldP spid="14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1763098" y="2425895"/>
            <a:ext cx="8458076" cy="1513555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r>
              <a:rPr lang="ar-SA" sz="2400" b="1" dirty="0">
                <a:solidFill>
                  <a:schemeClr val="bg1"/>
                </a:solidFill>
              </a:rPr>
              <a:t>1 – </a:t>
            </a:r>
            <a:r>
              <a:rPr lang="en-US" sz="2400" b="1" dirty="0">
                <a:solidFill>
                  <a:schemeClr val="bg1"/>
                </a:solidFill>
              </a:rPr>
              <a:t>PH</a:t>
            </a:r>
            <a:r>
              <a:rPr lang="ar-SA" sz="2400" b="1" dirty="0">
                <a:solidFill>
                  <a:schemeClr val="bg1"/>
                </a:solidFill>
              </a:rPr>
              <a:t> &lt; 7 يكون المحلول المائي</a:t>
            </a:r>
            <a:r>
              <a:rPr lang="ar-SA" sz="2400" b="1" dirty="0">
                <a:solidFill>
                  <a:srgbClr val="002060"/>
                </a:solidFill>
              </a:rPr>
              <a:t>..............</a:t>
            </a:r>
          </a:p>
          <a:p>
            <a:pPr>
              <a:defRPr/>
            </a:pPr>
            <a:r>
              <a:rPr lang="ar-SA" sz="2400" b="1" dirty="0">
                <a:solidFill>
                  <a:schemeClr val="tx1"/>
                </a:solidFill>
              </a:rPr>
              <a:t>2</a:t>
            </a:r>
          </a:p>
          <a:p>
            <a:pPr>
              <a:defRPr/>
            </a:pPr>
            <a:r>
              <a:rPr lang="ar-SA" sz="2400" b="1" dirty="0">
                <a:solidFill>
                  <a:schemeClr val="bg1"/>
                </a:solidFill>
              </a:rPr>
              <a:t>2 - </a:t>
            </a:r>
            <a:r>
              <a:rPr lang="en-US" sz="2400" b="1" dirty="0">
                <a:solidFill>
                  <a:schemeClr val="bg1"/>
                </a:solidFill>
              </a:rPr>
              <a:t>PH</a:t>
            </a:r>
            <a:r>
              <a:rPr lang="ar-SA" sz="2400" b="1" dirty="0">
                <a:solidFill>
                  <a:schemeClr val="bg1"/>
                </a:solidFill>
              </a:rPr>
              <a:t>&gt; 7 يكون المحلول المائي</a:t>
            </a:r>
            <a:r>
              <a:rPr lang="ar-SA" sz="2400" b="1" dirty="0">
                <a:solidFill>
                  <a:srgbClr val="002060"/>
                </a:solidFill>
              </a:rPr>
              <a:t>................ </a:t>
            </a:r>
          </a:p>
          <a:p>
            <a:pPr>
              <a:defRPr/>
            </a:pPr>
            <a:r>
              <a:rPr lang="ar-SA" sz="2400" b="1" dirty="0">
                <a:solidFill>
                  <a:schemeClr val="tx1"/>
                </a:solidFill>
              </a:rPr>
              <a:t>3</a:t>
            </a:r>
          </a:p>
          <a:p>
            <a:pPr>
              <a:defRPr/>
            </a:pPr>
            <a:r>
              <a:rPr lang="ar-SA" sz="2400" b="1" dirty="0">
                <a:solidFill>
                  <a:schemeClr val="bg1"/>
                </a:solidFill>
              </a:rPr>
              <a:t>3 – </a:t>
            </a:r>
            <a:r>
              <a:rPr lang="en-US" sz="2400" b="1" dirty="0">
                <a:solidFill>
                  <a:schemeClr val="bg1"/>
                </a:solidFill>
              </a:rPr>
              <a:t>PH </a:t>
            </a:r>
            <a:r>
              <a:rPr lang="ar-SA" sz="2400" b="1" dirty="0">
                <a:solidFill>
                  <a:schemeClr val="bg1"/>
                </a:solidFill>
              </a:rPr>
              <a:t>= 7 يكون المحلول المائي</a:t>
            </a:r>
            <a:r>
              <a:rPr lang="ar-SA" sz="2400" b="1" dirty="0">
                <a:solidFill>
                  <a:srgbClr val="002060"/>
                </a:solidFill>
              </a:rPr>
              <a:t>...............</a:t>
            </a:r>
            <a:endParaRPr lang="ar-EG" sz="2400" b="1" dirty="0">
              <a:solidFill>
                <a:srgbClr val="002060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5029857" y="127281"/>
            <a:ext cx="387073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>
              <a:defRPr/>
            </a:pPr>
            <a:r>
              <a:rPr lang="ar-SA" sz="4400" b="1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الرقم الهيدروجيني  </a:t>
            </a:r>
            <a:r>
              <a:rPr lang="en-US" sz="4400" b="1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PH</a:t>
            </a:r>
            <a:r>
              <a:rPr lang="ar-SA" sz="4400" b="1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 :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205710" y="1436317"/>
            <a:ext cx="8762340" cy="584775"/>
          </a:xfrm>
          <a:prstGeom prst="rect">
            <a:avLst/>
          </a:prstGeom>
          <a:noFill/>
          <a:ln>
            <a:solidFill>
              <a:srgbClr val="FF881F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Times New Roman"/>
                <a:ea typeface="Times New Roman"/>
                <a:cs typeface="Fanan"/>
              </a:rPr>
              <a:t>تتدرج قيمة الرقم الهيدروجيني من رقم </a:t>
            </a:r>
            <a:r>
              <a:rPr lang="ar-SA" sz="3200" b="1" dirty="0">
                <a:solidFill>
                  <a:srgbClr val="FF0000"/>
                </a:solidFill>
                <a:latin typeface="Times New Roman"/>
                <a:ea typeface="Times New Roman"/>
                <a:cs typeface="Fanan"/>
              </a:rPr>
              <a:t>صفر </a:t>
            </a:r>
            <a:r>
              <a:rPr lang="ar-SA" sz="3200" b="1" dirty="0">
                <a:solidFill>
                  <a:schemeClr val="bg1"/>
                </a:solidFill>
                <a:latin typeface="Tahoma"/>
                <a:ea typeface="Times New Roman"/>
                <a:cs typeface="Fanan"/>
              </a:rPr>
              <a:t>إلى رقم </a:t>
            </a:r>
            <a:r>
              <a:rPr lang="ar-SA" sz="3200" b="1" dirty="0">
                <a:solidFill>
                  <a:srgbClr val="FF0000"/>
                </a:solidFill>
                <a:latin typeface="Tahoma"/>
                <a:ea typeface="Times New Roman"/>
                <a:cs typeface="Fanan"/>
              </a:rPr>
              <a:t>14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356771" y="2229344"/>
            <a:ext cx="1080120" cy="523220"/>
          </a:xfrm>
          <a:prstGeom prst="rect">
            <a:avLst/>
          </a:prstGeom>
          <a:solidFill>
            <a:srgbClr val="DFDFDF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حمض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4110704" y="2946231"/>
            <a:ext cx="1454326" cy="523220"/>
          </a:xfrm>
          <a:prstGeom prst="rect">
            <a:avLst/>
          </a:prstGeom>
          <a:solidFill>
            <a:srgbClr val="DFDFDF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2060"/>
                </a:solidFill>
              </a:rPr>
              <a:t> قاعدة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4148578" y="3663118"/>
            <a:ext cx="1288313" cy="523220"/>
          </a:xfrm>
          <a:prstGeom prst="rect">
            <a:avLst/>
          </a:prstGeom>
          <a:solidFill>
            <a:srgbClr val="DFDFDF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32E6"/>
                </a:solidFill>
              </a:rPr>
              <a:t>متعادل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1022706" y="657411"/>
            <a:ext cx="475252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25088E"/>
                </a:solidFill>
                <a:latin typeface="Arabic Typesetting" pitchFamily="66" charset="-78"/>
                <a:cs typeface="Arabic Typesetting" pitchFamily="66" charset="-78"/>
              </a:rPr>
              <a:t>مقياس لحمضية أو قاعدية المحلول. </a:t>
            </a:r>
            <a:endParaRPr lang="ar-SA" sz="2000" dirty="0"/>
          </a:p>
        </p:txBody>
      </p:sp>
      <p:graphicFrame>
        <p:nvGraphicFramePr>
          <p:cNvPr id="10" name="جدول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999433"/>
              </p:ext>
            </p:extLst>
          </p:nvPr>
        </p:nvGraphicFramePr>
        <p:xfrm>
          <a:off x="290388" y="4362951"/>
          <a:ext cx="8458073" cy="2089511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{5C22544A-7EE6-4342-B048-85BDC9FD1C3A}</a:tableStyleId>
              </a:tblPr>
              <a:tblGrid>
                <a:gridCol w="563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3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3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37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37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37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47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37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37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637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373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6373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6373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6477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1474949">
                <a:tc gridSpan="7">
                  <a:txBody>
                    <a:bodyPr/>
                    <a:lstStyle/>
                    <a:p>
                      <a:pPr marL="342900" indent="-342900" algn="ctr" rtl="1">
                        <a:spcAft>
                          <a:spcPts val="0"/>
                        </a:spcAft>
                        <a:buFont typeface="Wingdings 3" pitchFamily="18" charset="2"/>
                        <a:buChar char="¢"/>
                      </a:pPr>
                      <a:r>
                        <a:rPr lang="ar-SA" sz="2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يزداد تركيز ايون...................                </a:t>
                      </a:r>
                    </a:p>
                    <a:p>
                      <a:pPr marL="342900" indent="-342900" algn="ctr" rtl="1">
                        <a:spcAft>
                          <a:spcPts val="0"/>
                        </a:spcAft>
                        <a:buFont typeface="Wingdings 3" pitchFamily="18" charset="2"/>
                        <a:buChar char="¢"/>
                      </a:pPr>
                      <a:r>
                        <a:rPr lang="ar-SA" sz="2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تزداد قوة</a:t>
                      </a:r>
                      <a:r>
                        <a:rPr lang="ar-SA" sz="24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.....................</a:t>
                      </a:r>
                      <a:endParaRPr lang="en-US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669" marR="6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000" dirty="0">
                          <a:solidFill>
                            <a:schemeClr val="tx1"/>
                          </a:solidFill>
                          <a:effectLst/>
                        </a:rPr>
                        <a:t>متعادل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669" marR="66669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يزداد تركيز ايون................</a:t>
                      </a:r>
                      <a:r>
                        <a:rPr lang="ar-SA" sz="24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sym typeface="Wingdings 3"/>
                        </a:rPr>
                        <a:t></a:t>
                      </a:r>
                      <a:r>
                        <a:rPr lang="en-US" sz="2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US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تزداد قوة</a:t>
                      </a:r>
                      <a:r>
                        <a:rPr lang="ar-SA" sz="14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ar-SA" sz="16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.</a:t>
                      </a:r>
                      <a:r>
                        <a:rPr lang="ar-SA" sz="24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.........</a:t>
                      </a:r>
                      <a:r>
                        <a:rPr lang="ar-SA" sz="2400" b="1" baseline="0" dirty="0">
                          <a:solidFill>
                            <a:srgbClr val="002060"/>
                          </a:solidFill>
                          <a:effectLst/>
                        </a:rPr>
                        <a:t>....... </a:t>
                      </a:r>
                      <a:r>
                        <a:rPr lang="en-US" sz="2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sym typeface="Wingdings 3"/>
                        </a:rPr>
                        <a:t>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669" marR="66669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562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00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669" marR="6666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0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669" marR="6666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669" marR="6666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669" marR="6666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0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669" marR="6666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00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669" marR="6666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00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669" marR="6666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00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669" marR="6666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00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669" marR="6666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00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669" marR="6666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00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669" marR="6666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00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669" marR="6666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00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669" marR="6666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00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669" marR="6666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2000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669" marR="6666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مربع نص 10"/>
          <p:cNvSpPr txBox="1"/>
          <p:nvPr/>
        </p:nvSpPr>
        <p:spPr>
          <a:xfrm>
            <a:off x="4896831" y="4706227"/>
            <a:ext cx="1628634" cy="461665"/>
          </a:xfrm>
          <a:prstGeom prst="rect">
            <a:avLst/>
          </a:prstGeom>
          <a:solidFill>
            <a:srgbClr val="D9D9D9"/>
          </a:solidFill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  + </a:t>
            </a:r>
            <a:r>
              <a:rPr lang="en-US" sz="2400" b="1" dirty="0">
                <a:solidFill>
                  <a:srgbClr val="FF0000"/>
                </a:solidFill>
              </a:rPr>
              <a:t>H3O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087961" y="5063531"/>
            <a:ext cx="1808350" cy="461665"/>
          </a:xfrm>
          <a:prstGeom prst="rect">
            <a:avLst/>
          </a:prstGeom>
          <a:solidFill>
            <a:srgbClr val="D9D9D9"/>
          </a:solidFill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الحمض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1366743" y="5032754"/>
            <a:ext cx="1263367" cy="523220"/>
          </a:xfrm>
          <a:prstGeom prst="rect">
            <a:avLst/>
          </a:prstGeom>
          <a:solidFill>
            <a:srgbClr val="D9D9D9"/>
          </a:solidFill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OH-</a:t>
            </a:r>
            <a:endParaRPr lang="ar-SA" sz="2800" b="1" dirty="0">
              <a:solidFill>
                <a:srgbClr val="00206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998310" y="4675449"/>
            <a:ext cx="1263367" cy="523220"/>
          </a:xfrm>
          <a:prstGeom prst="rect">
            <a:avLst/>
          </a:prstGeom>
          <a:solidFill>
            <a:srgbClr val="D9D9D9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2060"/>
                </a:solidFill>
              </a:rPr>
              <a:t>القاعدة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57EF5E89-01F9-4583-876C-AD19F82A527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881F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F4E0014-0049-49D5-93FE-8F336B95AC34}"/>
              </a:ext>
            </a:extLst>
          </p:cNvPr>
          <p:cNvSpPr/>
          <p:nvPr/>
        </p:nvSpPr>
        <p:spPr>
          <a:xfrm>
            <a:off x="8748461" y="2636912"/>
            <a:ext cx="219589" cy="309319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513B74C-06FB-41D6-BD76-E604F3936FAE}"/>
              </a:ext>
            </a:extLst>
          </p:cNvPr>
          <p:cNvSpPr/>
          <p:nvPr/>
        </p:nvSpPr>
        <p:spPr>
          <a:xfrm>
            <a:off x="8696497" y="3399556"/>
            <a:ext cx="219589" cy="309319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13A3437-ED71-4EB6-B708-6CA57B609F76}"/>
              </a:ext>
            </a:extLst>
          </p:cNvPr>
          <p:cNvSpPr/>
          <p:nvPr/>
        </p:nvSpPr>
        <p:spPr>
          <a:xfrm>
            <a:off x="290388" y="4362951"/>
            <a:ext cx="8458073" cy="208951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8912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5" grpId="0" animBg="1"/>
      <p:bldP spid="6" grpId="0" animBg="1"/>
      <p:bldP spid="9" grpId="0" animBg="1"/>
      <p:bldP spid="8" grpId="0" animBg="1"/>
      <p:bldP spid="11" grpId="0" animBg="1"/>
      <p:bldP spid="14" grpId="0" animBg="1"/>
      <p:bldP spid="15" grpId="0" animBg="1"/>
      <p:bldP spid="16" grpId="0" animBg="1"/>
      <p:bldP spid="12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funsci.com/fun3_en/acids/acids_04.jpg">
            <a:extLst>
              <a:ext uri="{FF2B5EF4-FFF2-40B4-BE49-F238E27FC236}">
                <a16:creationId xmlns:a16="http://schemas.microsoft.com/office/drawing/2014/main" id="{340A64E8-DD5E-4A53-A82F-09DA9C65B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4286250"/>
            <a:ext cx="185737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755D591-A7C7-4251-9B6C-8BB4F74D5465}"/>
              </a:ext>
            </a:extLst>
          </p:cNvPr>
          <p:cNvSpPr txBox="1"/>
          <p:nvPr/>
        </p:nvSpPr>
        <p:spPr>
          <a:xfrm>
            <a:off x="3990890" y="4801702"/>
            <a:ext cx="2857520" cy="707886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rgbClr val="FFFFFF"/>
                </a:solidFill>
              </a:rPr>
              <a:t>جهاز (        ميتر </a:t>
            </a:r>
          </a:p>
          <a:p>
            <a:pPr algn="ctr">
              <a:defRPr/>
            </a:pPr>
            <a:r>
              <a:rPr lang="ar-SA" sz="2000" b="1" dirty="0"/>
              <a:t>لقياس الرقم الهيدروجيني بدقة</a:t>
            </a:r>
          </a:p>
        </p:txBody>
      </p:sp>
      <p:pic>
        <p:nvPicPr>
          <p:cNvPr id="132100" name="Picture 4" descr="http://hala.ps/ar/uploads/General/100831135920BtFl.jpg">
            <a:extLst>
              <a:ext uri="{FF2B5EF4-FFF2-40B4-BE49-F238E27FC236}">
                <a16:creationId xmlns:a16="http://schemas.microsoft.com/office/drawing/2014/main" id="{C0E425D7-EEC8-4425-AD7D-FFF848D94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4510" y="1712277"/>
            <a:ext cx="3417887" cy="2386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1CE31C0-CE90-4E83-83A7-B6FA811B39E8}"/>
              </a:ext>
            </a:extLst>
          </p:cNvPr>
          <p:cNvSpPr/>
          <p:nvPr/>
        </p:nvSpPr>
        <p:spPr>
          <a:xfrm>
            <a:off x="3857625" y="2357438"/>
            <a:ext cx="3500438" cy="782637"/>
          </a:xfrm>
          <a:prstGeom prst="rect">
            <a:avLst/>
          </a:prstGeom>
          <a:solidFill>
            <a:srgbClr val="FFFFCC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SA" sz="2000" b="1" dirty="0">
                <a:solidFill>
                  <a:schemeClr val="accent2">
                    <a:lumMod val="10000"/>
                  </a:schemeClr>
                </a:solidFill>
              </a:rPr>
              <a:t>لماذا يلجأ كثير من المزارعين </a:t>
            </a:r>
            <a:r>
              <a:rPr lang="ar-SA" sz="2000" b="1" dirty="0" err="1">
                <a:solidFill>
                  <a:schemeClr val="accent2">
                    <a:lumMod val="10000"/>
                  </a:schemeClr>
                </a:solidFill>
              </a:rPr>
              <a:t>الى</a:t>
            </a:r>
            <a:r>
              <a:rPr lang="ar-SA" sz="2000" b="1" dirty="0"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ar-SA" sz="2000" b="1" dirty="0" err="1">
                <a:solidFill>
                  <a:schemeClr val="accent2">
                    <a:lumMod val="10000"/>
                  </a:schemeClr>
                </a:solidFill>
              </a:rPr>
              <a:t>إستخدام</a:t>
            </a:r>
            <a:r>
              <a:rPr lang="ar-SA" sz="2000" b="1" dirty="0">
                <a:solidFill>
                  <a:schemeClr val="accent2">
                    <a:lumMod val="10000"/>
                  </a:schemeClr>
                </a:solidFill>
              </a:rPr>
              <a:t> جهاز قياس الرقم الهيدروجيني؟</a:t>
            </a:r>
          </a:p>
        </p:txBody>
      </p:sp>
      <p:sp>
        <p:nvSpPr>
          <p:cNvPr id="66569" name="عنوان 1">
            <a:extLst>
              <a:ext uri="{FF2B5EF4-FFF2-40B4-BE49-F238E27FC236}">
                <a16:creationId xmlns:a16="http://schemas.microsoft.com/office/drawing/2014/main" id="{0B327D2D-DF50-4EF4-9418-CCDEBA797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160" y="1785938"/>
            <a:ext cx="2988965" cy="428625"/>
          </a:xfrm>
          <a:prstGeom prst="roundRect">
            <a:avLst>
              <a:gd name="adj" fmla="val 18218"/>
            </a:avLst>
          </a:prstGeom>
          <a:solidFill>
            <a:srgbClr val="CAE0E8">
              <a:alpha val="54117"/>
            </a:srgb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ar-SA" altLang="ar-SA" sz="2800" b="1" dirty="0">
                <a:solidFill>
                  <a:schemeClr val="bg1"/>
                </a:solidFill>
              </a:rPr>
              <a:t>التفكير الناقد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3C77A1F-753B-47D6-BF8F-BF6A3DCB9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9063" y="3214688"/>
            <a:ext cx="1649412" cy="7080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000" b="1">
                <a:solidFill>
                  <a:srgbClr val="008000"/>
                </a:solidFill>
              </a:rPr>
              <a:t>لقياس درجة حموضة التربة</a:t>
            </a:r>
            <a:endParaRPr lang="ar-SA" altLang="ar-SA" sz="2000"/>
          </a:p>
        </p:txBody>
      </p:sp>
      <p:sp>
        <p:nvSpPr>
          <p:cNvPr id="66571" name="مستطيل 10">
            <a:extLst>
              <a:ext uri="{FF2B5EF4-FFF2-40B4-BE49-F238E27FC236}">
                <a16:creationId xmlns:a16="http://schemas.microsoft.com/office/drawing/2014/main" id="{75F813C7-C6DB-4F8F-B1AC-B0967BAED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24" y="4786313"/>
            <a:ext cx="8476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ar-SA" b="1" dirty="0">
                <a:solidFill>
                  <a:srgbClr val="FFFFFF"/>
                </a:solidFill>
              </a:rPr>
              <a:t>(pH</a:t>
            </a:r>
            <a:endParaRPr lang="ar-SA" altLang="ar-SA" dirty="0">
              <a:solidFill>
                <a:srgbClr val="FFFFFF"/>
              </a:solidFill>
            </a:endParaRPr>
          </a:p>
        </p:txBody>
      </p:sp>
      <p:pic>
        <p:nvPicPr>
          <p:cNvPr id="66572" name="Picture 1" descr="C:\Users\user\Pictures\k.png">
            <a:extLst>
              <a:ext uri="{FF2B5EF4-FFF2-40B4-BE49-F238E27FC236}">
                <a16:creationId xmlns:a16="http://schemas.microsoft.com/office/drawing/2014/main" id="{3A86CCD1-293B-447A-825C-05F50B395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4313"/>
            <a:ext cx="3660775" cy="6000750"/>
          </a:xfrm>
          <a:prstGeom prst="rect">
            <a:avLst/>
          </a:prstGeom>
          <a:noFill/>
          <a:ln w="28575">
            <a:solidFill>
              <a:srgbClr val="00924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B8D3128-1BD2-4BE4-BEAC-CC2968D33979}"/>
              </a:ext>
            </a:extLst>
          </p:cNvPr>
          <p:cNvSpPr txBox="1"/>
          <p:nvPr/>
        </p:nvSpPr>
        <p:spPr>
          <a:xfrm>
            <a:off x="3786188" y="285750"/>
            <a:ext cx="5072062" cy="1323975"/>
          </a:xfrm>
          <a:prstGeom prst="rect">
            <a:avLst/>
          </a:prstGeom>
          <a:solidFill>
            <a:srgbClr val="00924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0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عندما تنخفض قيمة</a:t>
            </a:r>
          </a:p>
          <a:p>
            <a:pPr algn="ctr" rtl="1">
              <a:defRPr/>
            </a:pPr>
            <a:r>
              <a:rPr lang="ar-SA" sz="20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الرقم الهيدروجيني</a:t>
            </a:r>
            <a:r>
              <a:rPr lang="en-US" sz="20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</a:t>
            </a:r>
            <a:r>
              <a:rPr lang="ar-SA" sz="20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في الأنهار والجداول بسبب الأمطار الحمضية يموت العديد من هذه المخلوقات وتعيد عملية إضافة الجير التعادل إلى الماء فيصبح آمنا من جديد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61FC733-0955-433A-B664-AFB1C02E90D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45668C6-8E3B-4C4F-904B-E75077A351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548" y="1768475"/>
            <a:ext cx="489955" cy="463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6569" grpId="0" animBg="1"/>
      <p:bldP spid="10" grpId="0" animBg="1"/>
      <p:bldP spid="13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15">
            <a:extLst>
              <a:ext uri="{FF2B5EF4-FFF2-40B4-BE49-F238E27FC236}">
                <a16:creationId xmlns:a16="http://schemas.microsoft.com/office/drawing/2014/main" id="{E5AD485C-CAFF-44B3-B455-C070C2117774}"/>
              </a:ext>
            </a:extLst>
          </p:cNvPr>
          <p:cNvSpPr/>
          <p:nvPr/>
        </p:nvSpPr>
        <p:spPr>
          <a:xfrm>
            <a:off x="8388424" y="6353175"/>
            <a:ext cx="755576" cy="5048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7586" name="Picture 16" descr="C:\Users\user\Pictures\صورة13.png">
            <a:extLst>
              <a:ext uri="{FF2B5EF4-FFF2-40B4-BE49-F238E27FC236}">
                <a16:creationId xmlns:a16="http://schemas.microsoft.com/office/drawing/2014/main" id="{1829A128-7DEF-4737-82CD-3C64ED504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3"/>
          <a:stretch>
            <a:fillRect/>
          </a:stretch>
        </p:blipFill>
        <p:spPr bwMode="auto">
          <a:xfrm>
            <a:off x="3143250" y="714375"/>
            <a:ext cx="5786438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0BC8AC4-CF58-4CE1-8C6A-479AFFEF5AF5}"/>
              </a:ext>
            </a:extLst>
          </p:cNvPr>
          <p:cNvSpPr/>
          <p:nvPr/>
        </p:nvSpPr>
        <p:spPr>
          <a:xfrm>
            <a:off x="5000625" y="4500563"/>
            <a:ext cx="3633788" cy="7858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SA" sz="2400" dirty="0">
                <a:solidFill>
                  <a:schemeClr val="tx1"/>
                </a:solidFill>
              </a:rPr>
              <a:t>تحدد </a:t>
            </a:r>
            <a:r>
              <a:rPr lang="ar-SA" sz="2000" b="1" dirty="0">
                <a:solidFill>
                  <a:schemeClr val="tx1"/>
                </a:solidFill>
              </a:rPr>
              <a:t>قوة الحمض </a:t>
            </a:r>
            <a:r>
              <a:rPr lang="ar-SA" sz="2400" dirty="0">
                <a:solidFill>
                  <a:schemeClr val="tx1"/>
                </a:solidFill>
              </a:rPr>
              <a:t>بسهولة إطلاق أيونات </a:t>
            </a:r>
            <a:r>
              <a:rPr lang="ar-SA" sz="2400" dirty="0" err="1">
                <a:solidFill>
                  <a:schemeClr val="tx1"/>
                </a:solidFill>
              </a:rPr>
              <a:t>الهيدرونيوم</a:t>
            </a:r>
            <a:r>
              <a:rPr lang="ar-SA" sz="2400" dirty="0">
                <a:solidFill>
                  <a:schemeClr val="tx1"/>
                </a:solidFill>
              </a:rPr>
              <a:t>           الناتجة</a:t>
            </a:r>
          </a:p>
        </p:txBody>
      </p:sp>
      <p:sp>
        <p:nvSpPr>
          <p:cNvPr id="75784" name="مربع نص 6">
            <a:extLst>
              <a:ext uri="{FF2B5EF4-FFF2-40B4-BE49-F238E27FC236}">
                <a16:creationId xmlns:a16="http://schemas.microsoft.com/office/drawing/2014/main" id="{F27C0EC8-2A2B-4E67-8046-B1CA786EA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6438" y="4714875"/>
            <a:ext cx="928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ar-SA" sz="2400">
                <a:solidFill>
                  <a:srgbClr val="EA0000"/>
                </a:solidFill>
              </a:rPr>
              <a:t> </a:t>
            </a:r>
            <a:r>
              <a:rPr lang="en-US" altLang="ar-SA" sz="2400" b="1">
                <a:solidFill>
                  <a:srgbClr val="EA0000"/>
                </a:solidFill>
              </a:rPr>
              <a:t>H</a:t>
            </a:r>
            <a:r>
              <a:rPr lang="en-US" altLang="ar-SA" sz="1600" b="1">
                <a:solidFill>
                  <a:srgbClr val="EA0000"/>
                </a:solidFill>
              </a:rPr>
              <a:t>3</a:t>
            </a:r>
            <a:r>
              <a:rPr lang="en-US" altLang="ar-SA" sz="3200">
                <a:solidFill>
                  <a:srgbClr val="EA0000"/>
                </a:solidFill>
              </a:rPr>
              <a:t>o</a:t>
            </a:r>
            <a:endParaRPr lang="ar-SA" altLang="ar-SA" sz="2400">
              <a:solidFill>
                <a:srgbClr val="EA0000"/>
              </a:solidFill>
            </a:endParaRPr>
          </a:p>
        </p:txBody>
      </p:sp>
      <p:sp>
        <p:nvSpPr>
          <p:cNvPr id="75785" name="مربع نص 7">
            <a:extLst>
              <a:ext uri="{FF2B5EF4-FFF2-40B4-BE49-F238E27FC236}">
                <a16:creationId xmlns:a16="http://schemas.microsoft.com/office/drawing/2014/main" id="{1EBF943D-6C83-4026-B7D5-D4005E72E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75" y="4786313"/>
            <a:ext cx="301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ar-SA" sz="1600" b="1">
                <a:solidFill>
                  <a:srgbClr val="EA0000"/>
                </a:solidFill>
              </a:rPr>
              <a:t>+</a:t>
            </a:r>
            <a:endParaRPr lang="ar-SA" altLang="ar-SA" sz="1600" b="1">
              <a:solidFill>
                <a:srgbClr val="EA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951A0A9-5C52-4FB3-9671-C092A7B09733}"/>
              </a:ext>
            </a:extLst>
          </p:cNvPr>
          <p:cNvSpPr/>
          <p:nvPr/>
        </p:nvSpPr>
        <p:spPr>
          <a:xfrm>
            <a:off x="1000125" y="4500563"/>
            <a:ext cx="3419475" cy="8572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SA" sz="2400" dirty="0">
                <a:solidFill>
                  <a:schemeClr val="tx1"/>
                </a:solidFill>
              </a:rPr>
              <a:t>تحدد </a:t>
            </a:r>
            <a:r>
              <a:rPr lang="ar-SA" sz="2400" b="1" dirty="0">
                <a:solidFill>
                  <a:schemeClr val="tx1"/>
                </a:solidFill>
              </a:rPr>
              <a:t>قوة القاعدة </a:t>
            </a:r>
            <a:r>
              <a:rPr lang="ar-SA" sz="2400" dirty="0">
                <a:solidFill>
                  <a:schemeClr val="tx1"/>
                </a:solidFill>
              </a:rPr>
              <a:t>بسهولة إطلاق أيونات </a:t>
            </a:r>
            <a:r>
              <a:rPr lang="ar-SA" sz="2400" dirty="0" err="1">
                <a:solidFill>
                  <a:schemeClr val="tx1"/>
                </a:solidFill>
              </a:rPr>
              <a:t>الهيدركسيد</a:t>
            </a:r>
            <a:r>
              <a:rPr lang="ar-SA" sz="2400" dirty="0">
                <a:solidFill>
                  <a:schemeClr val="tx1"/>
                </a:solidFill>
              </a:rPr>
              <a:t>        الناتجة</a:t>
            </a:r>
          </a:p>
        </p:txBody>
      </p:sp>
      <p:sp>
        <p:nvSpPr>
          <p:cNvPr id="75789" name="مربع نص 9">
            <a:extLst>
              <a:ext uri="{FF2B5EF4-FFF2-40B4-BE49-F238E27FC236}">
                <a16:creationId xmlns:a16="http://schemas.microsoft.com/office/drawing/2014/main" id="{3DEF0089-31D8-4A96-AD7B-AC522D298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063" y="4714875"/>
            <a:ext cx="785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ar-SA" sz="4000">
                <a:solidFill>
                  <a:srgbClr val="009BD2"/>
                </a:solidFill>
              </a:rPr>
              <a:t> </a:t>
            </a:r>
            <a:r>
              <a:rPr lang="en-US" altLang="ar-SA" sz="3200">
                <a:solidFill>
                  <a:srgbClr val="009BD2"/>
                </a:solidFill>
              </a:rPr>
              <a:t>o</a:t>
            </a:r>
            <a:r>
              <a:rPr lang="en-US" altLang="ar-SA" sz="2400">
                <a:solidFill>
                  <a:srgbClr val="009BD2"/>
                </a:solidFill>
              </a:rPr>
              <a:t>H</a:t>
            </a:r>
            <a:endParaRPr lang="ar-SA" altLang="ar-SA" sz="2400">
              <a:solidFill>
                <a:srgbClr val="009BD2"/>
              </a:solidFill>
            </a:endParaRPr>
          </a:p>
        </p:txBody>
      </p:sp>
      <p:sp>
        <p:nvSpPr>
          <p:cNvPr id="75790" name="مربع نص 12">
            <a:extLst>
              <a:ext uri="{FF2B5EF4-FFF2-40B4-BE49-F238E27FC236}">
                <a16:creationId xmlns:a16="http://schemas.microsoft.com/office/drawing/2014/main" id="{D9F01D16-FE3F-4312-BDD5-AEF8816A8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563" y="4714875"/>
            <a:ext cx="3603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ar-SA" sz="1600" b="1">
                <a:solidFill>
                  <a:srgbClr val="009BD2"/>
                </a:solidFill>
              </a:rPr>
              <a:t>_</a:t>
            </a:r>
            <a:endParaRPr lang="ar-SA" altLang="ar-SA" sz="1600" b="1">
              <a:solidFill>
                <a:srgbClr val="009BD2"/>
              </a:solidFill>
            </a:endParaRPr>
          </a:p>
        </p:txBody>
      </p:sp>
      <p:pic>
        <p:nvPicPr>
          <p:cNvPr id="67595" name="Picture 18" descr="C:\Users\user\Pictures\صورة14.png">
            <a:extLst>
              <a:ext uri="{FF2B5EF4-FFF2-40B4-BE49-F238E27FC236}">
                <a16:creationId xmlns:a16="http://schemas.microsoft.com/office/drawing/2014/main" id="{E447A707-D5B4-46E7-9A50-0322539E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34766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32EBE89-8E1D-439D-843A-E03D4E6B6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5643563"/>
            <a:ext cx="2906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400" b="1">
                <a:solidFill>
                  <a:srgbClr val="009242"/>
                </a:solidFill>
              </a:rPr>
              <a:t>سهولة انفصاله الى أيونات 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C48158D-2D7A-4157-81E9-72094650E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8" y="5500688"/>
            <a:ext cx="4816475" cy="64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BCD8E930-7F4F-4112-9D64-74CA04CC5F4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F715ED7-31EF-42F1-BE66-222E8AE38A7E}"/>
              </a:ext>
            </a:extLst>
          </p:cNvPr>
          <p:cNvSpPr txBox="1"/>
          <p:nvPr/>
        </p:nvSpPr>
        <p:spPr>
          <a:xfrm>
            <a:off x="5831805" y="128012"/>
            <a:ext cx="320503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قوة الحمض والقاعدة :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5784" grpId="0"/>
      <p:bldP spid="75785" grpId="0"/>
      <p:bldP spid="9" grpId="0" animBg="1"/>
      <p:bldP spid="75789" grpId="0"/>
      <p:bldP spid="75790" grpId="0"/>
      <p:bldP spid="18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2CA8FF8-45DB-452A-BAF8-BFBED8F6288E}"/>
              </a:ext>
            </a:extLst>
          </p:cNvPr>
          <p:cNvSpPr/>
          <p:nvPr/>
        </p:nvSpPr>
        <p:spPr>
          <a:xfrm>
            <a:off x="8388424" y="6353175"/>
            <a:ext cx="755576" cy="5048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8612" name="Picture 6" descr="C:\Users\user\Pictures\صورة16.png">
            <a:extLst>
              <a:ext uri="{FF2B5EF4-FFF2-40B4-BE49-F238E27FC236}">
                <a16:creationId xmlns:a16="http://schemas.microsoft.com/office/drawing/2014/main" id="{443E423F-73C8-4C36-B610-F1828B320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785813"/>
            <a:ext cx="6858000" cy="2087562"/>
          </a:xfrm>
          <a:prstGeom prst="rect">
            <a:avLst/>
          </a:prstGeom>
          <a:noFill/>
          <a:ln w="38100">
            <a:solidFill>
              <a:srgbClr val="00924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2">
            <a:extLst>
              <a:ext uri="{FF2B5EF4-FFF2-40B4-BE49-F238E27FC236}">
                <a16:creationId xmlns:a16="http://schemas.microsoft.com/office/drawing/2014/main" id="{DBBC1C90-55BD-4A2D-A280-8783F49CA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4720" r="2655" b="4424"/>
          <a:stretch>
            <a:fillRect/>
          </a:stretch>
        </p:blipFill>
        <p:spPr bwMode="auto">
          <a:xfrm>
            <a:off x="285750" y="2500313"/>
            <a:ext cx="5353050" cy="3852862"/>
          </a:xfrm>
          <a:prstGeom prst="rect">
            <a:avLst/>
          </a:prstGeom>
          <a:noFill/>
          <a:ln w="38100">
            <a:solidFill>
              <a:srgbClr val="00924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8" descr="https://encrypted-tbn0.gstatic.com/images?q=tbn:ANd9GcRceHEO3fdjkc4CNxUgUeCBhJ0ldm_Rr8BF8LlvK017aVhuQ5jd">
            <a:extLst>
              <a:ext uri="{FF2B5EF4-FFF2-40B4-BE49-F238E27FC236}">
                <a16:creationId xmlns:a16="http://schemas.microsoft.com/office/drawing/2014/main" id="{BC749791-B0E0-4E79-B5FC-59187C6CB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000125"/>
            <a:ext cx="110807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 descr="047">
            <a:extLst>
              <a:ext uri="{FF2B5EF4-FFF2-40B4-BE49-F238E27FC236}">
                <a16:creationId xmlns:a16="http://schemas.microsoft.com/office/drawing/2014/main" id="{E576F762-3948-4AD0-888C-934F969E3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88" y="3714750"/>
            <a:ext cx="2571750" cy="2274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2D186D5-C16F-42F3-8D13-BD129EE32AB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4E928D-90E3-4D8A-9F1B-298A02A676F2}"/>
              </a:ext>
            </a:extLst>
          </p:cNvPr>
          <p:cNvSpPr txBox="1"/>
          <p:nvPr/>
        </p:nvSpPr>
        <p:spPr>
          <a:xfrm>
            <a:off x="5796135" y="69741"/>
            <a:ext cx="32049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قوة الحمض والقاعدة 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23">
            <a:extLst>
              <a:ext uri="{FF2B5EF4-FFF2-40B4-BE49-F238E27FC236}">
                <a16:creationId xmlns:a16="http://schemas.microsoft.com/office/drawing/2014/main" id="{9B34EDCC-8CCA-4DAB-B0A3-CD1854FDB213}"/>
              </a:ext>
            </a:extLst>
          </p:cNvPr>
          <p:cNvSpPr/>
          <p:nvPr/>
        </p:nvSpPr>
        <p:spPr>
          <a:xfrm>
            <a:off x="8388424" y="6353175"/>
            <a:ext cx="755576" cy="5048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0658" name="عنصر نائب للتذييل 3">
            <a:extLst>
              <a:ext uri="{FF2B5EF4-FFF2-40B4-BE49-F238E27FC236}">
                <a16:creationId xmlns:a16="http://schemas.microsoft.com/office/drawing/2014/main" id="{164D7A4A-E61C-4F21-B43F-69FAB027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ar-SA" altLang="ar-SA"/>
              <a:t>هيا العمري</a:t>
            </a:r>
          </a:p>
        </p:txBody>
      </p:sp>
      <p:pic>
        <p:nvPicPr>
          <p:cNvPr id="197635" name="Picture 3" descr="C:\Users\user\Pictures\[.png">
            <a:extLst>
              <a:ext uri="{FF2B5EF4-FFF2-40B4-BE49-F238E27FC236}">
                <a16:creationId xmlns:a16="http://schemas.microsoft.com/office/drawing/2014/main" id="{8CB35B89-0416-448B-8A49-7E58B87E8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25" y="2714625"/>
            <a:ext cx="1019175" cy="409575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02FCA356-0AD6-40AF-BEF3-A85846F385D7}"/>
              </a:ext>
            </a:extLst>
          </p:cNvPr>
          <p:cNvSpPr txBox="1"/>
          <p:nvPr/>
        </p:nvSpPr>
        <p:spPr>
          <a:xfrm>
            <a:off x="2928938" y="2714625"/>
            <a:ext cx="4184650" cy="40005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sz="2000" b="1" dirty="0"/>
              <a:t>هو تفاعل حمض مع قاعدة وينتج عنه ملح وماء </a:t>
            </a:r>
          </a:p>
        </p:txBody>
      </p:sp>
      <p:pic>
        <p:nvPicPr>
          <p:cNvPr id="70661" name="Picture 13">
            <a:extLst>
              <a:ext uri="{FF2B5EF4-FFF2-40B4-BE49-F238E27FC236}">
                <a16:creationId xmlns:a16="http://schemas.microsoft.com/office/drawing/2014/main" id="{7C58B8D3-18CE-43FC-9717-94692A731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643313"/>
            <a:ext cx="390525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52BC87A2-372E-4446-BF22-B8D5D6D6EC00}"/>
              </a:ext>
            </a:extLst>
          </p:cNvPr>
          <p:cNvSpPr/>
          <p:nvPr/>
        </p:nvSpPr>
        <p:spPr>
          <a:xfrm>
            <a:off x="7250900" y="92648"/>
            <a:ext cx="1785950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التعادل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52310EA8-139A-444D-94FA-2BB7AA365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313" y="1857375"/>
            <a:ext cx="7500937" cy="7080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000" b="1">
                <a:solidFill>
                  <a:srgbClr val="000000"/>
                </a:solidFill>
              </a:rPr>
              <a:t>مضاد الحموضة </a:t>
            </a:r>
            <a:r>
              <a:rPr lang="ar-SA" altLang="ar-SA" sz="2000" b="1">
                <a:solidFill>
                  <a:srgbClr val="0070C0"/>
                </a:solidFill>
              </a:rPr>
              <a:t>عبارة </a:t>
            </a:r>
            <a:r>
              <a:rPr lang="ar-SA" altLang="ar-SA" sz="2000" b="1">
                <a:solidFill>
                  <a:srgbClr val="C00000"/>
                </a:solidFill>
              </a:rPr>
              <a:t>مادة قاعدية </a:t>
            </a:r>
            <a:r>
              <a:rPr lang="ar-SA" altLang="ar-SA" sz="2000" b="1">
                <a:solidFill>
                  <a:srgbClr val="0070C0"/>
                </a:solidFill>
              </a:rPr>
              <a:t>تصنع من هيدروكسيد المغنيسيوم</a:t>
            </a:r>
            <a:r>
              <a:rPr lang="ar-SA" altLang="ar-SA" sz="2000" b="1">
                <a:solidFill>
                  <a:srgbClr val="C00000"/>
                </a:solidFill>
              </a:rPr>
              <a:t> (</a:t>
            </a:r>
            <a:r>
              <a:rPr lang="ar-SA" altLang="ar-SA" sz="2000" b="1">
                <a:solidFill>
                  <a:srgbClr val="008000"/>
                </a:solidFill>
              </a:rPr>
              <a:t>حليب المغنيسيا</a:t>
            </a:r>
            <a:r>
              <a:rPr lang="ar-SA" altLang="ar-SA" sz="2000" b="1">
                <a:solidFill>
                  <a:srgbClr val="C00000"/>
                </a:solidFill>
              </a:rPr>
              <a:t>) </a:t>
            </a:r>
            <a:r>
              <a:rPr lang="ar-SA" altLang="ar-SA" sz="2000" b="1">
                <a:solidFill>
                  <a:srgbClr val="0070C0"/>
                </a:solidFill>
              </a:rPr>
              <a:t>ويعمل على معادلة الحمض الزائد في المعدة فينتج ملح وماء </a:t>
            </a:r>
          </a:p>
        </p:txBody>
      </p:sp>
      <p:pic>
        <p:nvPicPr>
          <p:cNvPr id="70664" name="Picture 6" descr="C:\Users\user\Pictures\صورة19.png">
            <a:extLst>
              <a:ext uri="{FF2B5EF4-FFF2-40B4-BE49-F238E27FC236}">
                <a16:creationId xmlns:a16="http://schemas.microsoft.com/office/drawing/2014/main" id="{1FADFF94-0A73-46E7-A425-11CAE704A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5" y="857250"/>
            <a:ext cx="7318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5" descr="C:\Users\user\Pictures\صورة18.png">
            <a:extLst>
              <a:ext uri="{FF2B5EF4-FFF2-40B4-BE49-F238E27FC236}">
                <a16:creationId xmlns:a16="http://schemas.microsoft.com/office/drawing/2014/main" id="{E3736A1F-04A3-48C1-BFCC-D0B441813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43375"/>
            <a:ext cx="58578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18" descr="نتيجة بحث الصور عن حموضة المعدة">
            <a:extLst>
              <a:ext uri="{FF2B5EF4-FFF2-40B4-BE49-F238E27FC236}">
                <a16:creationId xmlns:a16="http://schemas.microsoft.com/office/drawing/2014/main" id="{90C8CDE2-EA96-4159-B8C6-F4B4919AB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857250"/>
            <a:ext cx="78581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ADA7CBC7-F9D0-43E6-A99D-CF4459CDC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75" y="3214688"/>
            <a:ext cx="1428750" cy="4000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rgbClr val="0085B4"/>
                </a:solidFill>
              </a:rPr>
              <a:t>معادلة التعادل</a:t>
            </a:r>
            <a:endParaRPr lang="en-US" sz="2000" b="1" dirty="0">
              <a:solidFill>
                <a:srgbClr val="0085B4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4178903-7AF2-42E9-BAD9-64AA1F10A972}"/>
              </a:ext>
            </a:extLst>
          </p:cNvPr>
          <p:cNvSpPr txBox="1"/>
          <p:nvPr/>
        </p:nvSpPr>
        <p:spPr>
          <a:xfrm>
            <a:off x="2071670" y="3143248"/>
            <a:ext cx="4910126" cy="461962"/>
          </a:xfrm>
          <a:prstGeom prst="rect">
            <a:avLst/>
          </a:prstGeom>
          <a:solidFill>
            <a:srgbClr val="009BD2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حمض + قاعدة                     ملح + ماء</a:t>
            </a:r>
          </a:p>
        </p:txBody>
      </p: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F5D9771D-9798-4535-9821-8BB4735CB0EE}"/>
              </a:ext>
            </a:extLst>
          </p:cNvPr>
          <p:cNvCxnSpPr/>
          <p:nvPr/>
        </p:nvCxnSpPr>
        <p:spPr>
          <a:xfrm rot="10800000">
            <a:off x="3643313" y="3357563"/>
            <a:ext cx="1296987" cy="158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49C56E94-1A83-4DD5-BDA5-DD376EF5EF0F}"/>
              </a:ext>
            </a:extLst>
          </p:cNvPr>
          <p:cNvSpPr/>
          <p:nvPr/>
        </p:nvSpPr>
        <p:spPr>
          <a:xfrm>
            <a:off x="3643306" y="3714752"/>
            <a:ext cx="10711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ar-SA" sz="2000" b="1" cap="all" dirty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ملح </a:t>
            </a:r>
            <a:r>
              <a:rPr lang="ar-SA" sz="2000" b="1" cap="all" dirty="0" err="1">
                <a:ln w="9000" cmpd="sng">
                  <a:noFill/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و</a:t>
            </a:r>
            <a:r>
              <a:rPr lang="ar-SA" sz="2000" b="1" cap="all" dirty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ماء</a:t>
            </a:r>
          </a:p>
        </p:txBody>
      </p:sp>
      <p:sp>
        <p:nvSpPr>
          <p:cNvPr id="23" name="سهم مخطط إلى اليمين 22">
            <a:extLst>
              <a:ext uri="{FF2B5EF4-FFF2-40B4-BE49-F238E27FC236}">
                <a16:creationId xmlns:a16="http://schemas.microsoft.com/office/drawing/2014/main" id="{62EFD279-7538-49FA-ACF6-2D3FF433CD66}"/>
              </a:ext>
            </a:extLst>
          </p:cNvPr>
          <p:cNvSpPr/>
          <p:nvPr/>
        </p:nvSpPr>
        <p:spPr bwMode="auto">
          <a:xfrm flipH="1">
            <a:off x="7215188" y="2857500"/>
            <a:ext cx="571500" cy="214313"/>
          </a:xfrm>
          <a:prstGeom prst="stripedRightArrow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r" rtl="1">
              <a:defRPr/>
            </a:pPr>
            <a:endParaRPr lang="ar-SA">
              <a:latin typeface="Tahoma" pitchFamily="34" charset="0"/>
            </a:endParaRPr>
          </a:p>
        </p:txBody>
      </p:sp>
      <p:pic>
        <p:nvPicPr>
          <p:cNvPr id="70672" name="Picture 8" descr="http://www.taghzya.com/wp-content/uploads/2012/10/PomegranateJuice.jpeg">
            <a:extLst>
              <a:ext uri="{FF2B5EF4-FFF2-40B4-BE49-F238E27FC236}">
                <a16:creationId xmlns:a16="http://schemas.microsoft.com/office/drawing/2014/main" id="{67A3DD36-F040-47AE-BEB3-B4BA13642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/>
          <a:stretch>
            <a:fillRect/>
          </a:stretch>
        </p:blipFill>
        <p:spPr bwMode="auto">
          <a:xfrm>
            <a:off x="142875" y="2286000"/>
            <a:ext cx="2143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A7AE0EEC-7E4F-4F6C-B8CE-0CF66759BCF6}"/>
              </a:ext>
            </a:extLst>
          </p:cNvPr>
          <p:cNvSpPr/>
          <p:nvPr/>
        </p:nvSpPr>
        <p:spPr>
          <a:xfrm>
            <a:off x="142875" y="3643313"/>
            <a:ext cx="1785938" cy="255428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SA" sz="1600" dirty="0">
                <a:solidFill>
                  <a:schemeClr val="tx1">
                    <a:lumMod val="50000"/>
                  </a:schemeClr>
                </a:solidFill>
              </a:rPr>
              <a:t>لا تقتصر فوائد الرمان على أنه طارد للديدان </a:t>
            </a:r>
            <a:r>
              <a:rPr lang="ar-SA" sz="1600" dirty="0" err="1">
                <a:solidFill>
                  <a:schemeClr val="tx1">
                    <a:lumMod val="50000"/>
                  </a:schemeClr>
                </a:solidFill>
              </a:rPr>
              <a:t>و</a:t>
            </a:r>
            <a:r>
              <a:rPr lang="ar-SA" sz="1600" dirty="0">
                <a:solidFill>
                  <a:schemeClr val="tx1">
                    <a:lumMod val="50000"/>
                  </a:schemeClr>
                </a:solidFill>
              </a:rPr>
              <a:t> يحمي القلب فقط ، فقد أوضحت الأبحاث أنه من الفواكه المهمة التي تقضي على </a:t>
            </a:r>
            <a:r>
              <a:rPr lang="ar-SA" sz="1600" dirty="0" err="1">
                <a:solidFill>
                  <a:schemeClr val="tx1">
                    <a:lumMod val="50000"/>
                  </a:schemeClr>
                </a:solidFill>
              </a:rPr>
              <a:t>حرقان</a:t>
            </a:r>
            <a:r>
              <a:rPr lang="ar-SA" sz="1600" dirty="0">
                <a:solidFill>
                  <a:schemeClr val="tx1">
                    <a:lumMod val="50000"/>
                  </a:schemeClr>
                </a:solidFill>
              </a:rPr>
              <a:t> المعدة، لذا ينصح الأطباء بضرورة تناول مشروب الرمان الذي يساعد على التخلص من الحموضة.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ABF2C21A-F397-46CE-9DA0-DA99714DBA6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000">
        <p15:prstTrans prst="crush"/>
        <p:sndAc>
          <p:stSnd>
            <p:snd r:embed="rId2" name="chimes.wav"/>
          </p:stSnd>
        </p:sndAc>
      </p:transition>
    </mc:Choice>
    <mc:Fallback xmlns="">
      <p:transition spd="slow" advTm="60000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611560" y="3501008"/>
            <a:ext cx="7992888" cy="29523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179512" y="188638"/>
            <a:ext cx="8784976" cy="6480721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9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>
            <a:extLst>
              <a:ext uri="{FF2B5EF4-FFF2-40B4-BE49-F238E27FC236}">
                <a16:creationId xmlns:a16="http://schemas.microsoft.com/office/drawing/2014/main" id="{C5DCEBFB-BF08-45A0-8019-8BADB44B37B5}"/>
              </a:ext>
            </a:extLst>
          </p:cNvPr>
          <p:cNvSpPr/>
          <p:nvPr/>
        </p:nvSpPr>
        <p:spPr>
          <a:xfrm>
            <a:off x="8172400" y="6316087"/>
            <a:ext cx="854454" cy="3085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FDDD99B-7735-41E0-A364-8F6E3158A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588" y="2428875"/>
            <a:ext cx="3421062" cy="952500"/>
          </a:xfrm>
          <a:prstGeom prst="roundRect">
            <a:avLst>
              <a:gd name="adj" fmla="val 11764"/>
            </a:avLst>
          </a:prstGeom>
          <a:solidFill>
            <a:srgbClr val="ECDFC6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C00000"/>
                </a:solidFill>
                <a:latin typeface="Calibri" pitchFamily="34" charset="0"/>
              </a:rPr>
              <a:t>2- العمل الميداني</a:t>
            </a:r>
          </a:p>
          <a:p>
            <a:pPr>
              <a:defRPr/>
            </a:pPr>
            <a:r>
              <a:rPr lang="ar-SA" sz="2400" b="1" dirty="0" err="1">
                <a:solidFill>
                  <a:srgbClr val="002060"/>
                </a:solidFill>
                <a:latin typeface="Calibri" pitchFamily="34" charset="0"/>
              </a:rPr>
              <a:t>إستخدام</a:t>
            </a:r>
            <a:r>
              <a:rPr lang="ar-SA" sz="24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ar-SA" sz="2400" b="1" dirty="0" err="1">
                <a:solidFill>
                  <a:srgbClr val="002060"/>
                </a:solidFill>
                <a:latin typeface="Calibri" pitchFamily="34" charset="0"/>
              </a:rPr>
              <a:t>الرادر</a:t>
            </a:r>
            <a:r>
              <a:rPr lang="ar-SA" sz="2400" b="1" dirty="0">
                <a:solidFill>
                  <a:srgbClr val="002060"/>
                </a:solidFill>
                <a:latin typeface="Calibri" pitchFamily="34" charset="0"/>
              </a:rPr>
              <a:t> والحفر والتنقيب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919D7C1-04F1-4884-99BD-B65CD0E54789}"/>
              </a:ext>
            </a:extLst>
          </p:cNvPr>
          <p:cNvSpPr/>
          <p:nvPr/>
        </p:nvSpPr>
        <p:spPr>
          <a:xfrm>
            <a:off x="5655862" y="223809"/>
            <a:ext cx="3332964" cy="584775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3200" b="1" kern="0" spc="50" dirty="0">
                <a:solidFill>
                  <a:srgbClr val="FCFCF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مراحل عمل عالم الآثار</a:t>
            </a:r>
          </a:p>
        </p:txBody>
      </p:sp>
      <p:pic>
        <p:nvPicPr>
          <p:cNvPr id="21508" name="صورة 6" descr="but5.GIF">
            <a:extLst>
              <a:ext uri="{FF2B5EF4-FFF2-40B4-BE49-F238E27FC236}">
                <a16:creationId xmlns:a16="http://schemas.microsoft.com/office/drawing/2014/main" id="{67F186C2-2F4C-4291-8E95-A4EC033C9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143125"/>
            <a:ext cx="609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78A6E81-E179-4B91-8088-DDC51EFD7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75" y="5429250"/>
            <a:ext cx="3563938" cy="1216025"/>
          </a:xfrm>
          <a:prstGeom prst="roundRect">
            <a:avLst>
              <a:gd name="adj" fmla="val 11764"/>
            </a:avLst>
          </a:prstGeom>
          <a:solidFill>
            <a:srgbClr val="ECDFC6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C00000"/>
                </a:solidFill>
                <a:latin typeface="Calibri" pitchFamily="34" charset="0"/>
              </a:rPr>
              <a:t>3- العمل </a:t>
            </a:r>
            <a:r>
              <a:rPr lang="ar-SA" sz="2800" b="1" dirty="0" err="1">
                <a:solidFill>
                  <a:srgbClr val="C00000"/>
                </a:solidFill>
                <a:latin typeface="Calibri" pitchFamily="34" charset="0"/>
              </a:rPr>
              <a:t>المختبري</a:t>
            </a:r>
            <a:endParaRPr lang="ar-SA" sz="2800" b="1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ar-SA" sz="2000" b="1" dirty="0">
                <a:solidFill>
                  <a:srgbClr val="002060"/>
                </a:solidFill>
                <a:latin typeface="Calibri" pitchFamily="34" charset="0"/>
              </a:rPr>
              <a:t>التحليل الكيميائي – تنظيف القطع الأثرية – تحديد العمر التقريبي – الحفظ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154BE22-0DA1-4F23-84D0-F151BB331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1143000"/>
            <a:ext cx="6992938" cy="952500"/>
          </a:xfrm>
          <a:prstGeom prst="roundRect">
            <a:avLst>
              <a:gd name="adj" fmla="val 11764"/>
            </a:avLst>
          </a:prstGeom>
          <a:solidFill>
            <a:srgbClr val="ECDFC6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C00000"/>
                </a:solidFill>
                <a:latin typeface="Calibri" pitchFamily="34" charset="0"/>
              </a:rPr>
              <a:t>1- العمل في فريق</a:t>
            </a:r>
          </a:p>
          <a:p>
            <a:pPr>
              <a:defRPr/>
            </a:pPr>
            <a:r>
              <a:rPr lang="ar-SA" sz="2400" b="1" dirty="0" err="1">
                <a:solidFill>
                  <a:srgbClr val="002060"/>
                </a:solidFill>
                <a:latin typeface="Calibri" pitchFamily="34" charset="0"/>
              </a:rPr>
              <a:t>إختيار</a:t>
            </a:r>
            <a:r>
              <a:rPr lang="ar-SA" sz="2400" b="1" dirty="0">
                <a:solidFill>
                  <a:srgbClr val="002060"/>
                </a:solidFill>
                <a:latin typeface="Calibri" pitchFamily="34" charset="0"/>
              </a:rPr>
              <a:t> المجموعة المساعدة لجمع المعلومات والبحث والمناقشة</a:t>
            </a:r>
            <a:r>
              <a:rPr lang="ar-SA" b="1" dirty="0">
                <a:solidFill>
                  <a:srgbClr val="002060"/>
                </a:solidFill>
                <a:latin typeface="Calibri" pitchFamily="34" charset="0"/>
              </a:rPr>
              <a:t> .. </a:t>
            </a:r>
            <a:r>
              <a:rPr lang="ar-SA" sz="2400" b="1" dirty="0">
                <a:solidFill>
                  <a:srgbClr val="002060"/>
                </a:solidFill>
                <a:latin typeface="Calibri" pitchFamily="34" charset="0"/>
              </a:rPr>
              <a:t>الخ</a:t>
            </a:r>
          </a:p>
        </p:txBody>
      </p:sp>
      <p:pic>
        <p:nvPicPr>
          <p:cNvPr id="68613" name="Picture 5" descr="http://www.quizz.biz/uploads/quizz/718267/8_voEBH.jpg">
            <a:extLst>
              <a:ext uri="{FF2B5EF4-FFF2-40B4-BE49-F238E27FC236}">
                <a16:creationId xmlns:a16="http://schemas.microsoft.com/office/drawing/2014/main" id="{8BE7B991-73FA-4A50-AC77-08112C710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285992"/>
            <a:ext cx="2505075" cy="1828800"/>
          </a:xfrm>
          <a:prstGeom prst="roundRect">
            <a:avLst>
              <a:gd name="adj" fmla="val 13682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1513" name="صورة 5" descr="but5.GIF">
            <a:extLst>
              <a:ext uri="{FF2B5EF4-FFF2-40B4-BE49-F238E27FC236}">
                <a16:creationId xmlns:a16="http://schemas.microsoft.com/office/drawing/2014/main" id="{5E894E48-D2AD-452E-A647-1DEC5AD4D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785813"/>
            <a:ext cx="609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7" descr="http://www.egynews.net/wp-content/uploads/2014/12/%D9%85%D9%82%D8%A8%D8%B1%D8%A911.jpg">
            <a:extLst>
              <a:ext uri="{FF2B5EF4-FFF2-40B4-BE49-F238E27FC236}">
                <a16:creationId xmlns:a16="http://schemas.microsoft.com/office/drawing/2014/main" id="{AF768214-A538-4046-BDE5-AC9CC920F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7012" y="3381375"/>
            <a:ext cx="2563616" cy="1578648"/>
          </a:xfrm>
          <a:prstGeom prst="roundRect">
            <a:avLst>
              <a:gd name="adj" fmla="val 14135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68617" name="Picture 9" descr="http://s.alriyadh.com/2008/02/24/img/252609.jpg">
            <a:extLst>
              <a:ext uri="{FF2B5EF4-FFF2-40B4-BE49-F238E27FC236}">
                <a16:creationId xmlns:a16="http://schemas.microsoft.com/office/drawing/2014/main" id="{14B6624C-AFEB-4F91-9641-2A2E409DB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5114" r="4545" b="5555"/>
          <a:stretch>
            <a:fillRect/>
          </a:stretch>
        </p:blipFill>
        <p:spPr bwMode="auto">
          <a:xfrm>
            <a:off x="2403115" y="5080806"/>
            <a:ext cx="2786082" cy="1656589"/>
          </a:xfrm>
          <a:prstGeom prst="roundRect">
            <a:avLst>
              <a:gd name="adj" fmla="val 13682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1516" name="مستطيل مستدير الزوايا 16">
            <a:extLst>
              <a:ext uri="{FF2B5EF4-FFF2-40B4-BE49-F238E27FC236}">
                <a16:creationId xmlns:a16="http://schemas.microsoft.com/office/drawing/2014/main" id="{E70592B4-43CB-4EDB-AA87-D8F6C5078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0" y="3571875"/>
            <a:ext cx="2643188" cy="1362075"/>
          </a:xfrm>
          <a:prstGeom prst="roundRect">
            <a:avLst>
              <a:gd name="adj" fmla="val 21065"/>
            </a:avLst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/>
            <a:r>
              <a:rPr lang="ar-SA" altLang="ar-SA" b="1"/>
              <a:t>يتم تصوير ورسم الآثار التي </a:t>
            </a:r>
          </a:p>
          <a:p>
            <a:pPr algn="ctr" rtl="0" eaLnBrk="1" hangingPunct="1"/>
            <a:r>
              <a:rPr lang="ar-SA" altLang="ar-SA" b="1"/>
              <a:t>تم العثور عليها  قبل نقلها من مكانها وعمل خرائط تحدد مكان كل قطعة أثرية بدقة</a:t>
            </a:r>
          </a:p>
        </p:txBody>
      </p:sp>
      <p:pic>
        <p:nvPicPr>
          <p:cNvPr id="21517" name="صورة 7" descr="but5.GIF">
            <a:extLst>
              <a:ext uri="{FF2B5EF4-FFF2-40B4-BE49-F238E27FC236}">
                <a16:creationId xmlns:a16="http://schemas.microsoft.com/office/drawing/2014/main" id="{3955DBFD-0ED1-423B-8D9B-473397F7D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072063"/>
            <a:ext cx="609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مستطيل مستدير الزوايا 17">
            <a:extLst>
              <a:ext uri="{FF2B5EF4-FFF2-40B4-BE49-F238E27FC236}">
                <a16:creationId xmlns:a16="http://schemas.microsoft.com/office/drawing/2014/main" id="{7914BB9D-2B83-478F-BB04-C123EBADC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46" y="4409063"/>
            <a:ext cx="2143125" cy="1907024"/>
          </a:xfrm>
          <a:prstGeom prst="roundRect">
            <a:avLst>
              <a:gd name="adj" fmla="val 15139"/>
            </a:avLst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b="1">
                <a:latin typeface="Calibri" panose="020F0502020204030204" pitchFamily="34" charset="0"/>
                <a:cs typeface="Calibri" panose="020F0502020204030204" pitchFamily="34" charset="0"/>
              </a:rPr>
              <a:t>يقوم علماء الأثار باستشارة الجيولوجيين  لدراسة العمليات الطبيعية التي حدثت  أو لا تزال تحدث </a:t>
            </a:r>
          </a:p>
          <a:p>
            <a:pPr algn="ctr" eaLnBrk="1" hangingPunct="1"/>
            <a:r>
              <a:rPr lang="ar-SA" altLang="ar-SA" b="1">
                <a:latin typeface="Calibri" panose="020F0502020204030204" pitchFamily="34" charset="0"/>
                <a:cs typeface="Calibri" panose="020F0502020204030204" pitchFamily="34" charset="0"/>
              </a:rPr>
              <a:t>في المنطقة </a:t>
            </a:r>
            <a:endParaRPr lang="ar-SA" alt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3233ECD-F9D4-4145-AE19-C78D101AC37D}"/>
              </a:ext>
            </a:extLst>
          </p:cNvPr>
          <p:cNvSpPr/>
          <p:nvPr/>
        </p:nvSpPr>
        <p:spPr>
          <a:xfrm>
            <a:off x="0" y="25497"/>
            <a:ext cx="9144000" cy="6807005"/>
          </a:xfrm>
          <a:prstGeom prst="rect">
            <a:avLst/>
          </a:prstGeom>
          <a:noFill/>
          <a:ln w="76200" cap="flat" cmpd="sng" algn="ctr">
            <a:solidFill>
              <a:srgbClr val="103F9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3" grpId="0" animBg="1"/>
      <p:bldP spid="21516" grpId="0" animBg="1"/>
      <p:bldP spid="21518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1334232" y="2285546"/>
            <a:ext cx="6883108" cy="2940295"/>
          </a:xfrm>
        </p:spPr>
        <p:txBody>
          <a:bodyPr>
            <a:normAutofit/>
          </a:bodyPr>
          <a:lstStyle/>
          <a:p>
            <a:endParaRPr lang="ar-SA" sz="3600" b="1" dirty="0">
              <a:solidFill>
                <a:srgbClr val="FF0000"/>
              </a:solidFill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لأنه يعادل حمض الهيدروكلوريك الذي تفرزه المعدة مما يخفف من أعراض فرط الحموضة المعدية،</a:t>
            </a: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21447" y="597732"/>
            <a:ext cx="8501106" cy="1308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lvl="0" algn="ctr"/>
            <a:r>
              <a:rPr lang="ar-SA" sz="3600" b="1" dirty="0">
                <a:solidFill>
                  <a:srgbClr val="C00000"/>
                </a:solidFill>
              </a:rPr>
              <a:t>يستخدم هيدروكسيد الماغنسيوم </a:t>
            </a:r>
            <a:r>
              <a:rPr lang="en-US" sz="3600" b="1" dirty="0">
                <a:solidFill>
                  <a:srgbClr val="C00000"/>
                </a:solidFill>
                <a:cs typeface="Arial" panose="020B0604020202020204" pitchFamily="34" charset="0"/>
              </a:rPr>
              <a:t>Mg (OH)2</a:t>
            </a:r>
            <a:r>
              <a:rPr lang="ar-SA" sz="36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ar-SA" sz="3600" b="1" dirty="0">
                <a:solidFill>
                  <a:srgbClr val="C00000"/>
                </a:solidFill>
              </a:rPr>
              <a:t>لعلاج حموضة المعدة ( علل ) ؟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4366C88-9EAE-41E5-A503-E29346AA3F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1" y="1181390"/>
            <a:ext cx="851152" cy="724456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E5574B0F-527D-4C26-97CA-074B1F4453A5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CFEBD77D-2F7D-4227-B896-B98A38AAEDEC}"/>
              </a:ext>
            </a:extLst>
          </p:cNvPr>
          <p:cNvSpPr/>
          <p:nvPr/>
        </p:nvSpPr>
        <p:spPr>
          <a:xfrm>
            <a:off x="1699433" y="2260481"/>
            <a:ext cx="6110336" cy="2940295"/>
          </a:xfrm>
          <a:prstGeom prst="ellipse">
            <a:avLst/>
          </a:prstGeom>
          <a:noFill/>
          <a:ln w="5715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5990037-432E-4FF9-BB3F-6E0A0CBBB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46" y="4653136"/>
            <a:ext cx="2319707" cy="186375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2DF1CA6-0B00-48F0-A235-362C5C44E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943" y="4920552"/>
            <a:ext cx="2592288" cy="172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0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331433"/>
              </p:ext>
            </p:extLst>
          </p:nvPr>
        </p:nvGraphicFramePr>
        <p:xfrm>
          <a:off x="683568" y="1381676"/>
          <a:ext cx="8064896" cy="975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64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ar-SA" sz="3200" b="1" dirty="0">
                          <a:solidFill>
                            <a:srgbClr val="002060"/>
                          </a:solidFill>
                          <a:effectLst/>
                        </a:rPr>
                        <a:t>هي مركبات تتفاعل مع الحموض والقواعد وتعطي ألوانا مختلفة حسب الرقم الهيدروجيني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PH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4935" marR="11493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مستطيل 6"/>
          <p:cNvSpPr/>
          <p:nvPr/>
        </p:nvSpPr>
        <p:spPr>
          <a:xfrm>
            <a:off x="3820446" y="2907685"/>
            <a:ext cx="4463081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ar-SA" sz="2800" b="1" dirty="0"/>
              <a:t>من امثلة الكواشف ورقة تباع الشمس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683568" y="3861048"/>
            <a:ext cx="8064896" cy="108012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ar-SA" sz="2400" b="1" dirty="0">
                <a:solidFill>
                  <a:schemeClr val="bg1"/>
                </a:solidFill>
              </a:rPr>
              <a:t>ورقة تباع الشمس مع المحلول </a:t>
            </a:r>
            <a:r>
              <a:rPr lang="ar-SA" sz="2400" b="1" dirty="0">
                <a:solidFill>
                  <a:srgbClr val="FF0000"/>
                </a:solidFill>
              </a:rPr>
              <a:t>الحمضي </a:t>
            </a:r>
            <a:r>
              <a:rPr lang="ar-SA" sz="2400" b="1" dirty="0">
                <a:solidFill>
                  <a:schemeClr val="bg1"/>
                </a:solidFill>
              </a:rPr>
              <a:t> يصبح لونها  ................... و مع المحلول </a:t>
            </a:r>
            <a:r>
              <a:rPr lang="ar-SA" sz="2400" b="1" dirty="0">
                <a:solidFill>
                  <a:srgbClr val="002060"/>
                </a:solidFill>
              </a:rPr>
              <a:t>القاعدي</a:t>
            </a:r>
            <a:r>
              <a:rPr lang="ar-SA" sz="2400" b="1" dirty="0">
                <a:solidFill>
                  <a:schemeClr val="bg1"/>
                </a:solidFill>
              </a:rPr>
              <a:t>  يصبح لونها  ..................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1520816" y="3985864"/>
            <a:ext cx="1539015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أحمر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2470000" y="4386128"/>
            <a:ext cx="143076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2060"/>
                </a:solidFill>
              </a:rPr>
              <a:t>أزرق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1E7EEBD-6B57-4C92-B451-17654F10C9A4}"/>
              </a:ext>
            </a:extLst>
          </p:cNvPr>
          <p:cNvSpPr/>
          <p:nvPr/>
        </p:nvSpPr>
        <p:spPr>
          <a:xfrm>
            <a:off x="5652120" y="332656"/>
            <a:ext cx="324036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ماهي الكواشف ؟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C459BCA-7271-4EB0-964C-07B290614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218477"/>
            <a:ext cx="1647825" cy="1485156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7BC6D287-0BE2-4936-B83A-66FE93AF11D6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00C833A2-EF89-4155-A207-4E3A66CED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9057"/>
            <a:ext cx="8784976" cy="6383444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21C6D949-B170-442D-BE01-36659A2C3CA9}"/>
              </a:ext>
            </a:extLst>
          </p:cNvPr>
          <p:cNvSpPr/>
          <p:nvPr/>
        </p:nvSpPr>
        <p:spPr>
          <a:xfrm>
            <a:off x="6372200" y="5961054"/>
            <a:ext cx="648072" cy="4591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1"/>
                </a:solidFill>
              </a:rPr>
              <a:t>تباع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6A6A7470-C581-465A-8466-C76164E45B0F}"/>
              </a:ext>
            </a:extLst>
          </p:cNvPr>
          <p:cNvSpPr/>
          <p:nvPr/>
        </p:nvSpPr>
        <p:spPr>
          <a:xfrm>
            <a:off x="2537309" y="5961055"/>
            <a:ext cx="648072" cy="4591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1"/>
                </a:solidFill>
              </a:rPr>
              <a:t>تباع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6F77DD3-4FAC-4D11-B880-47324D0B76E6}"/>
              </a:ext>
            </a:extLst>
          </p:cNvPr>
          <p:cNvSpPr txBox="1"/>
          <p:nvPr/>
        </p:nvSpPr>
        <p:spPr>
          <a:xfrm>
            <a:off x="6667272" y="3920687"/>
            <a:ext cx="1539015" cy="523220"/>
          </a:xfrm>
          <a:prstGeom prst="rect">
            <a:avLst/>
          </a:prstGeom>
          <a:solidFill>
            <a:srgbClr val="BCD4F0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C6271F6-F430-43A8-BA94-40B310B6A5EB}"/>
              </a:ext>
            </a:extLst>
          </p:cNvPr>
          <p:cNvSpPr txBox="1"/>
          <p:nvPr/>
        </p:nvSpPr>
        <p:spPr>
          <a:xfrm>
            <a:off x="2861345" y="3798351"/>
            <a:ext cx="1539015" cy="523220"/>
          </a:xfrm>
          <a:prstGeom prst="rect">
            <a:avLst/>
          </a:prstGeom>
          <a:solidFill>
            <a:srgbClr val="ACC4E6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17571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صورة 1">
            <a:extLst>
              <a:ext uri="{FF2B5EF4-FFF2-40B4-BE49-F238E27FC236}">
                <a16:creationId xmlns:a16="http://schemas.microsoft.com/office/drawing/2014/main" id="{43AC61C2-5BEC-4AA8-BCA3-C1CC9FBD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612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ABBC93C-6947-4E0A-8D72-B5D74AEF09A6}"/>
              </a:ext>
            </a:extLst>
          </p:cNvPr>
          <p:cNvSpPr/>
          <p:nvPr/>
        </p:nvSpPr>
        <p:spPr>
          <a:xfrm>
            <a:off x="6283325" y="230188"/>
            <a:ext cx="2647950" cy="9366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C4212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188999"/>
      </p:ext>
    </p:extLst>
  </p:cSld>
  <p:clrMapOvr>
    <a:masterClrMapping/>
  </p:clrMapOvr>
  <p:transition spd="slow">
    <p:wheel spokes="1"/>
    <p:sndAc>
      <p:stSnd>
        <p:snd r:embed="rId2" name="explode.wav"/>
      </p:stSnd>
    </p:sndAc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1840" y="1927747"/>
            <a:ext cx="2218760" cy="4917285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CFF474FF-32FA-45D7-A85E-E2BBC3688C21}"/>
              </a:ext>
            </a:extLst>
          </p:cNvPr>
          <p:cNvSpPr/>
          <p:nvPr/>
        </p:nvSpPr>
        <p:spPr>
          <a:xfrm>
            <a:off x="477823" y="3173263"/>
            <a:ext cx="8434833" cy="3024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</a:t>
            </a:r>
            <a:r>
              <a:rPr kumimoji="0" lang="ar-SA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ضع كلمة صح أو خطأ فيما يلي 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lvl="0"/>
            <a:r>
              <a:rPr lang="ar-SA" sz="2400" b="1" dirty="0">
                <a:solidFill>
                  <a:prstClr val="black"/>
                </a:solidFill>
                <a:latin typeface="Cambria"/>
                <a:cs typeface="Times New Roman"/>
              </a:rPr>
              <a:t>ورقة تباع الشمس مع المحلول القاعدي يصبح لونها أزرق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       )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AE77B12C-7398-4F4B-A485-BC01831DE6EE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2793C14-08F1-47AA-9889-08285AF8CE3A}"/>
              </a:ext>
            </a:extLst>
          </p:cNvPr>
          <p:cNvSpPr/>
          <p:nvPr/>
        </p:nvSpPr>
        <p:spPr>
          <a:xfrm>
            <a:off x="2036397" y="1778041"/>
            <a:ext cx="6705415" cy="330191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س : اكمل الفراغات التالية بما يناسب: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ar-SA" sz="2400" b="1" dirty="0">
                <a:solidFill>
                  <a:prstClr val="black"/>
                </a:solidFill>
              </a:rPr>
              <a:t>ينتج عن تفاعل الحمض والقاعدة : 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......................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r>
              <a:rPr lang="ar-SA" sz="2400" b="1" dirty="0">
                <a:solidFill>
                  <a:prstClr val="black"/>
                </a:solidFill>
              </a:rPr>
              <a:t>له دور أساسي في تكوين الكهوف : .....................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ar-SA" sz="2400" b="1" dirty="0">
                <a:solidFill>
                  <a:prstClr val="black"/>
                </a:solidFill>
              </a:rPr>
              <a:t>يستخدم لتحديد الملاعب الرياضية : .....................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6BCC6CC-40CE-4D15-8DED-6815352EE6E5}"/>
              </a:ext>
            </a:extLst>
          </p:cNvPr>
          <p:cNvSpPr txBox="1"/>
          <p:nvPr/>
        </p:nvSpPr>
        <p:spPr>
          <a:xfrm>
            <a:off x="2938700" y="1593956"/>
            <a:ext cx="22187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/>
                <a:ea typeface="+mn-ea"/>
                <a:cs typeface="Times New Roman"/>
              </a:rPr>
              <a:t>ملح وماء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mbria"/>
              <a:ea typeface="+mn-ea"/>
              <a:cs typeface="Times New Roman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17213CC-53CB-4E19-805F-F950C04D54EF}"/>
              </a:ext>
            </a:extLst>
          </p:cNvPr>
          <p:cNvSpPr txBox="1"/>
          <p:nvPr/>
        </p:nvSpPr>
        <p:spPr>
          <a:xfrm>
            <a:off x="2219074" y="4911013"/>
            <a:ext cx="719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صح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D99F1C9-0260-4C25-B977-F1D898C63FAC}"/>
              </a:ext>
            </a:extLst>
          </p:cNvPr>
          <p:cNvSpPr txBox="1"/>
          <p:nvPr/>
        </p:nvSpPr>
        <p:spPr>
          <a:xfrm>
            <a:off x="2446280" y="2357323"/>
            <a:ext cx="27111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2060"/>
                </a:solidFill>
              </a:rPr>
              <a:t>حمض الكربونيك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8369D33-2AB4-4F8D-B4B9-6FBCBEC18162}"/>
              </a:ext>
            </a:extLst>
          </p:cNvPr>
          <p:cNvSpPr txBox="1"/>
          <p:nvPr/>
        </p:nvSpPr>
        <p:spPr>
          <a:xfrm>
            <a:off x="2036397" y="3146976"/>
            <a:ext cx="31261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2060"/>
                </a:solidFill>
              </a:rPr>
              <a:t>هيدروكسيد الكالسيوم</a:t>
            </a:r>
          </a:p>
        </p:txBody>
      </p:sp>
    </p:spTree>
    <p:extLst>
      <p:ext uri="{BB962C8B-B14F-4D97-AF65-F5344CB8AC3E}">
        <p14:creationId xmlns:p14="http://schemas.microsoft.com/office/powerpoint/2010/main" val="372388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  <p:bldP spid="9" grpId="0" animBg="1"/>
      <p:bldP spid="11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06" y="5074259"/>
            <a:ext cx="1183638" cy="72967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067946" y="1106742"/>
            <a:ext cx="4788335" cy="4733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306035" y="5482361"/>
            <a:ext cx="3381704" cy="868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 على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:   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41341" y="3268830"/>
            <a:ext cx="5940723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نتهى الدرس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تمنياتي للجميع بالتوفيق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3" y="145675"/>
            <a:ext cx="3581400" cy="30627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4516B9-1E9D-4AD5-9888-172FE2CD2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029DE6BF-8A1F-46CB-A7A5-9FEFB09B0C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2968" y="5347097"/>
            <a:ext cx="944296" cy="231425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326D76E-147C-4EE3-B59F-F526861EB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AAC6F6A-11C6-45BD-B3D2-A9934BF66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40AE8C-7BE7-4FD8-9496-E5DFE3030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" y="6473969"/>
            <a:ext cx="1149037" cy="16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7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2" descr="C:\Users\user\Pictures\'.png">
            <a:extLst>
              <a:ext uri="{FF2B5EF4-FFF2-40B4-BE49-F238E27FC236}">
                <a16:creationId xmlns:a16="http://schemas.microsoft.com/office/drawing/2014/main" id="{FB1D609E-F85D-465F-A7F6-2D891C241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6"/>
          <a:stretch>
            <a:fillRect/>
          </a:stretch>
        </p:blipFill>
        <p:spPr bwMode="auto">
          <a:xfrm>
            <a:off x="4857750" y="928688"/>
            <a:ext cx="405765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ser\Pictures\'.png">
            <a:extLst>
              <a:ext uri="{FF2B5EF4-FFF2-40B4-BE49-F238E27FC236}">
                <a16:creationId xmlns:a16="http://schemas.microsoft.com/office/drawing/2014/main" id="{FC623CC6-E66F-4EF6-841B-49251503B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4275" t="319" r="31827" b="90107"/>
          <a:stretch>
            <a:fillRect/>
          </a:stretch>
        </p:blipFill>
        <p:spPr bwMode="auto">
          <a:xfrm>
            <a:off x="6643688" y="214313"/>
            <a:ext cx="1714500" cy="500062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6" name="مخطط انسيابي: معالجة 5">
            <a:extLst>
              <a:ext uri="{FF2B5EF4-FFF2-40B4-BE49-F238E27FC236}">
                <a16:creationId xmlns:a16="http://schemas.microsoft.com/office/drawing/2014/main" id="{27AF1BBA-B185-40B5-811B-3A95F619C8A7}"/>
              </a:ext>
            </a:extLst>
          </p:cNvPr>
          <p:cNvSpPr/>
          <p:nvPr/>
        </p:nvSpPr>
        <p:spPr bwMode="auto">
          <a:xfrm>
            <a:off x="571500" y="1214438"/>
            <a:ext cx="4071938" cy="1214437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r" rtl="1">
              <a:defRPr/>
            </a:pPr>
            <a:r>
              <a:rPr lang="ar-SA" b="1" dirty="0">
                <a:solidFill>
                  <a:schemeClr val="tx1"/>
                </a:solidFill>
              </a:rPr>
              <a:t>1- تنتج الأحماض أيونات </a:t>
            </a:r>
            <a:r>
              <a:rPr lang="ar-SA" b="1" dirty="0" err="1">
                <a:solidFill>
                  <a:schemeClr val="tx1"/>
                </a:solidFill>
              </a:rPr>
              <a:t>الهيدرونيوم</a:t>
            </a:r>
            <a:r>
              <a:rPr lang="ar-SA" b="1" dirty="0">
                <a:solidFill>
                  <a:schemeClr val="tx1"/>
                </a:solidFill>
              </a:rPr>
              <a:t> وتنتج القواعد أيونات </a:t>
            </a:r>
            <a:r>
              <a:rPr lang="ar-SA" b="1" dirty="0" err="1">
                <a:solidFill>
                  <a:schemeClr val="tx1"/>
                </a:solidFill>
              </a:rPr>
              <a:t>الهيدروكسيد</a:t>
            </a:r>
            <a:r>
              <a:rPr lang="ar-SA" b="1" dirty="0">
                <a:solidFill>
                  <a:schemeClr val="tx1"/>
                </a:solidFill>
              </a:rPr>
              <a:t> _ والأحماض تتميز بالطعم اللاذع الحامض وحارقة – القواعد طعمها مر </a:t>
            </a:r>
            <a:r>
              <a:rPr lang="ar-SA" b="1" dirty="0" err="1">
                <a:solidFill>
                  <a:schemeClr val="tx1"/>
                </a:solidFill>
              </a:rPr>
              <a:t>و</a:t>
            </a:r>
            <a:r>
              <a:rPr lang="ar-SA" b="1" dirty="0">
                <a:solidFill>
                  <a:schemeClr val="tx1"/>
                </a:solidFill>
              </a:rPr>
              <a:t> ملمسها </a:t>
            </a:r>
            <a:r>
              <a:rPr lang="ar-SA" b="1" dirty="0" err="1">
                <a:solidFill>
                  <a:schemeClr val="tx1"/>
                </a:solidFill>
              </a:rPr>
              <a:t>زلق</a:t>
            </a:r>
            <a:r>
              <a:rPr lang="ar-SA" b="1" dirty="0">
                <a:solidFill>
                  <a:schemeClr val="tx1"/>
                </a:solidFill>
              </a:rPr>
              <a:t> – وجميعها موصلة للكهرباء وحارقة </a:t>
            </a:r>
          </a:p>
        </p:txBody>
      </p:sp>
      <p:sp>
        <p:nvSpPr>
          <p:cNvPr id="7" name="مخطط انسيابي: معالجة 6">
            <a:extLst>
              <a:ext uri="{FF2B5EF4-FFF2-40B4-BE49-F238E27FC236}">
                <a16:creationId xmlns:a16="http://schemas.microsoft.com/office/drawing/2014/main" id="{8634AEBC-4248-4F0C-AAEB-5CC1B6708BAD}"/>
              </a:ext>
            </a:extLst>
          </p:cNvPr>
          <p:cNvSpPr/>
          <p:nvPr/>
        </p:nvSpPr>
        <p:spPr bwMode="auto">
          <a:xfrm>
            <a:off x="857250" y="2643188"/>
            <a:ext cx="3571875" cy="85725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ctr" rtl="1">
              <a:defRPr/>
            </a:pPr>
            <a:r>
              <a:rPr lang="ar-SA" b="1" dirty="0">
                <a:solidFill>
                  <a:schemeClr val="tx1"/>
                </a:solidFill>
              </a:rPr>
              <a:t>2- حمض </a:t>
            </a:r>
            <a:r>
              <a:rPr lang="ar-SA" b="1" dirty="0" err="1">
                <a:solidFill>
                  <a:schemeClr val="tx1"/>
                </a:solidFill>
              </a:rPr>
              <a:t>الأسيتيك</a:t>
            </a:r>
            <a:r>
              <a:rPr lang="ar-SA" sz="1600" b="1" dirty="0">
                <a:solidFill>
                  <a:schemeClr val="tx1"/>
                </a:solidFill>
              </a:rPr>
              <a:t>(الخل) </a:t>
            </a:r>
            <a:r>
              <a:rPr lang="ar-SA" b="1" dirty="0">
                <a:solidFill>
                  <a:schemeClr val="tx1"/>
                </a:solidFill>
              </a:rPr>
              <a:t>حمض </a:t>
            </a:r>
            <a:r>
              <a:rPr lang="ar-SA" b="1" dirty="0" err="1">
                <a:solidFill>
                  <a:schemeClr val="tx1"/>
                </a:solidFill>
              </a:rPr>
              <a:t>الأسكوربيك</a:t>
            </a:r>
            <a:r>
              <a:rPr lang="ar-SA" b="1" dirty="0">
                <a:solidFill>
                  <a:schemeClr val="tx1"/>
                </a:solidFill>
              </a:rPr>
              <a:t> </a:t>
            </a:r>
            <a:r>
              <a:rPr lang="ar-SA" sz="1600" b="1" dirty="0">
                <a:solidFill>
                  <a:schemeClr val="tx1"/>
                </a:solidFill>
              </a:rPr>
              <a:t>(فيتامين</a:t>
            </a:r>
            <a:r>
              <a:rPr lang="en-US" sz="1600" b="1" dirty="0">
                <a:solidFill>
                  <a:schemeClr val="tx1"/>
                </a:solidFill>
              </a:rPr>
              <a:t>c</a:t>
            </a:r>
            <a:r>
              <a:rPr lang="ar-SA" sz="1600" b="1" dirty="0">
                <a:solidFill>
                  <a:schemeClr val="tx1"/>
                </a:solidFill>
              </a:rPr>
              <a:t>) </a:t>
            </a:r>
            <a:r>
              <a:rPr lang="ar-SA" b="1" dirty="0">
                <a:solidFill>
                  <a:schemeClr val="tx1"/>
                </a:solidFill>
              </a:rPr>
              <a:t>حمض الكبريتيك</a:t>
            </a:r>
            <a:r>
              <a:rPr lang="ar-SA" sz="1600" b="1" dirty="0">
                <a:solidFill>
                  <a:schemeClr val="tx1"/>
                </a:solidFill>
              </a:rPr>
              <a:t>(الأسمدة) </a:t>
            </a:r>
            <a:r>
              <a:rPr lang="ar-SA" b="1" dirty="0">
                <a:solidFill>
                  <a:schemeClr val="tx1"/>
                </a:solidFill>
              </a:rPr>
              <a:t>حمض </a:t>
            </a:r>
            <a:r>
              <a:rPr lang="ar-SA" b="1" dirty="0" err="1">
                <a:solidFill>
                  <a:schemeClr val="tx1"/>
                </a:solidFill>
              </a:rPr>
              <a:t>النيتريك</a:t>
            </a:r>
            <a:r>
              <a:rPr lang="ar-SA" sz="1600" b="1" dirty="0">
                <a:solidFill>
                  <a:schemeClr val="tx1"/>
                </a:solidFill>
              </a:rPr>
              <a:t>(البلاستيك والأصباغ)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8" name="مخطط انسيابي: معالجة 7">
            <a:extLst>
              <a:ext uri="{FF2B5EF4-FFF2-40B4-BE49-F238E27FC236}">
                <a16:creationId xmlns:a16="http://schemas.microsoft.com/office/drawing/2014/main" id="{457D24F4-D7E9-42D0-BC50-45E978A2722D}"/>
              </a:ext>
            </a:extLst>
          </p:cNvPr>
          <p:cNvSpPr/>
          <p:nvPr/>
        </p:nvSpPr>
        <p:spPr bwMode="auto">
          <a:xfrm>
            <a:off x="285750" y="3786188"/>
            <a:ext cx="4500563" cy="157162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r" rtl="1">
              <a:defRPr/>
            </a:pPr>
            <a:r>
              <a:rPr lang="ar-SA" b="1" dirty="0">
                <a:solidFill>
                  <a:schemeClr val="tx1"/>
                </a:solidFill>
              </a:rPr>
              <a:t>3- المحاليل التي تحوي أيونات </a:t>
            </a:r>
            <a:r>
              <a:rPr lang="ar-SA" b="1" dirty="0" err="1">
                <a:solidFill>
                  <a:schemeClr val="tx1"/>
                </a:solidFill>
              </a:rPr>
              <a:t>هيدرونيوم</a:t>
            </a:r>
            <a:r>
              <a:rPr lang="ar-SA" b="1" dirty="0">
                <a:solidFill>
                  <a:schemeClr val="tx1"/>
                </a:solidFill>
              </a:rPr>
              <a:t> أكثر من أيونات </a:t>
            </a:r>
            <a:r>
              <a:rPr lang="ar-SA" b="1" dirty="0" err="1">
                <a:solidFill>
                  <a:schemeClr val="tx1"/>
                </a:solidFill>
              </a:rPr>
              <a:t>الهيدروكسيد</a:t>
            </a:r>
            <a:r>
              <a:rPr lang="ar-SA" b="1" dirty="0">
                <a:solidFill>
                  <a:schemeClr val="tx1"/>
                </a:solidFill>
              </a:rPr>
              <a:t> تكون </a:t>
            </a:r>
            <a:r>
              <a:rPr lang="en-US" b="1" dirty="0">
                <a:solidFill>
                  <a:schemeClr val="tx1"/>
                </a:solidFill>
              </a:rPr>
              <a:t>ph</a:t>
            </a:r>
            <a:r>
              <a:rPr lang="ar-SA" b="1" dirty="0">
                <a:solidFill>
                  <a:schemeClr val="tx1"/>
                </a:solidFill>
              </a:rPr>
              <a:t> لها أقل من 7 ، والمحاليل التي تتساوى فيها عدد ايونات </a:t>
            </a:r>
            <a:r>
              <a:rPr lang="ar-SA" b="1" dirty="0" err="1">
                <a:solidFill>
                  <a:schemeClr val="tx1"/>
                </a:solidFill>
              </a:rPr>
              <a:t>الهيدرونيوم</a:t>
            </a:r>
            <a:r>
              <a:rPr lang="ar-SA" b="1" dirty="0">
                <a:solidFill>
                  <a:schemeClr val="tx1"/>
                </a:solidFill>
              </a:rPr>
              <a:t> مع </a:t>
            </a:r>
            <a:r>
              <a:rPr lang="ar-SA" b="1" dirty="0" err="1">
                <a:solidFill>
                  <a:schemeClr val="tx1"/>
                </a:solidFill>
              </a:rPr>
              <a:t>الهيدروكسيد</a:t>
            </a:r>
            <a:r>
              <a:rPr lang="ar-SA" b="1" dirty="0">
                <a:solidFill>
                  <a:schemeClr val="tx1"/>
                </a:solidFill>
              </a:rPr>
              <a:t> تكون متعادلة </a:t>
            </a:r>
            <a:r>
              <a:rPr lang="ar-SA" b="1" dirty="0" err="1">
                <a:solidFill>
                  <a:schemeClr val="tx1"/>
                </a:solidFill>
              </a:rPr>
              <a:t>و</a:t>
            </a:r>
            <a:r>
              <a:rPr lang="ar-SA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ph</a:t>
            </a:r>
            <a:r>
              <a:rPr lang="ar-SA" b="1" dirty="0">
                <a:solidFill>
                  <a:schemeClr val="tx1"/>
                </a:solidFill>
              </a:rPr>
              <a:t> تساوي 7 ، أما المحاليل التي تكون أيونات </a:t>
            </a:r>
            <a:r>
              <a:rPr lang="ar-SA" b="1" dirty="0" err="1">
                <a:solidFill>
                  <a:schemeClr val="tx1"/>
                </a:solidFill>
              </a:rPr>
              <a:t>الهيدروكسيد</a:t>
            </a:r>
            <a:r>
              <a:rPr lang="ar-SA" b="1" dirty="0">
                <a:solidFill>
                  <a:schemeClr val="tx1"/>
                </a:solidFill>
              </a:rPr>
              <a:t> فيها أكثر فأن </a:t>
            </a:r>
            <a:r>
              <a:rPr lang="en-US" b="1" dirty="0">
                <a:solidFill>
                  <a:schemeClr val="tx1"/>
                </a:solidFill>
              </a:rPr>
              <a:t>ph</a:t>
            </a:r>
            <a:r>
              <a:rPr lang="ar-SA" b="1" dirty="0">
                <a:solidFill>
                  <a:schemeClr val="tx1"/>
                </a:solidFill>
              </a:rPr>
              <a:t> لها أكثر من 7</a:t>
            </a:r>
          </a:p>
        </p:txBody>
      </p:sp>
      <p:sp>
        <p:nvSpPr>
          <p:cNvPr id="9" name="مخطط انسيابي: معالجة 8">
            <a:extLst>
              <a:ext uri="{FF2B5EF4-FFF2-40B4-BE49-F238E27FC236}">
                <a16:creationId xmlns:a16="http://schemas.microsoft.com/office/drawing/2014/main" id="{48C8465D-57B3-4D40-B2C1-5C79D4A20A67}"/>
              </a:ext>
            </a:extLst>
          </p:cNvPr>
          <p:cNvSpPr/>
          <p:nvPr/>
        </p:nvSpPr>
        <p:spPr bwMode="auto">
          <a:xfrm>
            <a:off x="1214438" y="5786438"/>
            <a:ext cx="4000500" cy="42862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r" rtl="1">
              <a:defRPr/>
            </a:pPr>
            <a:r>
              <a:rPr lang="ar-SA" b="1" dirty="0">
                <a:solidFill>
                  <a:schemeClr val="tx1"/>
                </a:solidFill>
              </a:rPr>
              <a:t>4- يمكن استخدام قاعدة لمعادلة الحمض المنسكب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ED9F726-B742-43E0-8A19-9FDB5B10EB7F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مربع نص 1">
            <a:extLst>
              <a:ext uri="{FF2B5EF4-FFF2-40B4-BE49-F238E27FC236}">
                <a16:creationId xmlns:a16="http://schemas.microsoft.com/office/drawing/2014/main" id="{8D080CAB-7F27-4D95-B1FC-D93E4E860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" y="4038600"/>
            <a:ext cx="777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مراجعة الفصل الثاني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5151285-C992-4609-99C8-A8B319CC9E7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7220" name="صورة 6">
            <a:extLst>
              <a:ext uri="{FF2B5EF4-FFF2-40B4-BE49-F238E27FC236}">
                <a16:creationId xmlns:a16="http://schemas.microsoft.com/office/drawing/2014/main" id="{BA0E8219-8455-447D-902E-52FBF3198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2925"/>
            <a:ext cx="36480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CE49D3F5-8331-4FCB-86DE-DAEC8CB106D7}"/>
              </a:ext>
            </a:extLst>
          </p:cNvPr>
          <p:cNvSpPr txBox="1"/>
          <p:nvPr/>
        </p:nvSpPr>
        <p:spPr>
          <a:xfrm>
            <a:off x="2843808" y="5589240"/>
            <a:ext cx="34712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hlinkClick r:id="rId4"/>
              </a:rPr>
              <a:t>اضغط هنا</a:t>
            </a:r>
            <a:endParaRPr lang="ar-SA" sz="3600" b="1" dirty="0"/>
          </a:p>
        </p:txBody>
      </p:sp>
    </p:spTree>
    <p:extLst>
      <p:ext uri="{BB962C8B-B14F-4D97-AF65-F5344CB8AC3E}">
        <p14:creationId xmlns:p14="http://schemas.microsoft.com/office/powerpoint/2010/main" val="1020136260"/>
      </p:ext>
    </p:extLst>
  </p:cSld>
  <p:clrMapOvr>
    <a:masterClrMapping/>
  </p:clrMapOvr>
  <p:transition>
    <p:dissolve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1B9DE9D-28BE-4784-9646-CBD4E1C6D9FF}"/>
              </a:ext>
            </a:extLst>
          </p:cNvPr>
          <p:cNvSpPr txBox="1"/>
          <p:nvPr/>
        </p:nvSpPr>
        <p:spPr>
          <a:xfrm>
            <a:off x="2121141" y="5697210"/>
            <a:ext cx="56912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للأمانة العلمية تم اقتباس شرائح من عروض </a:t>
            </a: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الأستاذة الفاضلة هيا العمري</a:t>
            </a: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للاستفادة كما تم العمل والتعديل عليها بما يتوافق مع طريقتي في الشرح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2782F89-5D1F-469C-8422-2C43F4CCE1C2}"/>
              </a:ext>
            </a:extLst>
          </p:cNvPr>
          <p:cNvSpPr txBox="1"/>
          <p:nvPr/>
        </p:nvSpPr>
        <p:spPr>
          <a:xfrm>
            <a:off x="2483768" y="623844"/>
            <a:ext cx="41764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PT Bold Heading" panose="02010400000000000000" pitchFamily="2" charset="-78"/>
              </a:rPr>
              <a:t>نهاية الوحدة الأولى </a:t>
            </a:r>
          </a:p>
        </p:txBody>
      </p:sp>
      <p:sp>
        <p:nvSpPr>
          <p:cNvPr id="3" name="مخطط انسيابي: معالجة 2"/>
          <p:cNvSpPr/>
          <p:nvPr/>
        </p:nvSpPr>
        <p:spPr>
          <a:xfrm>
            <a:off x="1547664" y="2180145"/>
            <a:ext cx="6264696" cy="288032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هذا العمل من إعداد معلم العلوم بمدرسة أبي دجانة المتوسطة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أ. صابر دخيل الله السيالي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معلم مادة العلوم بمتوسطة أبي دجانة بمكة المكرمة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تقنيات تعليم وإعداد دروس تطبيقية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38" y="1322953"/>
            <a:ext cx="4604924" cy="183856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64" y="4946210"/>
            <a:ext cx="1633139" cy="1829535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7331C8B9-4A7C-4D1F-984C-47AF79C8700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A8FA931C-896E-4285-A792-83C6D8F90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9E36E14-3003-4C18-B287-BC6D8146DD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98CDCA4-19C3-4B57-9687-2A7627B0E5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836" y="5007421"/>
            <a:ext cx="381041" cy="30981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3E8834E-EC94-40DD-A06D-C97E26D3C639}"/>
              </a:ext>
            </a:extLst>
          </p:cNvPr>
          <p:cNvSpPr/>
          <p:nvPr/>
        </p:nvSpPr>
        <p:spPr>
          <a:xfrm>
            <a:off x="-972616" y="-279412"/>
            <a:ext cx="10369152" cy="74168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صورة 15">
            <a:hlinkClick r:id="rId8"/>
            <a:extLst>
              <a:ext uri="{FF2B5EF4-FFF2-40B4-BE49-F238E27FC236}">
                <a16:creationId xmlns:a16="http://schemas.microsoft.com/office/drawing/2014/main" id="{17601B03-6E1D-4D01-B0CF-619DB8986C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691" t="9108" b="-1"/>
          <a:stretch/>
        </p:blipFill>
        <p:spPr>
          <a:xfrm>
            <a:off x="4790762" y="4924330"/>
            <a:ext cx="2263772" cy="625543"/>
          </a:xfrm>
          <a:prstGeom prst="rect">
            <a:avLst/>
          </a:prstGeom>
        </p:spPr>
      </p:pic>
      <p:pic>
        <p:nvPicPr>
          <p:cNvPr id="23" name="صورة 22">
            <a:hlinkClick r:id="rId10"/>
            <a:extLst>
              <a:ext uri="{FF2B5EF4-FFF2-40B4-BE49-F238E27FC236}">
                <a16:creationId xmlns:a16="http://schemas.microsoft.com/office/drawing/2014/main" id="{385B29AE-52F4-426B-AA74-CC3888387D7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022" t="-20444" r="3379" b="19442"/>
          <a:stretch/>
        </p:blipFill>
        <p:spPr>
          <a:xfrm>
            <a:off x="2964222" y="4727849"/>
            <a:ext cx="1940842" cy="6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0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1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http://www.zegpress.com/wp-content/uploads/2015/03/images46.jpg">
            <a:extLst>
              <a:ext uri="{FF2B5EF4-FFF2-40B4-BE49-F238E27FC236}">
                <a16:creationId xmlns:a16="http://schemas.microsoft.com/office/drawing/2014/main" id="{67EC6BAC-D4BF-4BB2-AA52-F65A2B95B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2928938"/>
            <a:ext cx="34448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http://www14.0zz0.com/2013/07/24/10/784978400.png">
            <a:extLst>
              <a:ext uri="{FF2B5EF4-FFF2-40B4-BE49-F238E27FC236}">
                <a16:creationId xmlns:a16="http://schemas.microsoft.com/office/drawing/2014/main" id="{464A0A13-585B-4A4C-A227-0B95D4CFA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785813"/>
            <a:ext cx="193198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AutoShape 9" descr="data:image/jpeg;base64,/9j/4AAQSkZJRgABAQAAAQABAAD/2wCEAAkGBxQTEhUTExQWFhQXGBoYGRUXFxoWGxsZGhgYGBgXGxoYHyggGB4lIBoaITEhJSkrLi4uFx8zODMsNygtLisBCgoKDg0OGxAQGywkHyUsNCwsLCwsLCwsLCwsLCwsLCwsLCwsLCwsLCwsLCwsNCwsLCwsLCwtLCwsLCwsLCwsNP/AABEIAJAAkAMBIgACEQEDEQH/xAAbAAABBQEBAAAAAAAAAAAAAAAEAAMFBgcCAf/EAD8QAAEDAgQDBgQEBAMJAQAAAAEAAhEDIQQSMUEFUWEGInGBkaETscHwIzJC0QcUUvEkM3JDYnOCkqLC0uEV/8QAGQEAAgMBAAAAAAAAAAAAAAAAAAMBAgQF/8QAJBEAAgEEAQQCAwAAAAAAAAAAAAECAwQREiETMUFRFCIyUmH/2gAMAwEAAhEDEQA/ANxSSSQAkFxDHtpRNy7Ro1Ma6owlZ52v4oX1Bk0Dg1vkHFx8NuqXUqaIZThsyf4p2wo4fLnbU70xAG2sklcYbtrRe3MGVIzNZcDV2m/3KpTqIe2HjTeY20tzS4mA3Dta0BoD2kkTcyLmd1n+Sx/QRdsJ21w76wpGWEgnM+GtkEQ2dJPjsrMCshr0GvGbKzNB1mSdncnQJtvKkOH8VayBky8zTJp6aGGwPZWjcfsVlb/qaekqLhOPsM9+sPF0+hiyKpcda4Hv1LTvsN7eCZ14exfQn6LfKbr1g1pcTAFyVRXcVpOdLvjkDcViAfGDbUJnH8SDqLnssy4GYuc4mDN3E+g3KjrxaeCehJPDLPV7W4VsTUiWh47p/KbAozB8ao1W5mOkXEwdtVlbMM2pSpl091oFrWMmNI3VhwopNaGgvYALRE7a2vvfqqK4yXlQSL2McycuYTy0RKzw4lzq1NlNxlx7pdecozOMW5K78MxXxGAkQdCOqbCqpPAudPVZDUkkk0UJeL1eFAEL2ox5p0srfzvkCNQNz9PNZ7Wova6nns57n90wLARPlI9Vb+O4porucBmLGaT+s/lHhp6qq4qtnq4beG1785+ED7LBVkpSf8NlJOMV/TppiUJxqDQdy7tvMKQZSklD8aoTQqDkB8wsy7mgd4dxGkGhj2nK6wzQdflrr0TuP4I5kuYS6NAJc6bck1wZ7X0xQcwS8EtMfqDZidRpqOa4w3F2hhDjUDyRmIDSLAc+XOZsU5NOKyUaak8A2HqGRMzvsb81ZOAUYl5NOLjvXOgNh6+irT33mfUXOvuprs00Gp33ADLAzWuXRN4677qlPGyyWqZ14DKHAKVWqSA4UxBdeAT0G081E9rMaxxLKUZKY1HMiIA5BWvtJihSw7mtcGuc3K2ZuTaBG8EnyVA4vh8lMbufE3E3eLkbaQCnVWl9UKpZl9mFYKkCwZQbEC5B0bfTaQfZSHW33quqFLIxjel/SV3QYCyeqzpjWRuAqOOO7v8AsadhG7yJPjAVv4TjmMxBbMCsA4XmHbtn1Hkqd2Odmr4125fkHQNJCl8ThC5r3jWnD2nfumSjqOFRYDRSi8mhpIbAYj4lNjx+poP7j1RK6yeVk5j4EheJYoU6bnchYczsESVWe1OJl7KYNhcjqdPql1p6QbL04bSSKxxirFOCe9UdJPPc/fVQ7qsVcLb9L/8AucLdfyn1RXH3ZqjWf0t0HX+w9UFi2GKT/wCktHkDPuSuZE6L7Eu2+bxTePp/g1P9J+S7o1BczuPku31WlrgeqjIDHD3ljQ5lnZQAbH83y12QdPBDQg+P3qpGmwZAQdBb3RNBkjT6IbJIyng4uTJ9FIN9046loiKVDodNVGQB6tB1UsD3EtZ3o6yQJ63IQXGaf4bdb1GCd4lwHkAFOU2Q0mL/ALIPE02lrQ46PafOZ+vspzl5ZCOKzzPqu8KD8PTUlNVXS4+fzCkMOz8FvWf2UsgrnYSp/icVSf3X584bvBM5hzBt6K6EwfHW2x1ConaEHD1qGLaDaab/APSQ039/QLQDUDwHN/K4SD0IVKnfIL0ediq5yPouN6brTqWnQ9dwrKqTw6v8Oux2knK7wd+xhXVq6NpPaGPRjuIazz7GMdim0qbqjzDWiSst/wD3/j4gvcMubRs8uu6ufbDFnK2k063d4fp+qzjGcOeHNFEZnE2aLnMdC37hKuZ7S0H20MR2YVjnue6q5tjuf6WgtBM87gDzXmIewURJuNBfnYQrHxThH8pw6q55Bq1CzOdQO8IaOd9+qqzqWZhPP90qdPXCYyFRSyG8PrgskjrsiKGIGUtI9/8A4mME3u5fL2RGHoapTihmzPaOMZlDcpgW5iJKeoVmEwCQdjBAlM/ywgfeydFKAOYUYDIa9o7sP8TIXbXaQ4QRzC4InLEb28F0KcDmoIOnHukZpt479EPjMKH0hrILXA6XH2UZkXtZkUyOVvYoQZAcW92YgNsLWOxCPeRlbppofvxQz2953gEc8fhg9P3Q0TkH4hQp1GFhymdBbX7Cb4Ix1AGk/wDyQ/JScdu6HZSekkDwTtdsOa6NC75qepYJuIwrmGwfMEbH9J8j8kylS3biKqVNVkofaLjopk5RPeIkmALwDPL9wtA7KcU/mMOyoYzRDoBAzDlKzLjmDy0iKjZqUXjM3aB+obnxV77Hd2Q0zTe1rmzsYEj3HoU63ekkvfBWvHaOR3tHwF9Q/GpOJcBBpEjK4D+mfyO9jvzXvZzs/wDDPxqn+Yfygx3BytvdWRJbelHbbHJj6ktdfBVP4jj/AATpMQ5h8YOipT3tykDn9Vbf4jVhlp0ybGXEeEASPM+iqVfAbtMCfHfVY7l/c126+h3Tqht0b8YETIQjcOBOpIRlSi0ssAsw/g6nujy+Scpv0QLS4NG4svWYkAibIDAfiHhrmkHnZGMrNIA0MqGq1g57BfXl0KkqdENEySQYHzVeQeA9sErjEOlp6kH2K9pQL/eiZq1e76f+SgBsDveICkXn8MDoo6i+48Aj6zopjwUMDh1H4jmt2kk+EhWrBUsrA3kIsqxg3xU0+73Vrw35R4LdZ92ZbnPBXu2PZs4qmTSIZViJNg4HYxy1CJ4B2f8A5drQaj3uaOeRo8GtiR/qkqdSW3SOc4M28sYyJJJJWKme/wARHE4im06CmCPN7gfkFH0xIv8Ad1JfxLaRVw7tnNc3zBBHzPooygN5+4C5tx+bOhR/BHFR1yiKb+7JJiEJXNz5oqO7HQfJJwXPabe4LaAIbE4fORtqjeHO7vl9Sng0ZvvoqlskfUofD+GSTOZok7An+6lcULsA3P0lCcSbmiJOUjTlYpHEPNUH4by2ToB4aTJ9FAB7nwQPvkgMTUOUeP8A7I3EVw4Bw6625g2UfXP4bfI/P90IDvCGYPRSuJccgHRQnDamnmpbiNSI5TChrkArBPHxCPv71VowZ7oVO4a+axB5lXPCtGVscgtlovszLc+B5JJJdAyCSSSQBU/4iU5o0zuKmv8AylVjAHSZP3BV07a0M2GJv3HNdbWJg/NUvB1JEibx8yuddL7m63f1GMWRmKNItfko1z5qR97qTyn4BffukA2O5DfmfdJSGjPDKkgDxHuin1ADJ0CgaeJymBudfMLqu0zJcZ8VVrkt4J2nWkkj2T7aWd7SDBAME6TJMqs4etUDu6WxvJ06qfp1HMsXtdI1aDzPPXRV1DJ7iqt3Hm3NrudUHXfNIEbn6wicQ/vDq36FRr3xSLeR+sqyRGQjhBEm2h+iN4nU7rfJRfAnSXjqT6/fujOI1O76fNGOQTJDgkOxLgevuVfGCAs/7MVP8SepMeTloIW61XDMly+UepJJLWZhJJJIAj+PtnDVv+G4+gJCzThlS0EGbea1XFxkdmjLlMzpEXlY5RxAABDjGUbLFdrsa7Z9wXHVXBz8syBzuBIuPX2XmCxj8paHOyuiRJIkQZvpe6b4Y74lV5vEAA/fmpGpRkCNjNhtpCz5xwaMEcysZzTpy8lJ0sQHCZA6ESol+HLiGA5STqTAte/op2pTGFDAHXcO8ZmTqTpty5KGvIZ8Caxg2Ek6gRYNjx5Ipj4Ht6WUfh6md4JJMnU77Sdzsnn4iCW2kH6qhIe0y71ULiKohw6/v+yksLiQTfl96KtVMRL6nR/ylWiuSGMsqkuJl2QOgxOw6KfY9xpjNOsCTNv7qL7MOiq8bEz7qY4k6PJWb8EIkuzRnF0yDu73MrTAsm7NV4xVLx+q1kLXbdmZbjuj1JJJajOJJJJAEJ2xz/ytQU2ucTAhtzE308FkHEaJDfiEuAu3LFjr6LeSEFjOEUaoipSY4TN2jXmk1aW42lV0MU7OtiTYaEfNTWHBySSTBA11Gw++a0pvZvCjShT9E+zhFAaUqf8A0BI+K89x/wAlejHq1B7XZgCDMtsfCPP6pcWrk1GnvbBwcCMp0gSPNbS3DMGjW+gXFTAUzqxpjSwsrfGeO5X5C9GKVXObldcbje1wnnUHOr5pBaS0zlyyIuI2utgfwmiZ/DbJEExdB1Oy2GJzfDg82kj6qjtZeGW+TH0Z2cSGEkAA5enTmqk2o453OtLyT7lbfiuymGqAh7CZEHvEG3VNUuxmDbpSHKSSfmVMbeaB3EWY5w2vkrN/3m7dCP3Vu4g0SJEktBjTUHVW3H9hsO8tLQKZaZ7rRfmDEJ7F9kadVzS97jkblAEAR1CrK3myVXgUHs/TJrMcTDWOAcYn9Qi2+uq2AKAwHZKhScXNzXOaJtMQrAtNGm4LkRWqKb4EkkknCT//2Q==">
            <a:extLst>
              <a:ext uri="{FF2B5EF4-FFF2-40B4-BE49-F238E27FC236}">
                <a16:creationId xmlns:a16="http://schemas.microsoft.com/office/drawing/2014/main" id="{90F3143A-247A-4502-AE5A-A61BC0D101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2534" name="AutoShape 11" descr="data:image/jpeg;base64,/9j/4AAQSkZJRgABAQAAAQABAAD/2wCEAAkGBxQTEhUTExQWFhQXGBoYGRUXFxoWGxsZGhgYGBgXGxoYHyggGB4lIBoaITEhJSkrLi4uFx8zODMsNygtLisBCgoKDg0OGxAQGywkHyUsNCwsLCwsLCwsLCwsLCwsLCwsLCwsLCwsLCwsLCwsNCwsLCwsLCwtLCwsLCwsLCwsNP/AABEIAJAAkAMBIgACEQEDEQH/xAAbAAABBQEBAAAAAAAAAAAAAAAEAAMFBgcCAf/EAD8QAAEDAgQDBgQEBAMJAQAAAAEAAhEDIQQSMUEFUWEGInGBkaETscHwIzJC0QcUUvEkM3JDYnOCkqLC0uEV/8QAGQEAAgMBAAAAAAAAAAAAAAAAAAMBAgQF/8QAJBEAAgEEAQQCAwAAAAAAAAAAAAECAwQREiETMUFRFCIyUmH/2gAMAwEAAhEDEQA/ANxSSSQAkFxDHtpRNy7Ro1Ma6owlZ52v4oX1Bk0Dg1vkHFx8NuqXUqaIZThsyf4p2wo4fLnbU70xAG2sklcYbtrRe3MGVIzNZcDV2m/3KpTqIe2HjTeY20tzS4mA3Dta0BoD2kkTcyLmd1n+Sx/QRdsJ21w76wpGWEgnM+GtkEQ2dJPjsrMCshr0GvGbKzNB1mSdncnQJtvKkOH8VayBky8zTJp6aGGwPZWjcfsVlb/qaekqLhOPsM9+sPF0+hiyKpcda4Hv1LTvsN7eCZ14exfQn6LfKbr1g1pcTAFyVRXcVpOdLvjkDcViAfGDbUJnH8SDqLnssy4GYuc4mDN3E+g3KjrxaeCehJPDLPV7W4VsTUiWh47p/KbAozB8ao1W5mOkXEwdtVlbMM2pSpl091oFrWMmNI3VhwopNaGgvYALRE7a2vvfqqK4yXlQSL2McycuYTy0RKzw4lzq1NlNxlx7pdecozOMW5K78MxXxGAkQdCOqbCqpPAudPVZDUkkk0UJeL1eFAEL2ox5p0srfzvkCNQNz9PNZ7Wova6nns57n90wLARPlI9Vb+O4porucBmLGaT+s/lHhp6qq4qtnq4beG1785+ED7LBVkpSf8NlJOMV/TppiUJxqDQdy7tvMKQZSklD8aoTQqDkB8wsy7mgd4dxGkGhj2nK6wzQdflrr0TuP4I5kuYS6NAJc6bck1wZ7X0xQcwS8EtMfqDZidRpqOa4w3F2hhDjUDyRmIDSLAc+XOZsU5NOKyUaak8A2HqGRMzvsb81ZOAUYl5NOLjvXOgNh6+irT33mfUXOvuprs00Gp33ADLAzWuXRN4677qlPGyyWqZ14DKHAKVWqSA4UxBdeAT0G081E9rMaxxLKUZKY1HMiIA5BWvtJihSw7mtcGuc3K2ZuTaBG8EnyVA4vh8lMbufE3E3eLkbaQCnVWl9UKpZl9mFYKkCwZQbEC5B0bfTaQfZSHW33quqFLIxjel/SV3QYCyeqzpjWRuAqOOO7v8AsadhG7yJPjAVv4TjmMxBbMCsA4XmHbtn1Hkqd2Odmr4125fkHQNJCl8ThC5r3jWnD2nfumSjqOFRYDRSi8mhpIbAYj4lNjx+poP7j1RK6yeVk5j4EheJYoU6bnchYczsESVWe1OJl7KYNhcjqdPql1p6QbL04bSSKxxirFOCe9UdJPPc/fVQ7qsVcLb9L/8AucLdfyn1RXH3ZqjWf0t0HX+w9UFi2GKT/wCktHkDPuSuZE6L7Eu2+bxTePp/g1P9J+S7o1BczuPku31WlrgeqjIDHD3ljQ5lnZQAbH83y12QdPBDQg+P3qpGmwZAQdBb3RNBkjT6IbJIyng4uTJ9FIN9046loiKVDodNVGQB6tB1UsD3EtZ3o6yQJ63IQXGaf4bdb1GCd4lwHkAFOU2Q0mL/ALIPE02lrQ46PafOZ+vspzl5ZCOKzzPqu8KD8PTUlNVXS4+fzCkMOz8FvWf2UsgrnYSp/icVSf3X584bvBM5hzBt6K6EwfHW2x1ConaEHD1qGLaDaab/APSQ039/QLQDUDwHN/K4SD0IVKnfIL0ediq5yPouN6brTqWnQ9dwrKqTw6v8Oux2knK7wd+xhXVq6NpPaGPRjuIazz7GMdim0qbqjzDWiSst/wD3/j4gvcMubRs8uu6ufbDFnK2k063d4fp+qzjGcOeHNFEZnE2aLnMdC37hKuZ7S0H20MR2YVjnue6q5tjuf6WgtBM87gDzXmIewURJuNBfnYQrHxThH8pw6q55Bq1CzOdQO8IaOd9+qqzqWZhPP90qdPXCYyFRSyG8PrgskjrsiKGIGUtI9/8A4mME3u5fL2RGHoapTihmzPaOMZlDcpgW5iJKeoVmEwCQdjBAlM/ywgfeydFKAOYUYDIa9o7sP8TIXbXaQ4QRzC4InLEb28F0KcDmoIOnHukZpt479EPjMKH0hrILXA6XH2UZkXtZkUyOVvYoQZAcW92YgNsLWOxCPeRlbppofvxQz2953gEc8fhg9P3Q0TkH4hQp1GFhymdBbX7Cb4Ix1AGk/wDyQ/JScdu6HZSekkDwTtdsOa6NC75qepYJuIwrmGwfMEbH9J8j8kylS3biKqVNVkofaLjopk5RPeIkmALwDPL9wtA7KcU/mMOyoYzRDoBAzDlKzLjmDy0iKjZqUXjM3aB+obnxV77Hd2Q0zTe1rmzsYEj3HoU63ekkvfBWvHaOR3tHwF9Q/GpOJcBBpEjK4D+mfyO9jvzXvZzs/wDDPxqn+Yfygx3BytvdWRJbelHbbHJj6ktdfBVP4jj/AATpMQ5h8YOipT3tykDn9Vbf4jVhlp0ybGXEeEASPM+iqVfAbtMCfHfVY7l/c126+h3Tqht0b8YETIQjcOBOpIRlSi0ssAsw/g6nujy+Scpv0QLS4NG4svWYkAibIDAfiHhrmkHnZGMrNIA0MqGq1g57BfXl0KkqdENEySQYHzVeQeA9sErjEOlp6kH2K9pQL/eiZq1e76f+SgBsDveICkXn8MDoo6i+48Aj6zopjwUMDh1H4jmt2kk+EhWrBUsrA3kIsqxg3xU0+73Vrw35R4LdZ92ZbnPBXu2PZs4qmTSIZViJNg4HYxy1CJ4B2f8A5drQaj3uaOeRo8GtiR/qkqdSW3SOc4M28sYyJJJJWKme/wARHE4im06CmCPN7gfkFH0xIv8Ad1JfxLaRVw7tnNc3zBBHzPooygN5+4C5tx+bOhR/BHFR1yiKb+7JJiEJXNz5oqO7HQfJJwXPabe4LaAIbE4fORtqjeHO7vl9Sng0ZvvoqlskfUofD+GSTOZok7An+6lcULsA3P0lCcSbmiJOUjTlYpHEPNUH4by2ToB4aTJ9FAB7nwQPvkgMTUOUeP8A7I3EVw4Bw6625g2UfXP4bfI/P90IDvCGYPRSuJccgHRQnDamnmpbiNSI5TChrkArBPHxCPv71VowZ7oVO4a+axB5lXPCtGVscgtlovszLc+B5JJJdAyCSSSQBU/4iU5o0zuKmv8AylVjAHSZP3BV07a0M2GJv3HNdbWJg/NUvB1JEibx8yuddL7m63f1GMWRmKNItfko1z5qR97qTyn4BffukA2O5DfmfdJSGjPDKkgDxHuin1ADJ0CgaeJymBudfMLqu0zJcZ8VVrkt4J2nWkkj2T7aWd7SDBAME6TJMqs4etUDu6WxvJ06qfp1HMsXtdI1aDzPPXRV1DJ7iqt3Hm3NrudUHXfNIEbn6wicQ/vDq36FRr3xSLeR+sqyRGQjhBEm2h+iN4nU7rfJRfAnSXjqT6/fujOI1O76fNGOQTJDgkOxLgevuVfGCAs/7MVP8SepMeTloIW61XDMly+UepJJLWZhJJJIAj+PtnDVv+G4+gJCzThlS0EGbea1XFxkdmjLlMzpEXlY5RxAABDjGUbLFdrsa7Z9wXHVXBz8syBzuBIuPX2XmCxj8paHOyuiRJIkQZvpe6b4Y74lV5vEAA/fmpGpRkCNjNhtpCz5xwaMEcysZzTpy8lJ0sQHCZA6ESol+HLiGA5STqTAte/op2pTGFDAHXcO8ZmTqTpty5KGvIZ8Caxg2Ek6gRYNjx5Ipj4Ht6WUfh6md4JJMnU77Sdzsnn4iCW2kH6qhIe0y71ULiKohw6/v+yksLiQTfl96KtVMRL6nR/ylWiuSGMsqkuJl2QOgxOw6KfY9xpjNOsCTNv7qL7MOiq8bEz7qY4k6PJWb8EIkuzRnF0yDu73MrTAsm7NV4xVLx+q1kLXbdmZbjuj1JJJajOJJJJAEJ2xz/ytQU2ucTAhtzE308FkHEaJDfiEuAu3LFjr6LeSEFjOEUaoipSY4TN2jXmk1aW42lV0MU7OtiTYaEfNTWHBySSTBA11Gw++a0pvZvCjShT9E+zhFAaUqf8A0BI+K89x/wAlejHq1B7XZgCDMtsfCPP6pcWrk1GnvbBwcCMp0gSPNbS3DMGjW+gXFTAUzqxpjSwsrfGeO5X5C9GKVXObldcbje1wnnUHOr5pBaS0zlyyIuI2utgfwmiZ/DbJEExdB1Oy2GJzfDg82kj6qjtZeGW+TH0Z2cSGEkAA5enTmqk2o453OtLyT7lbfiuymGqAh7CZEHvEG3VNUuxmDbpSHKSSfmVMbeaB3EWY5w2vkrN/3m7dCP3Vu4g0SJEktBjTUHVW3H9hsO8tLQKZaZ7rRfmDEJ7F9kadVzS97jkblAEAR1CrK3myVXgUHs/TJrMcTDWOAcYn9Qi2+uq2AKAwHZKhScXNzXOaJtMQrAtNGm4LkRWqKb4EkkknCT//2Q==">
            <a:extLst>
              <a:ext uri="{FF2B5EF4-FFF2-40B4-BE49-F238E27FC236}">
                <a16:creationId xmlns:a16="http://schemas.microsoft.com/office/drawing/2014/main" id="{9EF4833B-D15E-4192-AE5D-43139A74F5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2535" name="AutoShape 13" descr="data:image/jpeg;base64,/9j/4AAQSkZJRgABAQAAAQABAAD/2wCEAAkGBxQTEhUTExQWFhQXGBoYGRUXFxoWGxsZGhgYGBgXGxoYHyggGB4lIBoaITEhJSkrLi4uFx8zODMsNygtLisBCgoKDg0OGxAQGywkHyUsNCwsLCwsLCwsLCwsLCwsLCwsLCwsLCwsLCwsLCwsNCwsLCwsLCwtLCwsLCwsLCwsNP/AABEIAJAAkAMBIgACEQEDEQH/xAAbAAABBQEBAAAAAAAAAAAAAAAEAAMFBgcCAf/EAD8QAAEDAgQDBgQEBAMJAQAAAAEAAhEDIQQSMUEFUWEGInGBkaETscHwIzJC0QcUUvEkM3JDYnOCkqLC0uEV/8QAGQEAAgMBAAAAAAAAAAAAAAAAAAMBAgQF/8QAJBEAAgEEAQQCAwAAAAAAAAAAAAECAwQREiETMUFRFCIyUmH/2gAMAwEAAhEDEQA/ANxSSSQAkFxDHtpRNy7Ro1Ma6owlZ52v4oX1Bk0Dg1vkHFx8NuqXUqaIZThsyf4p2wo4fLnbU70xAG2sklcYbtrRe3MGVIzNZcDV2m/3KpTqIe2HjTeY20tzS4mA3Dta0BoD2kkTcyLmd1n+Sx/QRdsJ21w76wpGWEgnM+GtkEQ2dJPjsrMCshr0GvGbKzNB1mSdncnQJtvKkOH8VayBky8zTJp6aGGwPZWjcfsVlb/qaekqLhOPsM9+sPF0+hiyKpcda4Hv1LTvsN7eCZ14exfQn6LfKbr1g1pcTAFyVRXcVpOdLvjkDcViAfGDbUJnH8SDqLnssy4GYuc4mDN3E+g3KjrxaeCehJPDLPV7W4VsTUiWh47p/KbAozB8ao1W5mOkXEwdtVlbMM2pSpl091oFrWMmNI3VhwopNaGgvYALRE7a2vvfqqK4yXlQSL2McycuYTy0RKzw4lzq1NlNxlx7pdecozOMW5K78MxXxGAkQdCOqbCqpPAudPVZDUkkk0UJeL1eFAEL2ox5p0srfzvkCNQNz9PNZ7Wova6nns57n90wLARPlI9Vb+O4porucBmLGaT+s/lHhp6qq4qtnq4beG1785+ED7LBVkpSf8NlJOMV/TppiUJxqDQdy7tvMKQZSklD8aoTQqDkB8wsy7mgd4dxGkGhj2nK6wzQdflrr0TuP4I5kuYS6NAJc6bck1wZ7X0xQcwS8EtMfqDZidRpqOa4w3F2hhDjUDyRmIDSLAc+XOZsU5NOKyUaak8A2HqGRMzvsb81ZOAUYl5NOLjvXOgNh6+irT33mfUXOvuprs00Gp33ADLAzWuXRN4677qlPGyyWqZ14DKHAKVWqSA4UxBdeAT0G081E9rMaxxLKUZKY1HMiIA5BWvtJihSw7mtcGuc3K2ZuTaBG8EnyVA4vh8lMbufE3E3eLkbaQCnVWl9UKpZl9mFYKkCwZQbEC5B0bfTaQfZSHW33quqFLIxjel/SV3QYCyeqzpjWRuAqOOO7v8AsadhG7yJPjAVv4TjmMxBbMCsA4XmHbtn1Hkqd2Odmr4125fkHQNJCl8ThC5r3jWnD2nfumSjqOFRYDRSi8mhpIbAYj4lNjx+poP7j1RK6yeVk5j4EheJYoU6bnchYczsESVWe1OJl7KYNhcjqdPql1p6QbL04bSSKxxirFOCe9UdJPPc/fVQ7qsVcLb9L/8AucLdfyn1RXH3ZqjWf0t0HX+w9UFi2GKT/wCktHkDPuSuZE6L7Eu2+bxTePp/g1P9J+S7o1BczuPku31WlrgeqjIDHD3ljQ5lnZQAbH83y12QdPBDQg+P3qpGmwZAQdBb3RNBkjT6IbJIyng4uTJ9FIN9046loiKVDodNVGQB6tB1UsD3EtZ3o6yQJ63IQXGaf4bdb1GCd4lwHkAFOU2Q0mL/ALIPE02lrQ46PafOZ+vspzl5ZCOKzzPqu8KD8PTUlNVXS4+fzCkMOz8FvWf2UsgrnYSp/icVSf3X584bvBM5hzBt6K6EwfHW2x1ConaEHD1qGLaDaab/APSQ039/QLQDUDwHN/K4SD0IVKnfIL0ediq5yPouN6brTqWnQ9dwrKqTw6v8Oux2knK7wd+xhXVq6NpPaGPRjuIazz7GMdim0qbqjzDWiSst/wD3/j4gvcMubRs8uu6ufbDFnK2k063d4fp+qzjGcOeHNFEZnE2aLnMdC37hKuZ7S0H20MR2YVjnue6q5tjuf6WgtBM87gDzXmIewURJuNBfnYQrHxThH8pw6q55Bq1CzOdQO8IaOd9+qqzqWZhPP90qdPXCYyFRSyG8PrgskjrsiKGIGUtI9/8A4mME3u5fL2RGHoapTihmzPaOMZlDcpgW5iJKeoVmEwCQdjBAlM/ywgfeydFKAOYUYDIa9o7sP8TIXbXaQ4QRzC4InLEb28F0KcDmoIOnHukZpt479EPjMKH0hrILXA6XH2UZkXtZkUyOVvYoQZAcW92YgNsLWOxCPeRlbppofvxQz2953gEc8fhg9P3Q0TkH4hQp1GFhymdBbX7Cb4Ix1AGk/wDyQ/JScdu6HZSekkDwTtdsOa6NC75qepYJuIwrmGwfMEbH9J8j8kylS3biKqVNVkofaLjopk5RPeIkmALwDPL9wtA7KcU/mMOyoYzRDoBAzDlKzLjmDy0iKjZqUXjM3aB+obnxV77Hd2Q0zTe1rmzsYEj3HoU63ekkvfBWvHaOR3tHwF9Q/GpOJcBBpEjK4D+mfyO9jvzXvZzs/wDDPxqn+Yfygx3BytvdWRJbelHbbHJj6ktdfBVP4jj/AATpMQ5h8YOipT3tykDn9Vbf4jVhlp0ybGXEeEASPM+iqVfAbtMCfHfVY7l/c126+h3Tqht0b8YETIQjcOBOpIRlSi0ssAsw/g6nujy+Scpv0QLS4NG4svWYkAibIDAfiHhrmkHnZGMrNIA0MqGq1g57BfXl0KkqdENEySQYHzVeQeA9sErjEOlp6kH2K9pQL/eiZq1e76f+SgBsDveICkXn8MDoo6i+48Aj6zopjwUMDh1H4jmt2kk+EhWrBUsrA3kIsqxg3xU0+73Vrw35R4LdZ92ZbnPBXu2PZs4qmTSIZViJNg4HYxy1CJ4B2f8A5drQaj3uaOeRo8GtiR/qkqdSW3SOc4M28sYyJJJJWKme/wARHE4im06CmCPN7gfkFH0xIv8Ad1JfxLaRVw7tnNc3zBBHzPooygN5+4C5tx+bOhR/BHFR1yiKb+7JJiEJXNz5oqO7HQfJJwXPabe4LaAIbE4fORtqjeHO7vl9Sng0ZvvoqlskfUofD+GSTOZok7An+6lcULsA3P0lCcSbmiJOUjTlYpHEPNUH4by2ToB4aTJ9FAB7nwQPvkgMTUOUeP8A7I3EVw4Bw6625g2UfXP4bfI/P90IDvCGYPRSuJccgHRQnDamnmpbiNSI5TChrkArBPHxCPv71VowZ7oVO4a+axB5lXPCtGVscgtlovszLc+B5JJJdAyCSSSQBU/4iU5o0zuKmv8AylVjAHSZP3BV07a0M2GJv3HNdbWJg/NUvB1JEibx8yuddL7m63f1GMWRmKNItfko1z5qR97qTyn4BffukA2O5DfmfdJSGjPDKkgDxHuin1ADJ0CgaeJymBudfMLqu0zJcZ8VVrkt4J2nWkkj2T7aWd7SDBAME6TJMqs4etUDu6WxvJ06qfp1HMsXtdI1aDzPPXRV1DJ7iqt3Hm3NrudUHXfNIEbn6wicQ/vDq36FRr3xSLeR+sqyRGQjhBEm2h+iN4nU7rfJRfAnSXjqT6/fujOI1O76fNGOQTJDgkOxLgevuVfGCAs/7MVP8SepMeTloIW61XDMly+UepJJLWZhJJJIAj+PtnDVv+G4+gJCzThlS0EGbea1XFxkdmjLlMzpEXlY5RxAABDjGUbLFdrsa7Z9wXHVXBz8syBzuBIuPX2XmCxj8paHOyuiRJIkQZvpe6b4Y74lV5vEAA/fmpGpRkCNjNhtpCz5xwaMEcysZzTpy8lJ0sQHCZA6ESol+HLiGA5STqTAte/op2pTGFDAHXcO8ZmTqTpty5KGvIZ8Caxg2Ek6gRYNjx5Ipj4Ht6WUfh6md4JJMnU77Sdzsnn4iCW2kH6qhIe0y71ULiKohw6/v+yksLiQTfl96KtVMRL6nR/ylWiuSGMsqkuJl2QOgxOw6KfY9xpjNOsCTNv7qL7MOiq8bEz7qY4k6PJWb8EIkuzRnF0yDu73MrTAsm7NV4xVLx+q1kLXbdmZbjuj1JJJajOJJJJAEJ2xz/ytQU2ucTAhtzE308FkHEaJDfiEuAu3LFjr6LeSEFjOEUaoipSY4TN2jXmk1aW42lV0MU7OtiTYaEfNTWHBySSTBA11Gw++a0pvZvCjShT9E+zhFAaUqf8A0BI+K89x/wAlejHq1B7XZgCDMtsfCPP6pcWrk1GnvbBwcCMp0gSPNbS3DMGjW+gXFTAUzqxpjSwsrfGeO5X5C9GKVXObldcbje1wnnUHOr5pBaS0zlyyIuI2utgfwmiZ/DbJEExdB1Oy2GJzfDg82kj6qjtZeGW+TH0Z2cSGEkAA5enTmqk2o453OtLyT7lbfiuymGqAh7CZEHvEG3VNUuxmDbpSHKSSfmVMbeaB3EWY5w2vkrN/3m7dCP3Vu4g0SJEktBjTUHVW3H9hsO8tLQKZaZ7rRfmDEJ7F9kadVzS97jkblAEAR1CrK3myVXgUHs/TJrMcTDWOAcYn9Qi2+uq2AKAwHZKhScXNzXOaJtMQrAtNGm4LkRWqKb4EkkknCT//2Q==">
            <a:extLst>
              <a:ext uri="{FF2B5EF4-FFF2-40B4-BE49-F238E27FC236}">
                <a16:creationId xmlns:a16="http://schemas.microsoft.com/office/drawing/2014/main" id="{30C2119E-9A73-407A-9690-AD28C0B202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2536" name="AutoShape 15" descr="data:image/jpeg;base64,/9j/4AAQSkZJRgABAQAAAQABAAD/2wCEAAkGBxQTEhUTExQWFhQXGBoYGRUXFxoWGxsZGhgYGBgXGxoYHyggGB4lIBoaITEhJSkrLi4uFx8zODMsNygtLisBCgoKDg0OGxAQGywkHyUsNCwsLCwsLCwsLCwsLCwsLCwsLCwsLCwsLCwsLCwsNCwsLCwsLCwtLCwsLCwsLCwsNP/AABEIAJAAkAMBIgACEQEDEQH/xAAbAAABBQEBAAAAAAAAAAAAAAAEAAMFBgcCAf/EAD8QAAEDAgQDBgQEBAMJAQAAAAEAAhEDIQQSMUEFUWEGInGBkaETscHwIzJC0QcUUvEkM3JDYnOCkqLC0uEV/8QAGQEAAgMBAAAAAAAAAAAAAAAAAAMBAgQF/8QAJBEAAgEEAQQCAwAAAAAAAAAAAAECAwQREiETMUFRFCIyUmH/2gAMAwEAAhEDEQA/ANxSSSQAkFxDHtpRNy7Ro1Ma6owlZ52v4oX1Bk0Dg1vkHFx8NuqXUqaIZThsyf4p2wo4fLnbU70xAG2sklcYbtrRe3MGVIzNZcDV2m/3KpTqIe2HjTeY20tzS4mA3Dta0BoD2kkTcyLmd1n+Sx/QRdsJ21w76wpGWEgnM+GtkEQ2dJPjsrMCshr0GvGbKzNB1mSdncnQJtvKkOH8VayBky8zTJp6aGGwPZWjcfsVlb/qaekqLhOPsM9+sPF0+hiyKpcda4Hv1LTvsN7eCZ14exfQn6LfKbr1g1pcTAFyVRXcVpOdLvjkDcViAfGDbUJnH8SDqLnssy4GYuc4mDN3E+g3KjrxaeCehJPDLPV7W4VsTUiWh47p/KbAozB8ao1W5mOkXEwdtVlbMM2pSpl091oFrWMmNI3VhwopNaGgvYALRE7a2vvfqqK4yXlQSL2McycuYTy0RKzw4lzq1NlNxlx7pdecozOMW5K78MxXxGAkQdCOqbCqpPAudPVZDUkkk0UJeL1eFAEL2ox5p0srfzvkCNQNz9PNZ7Wova6nns57n90wLARPlI9Vb+O4porucBmLGaT+s/lHhp6qq4qtnq4beG1785+ED7LBVkpSf8NlJOMV/TppiUJxqDQdy7tvMKQZSklD8aoTQqDkB8wsy7mgd4dxGkGhj2nK6wzQdflrr0TuP4I5kuYS6NAJc6bck1wZ7X0xQcwS8EtMfqDZidRpqOa4w3F2hhDjUDyRmIDSLAc+XOZsU5NOKyUaak8A2HqGRMzvsb81ZOAUYl5NOLjvXOgNh6+irT33mfUXOvuprs00Gp33ADLAzWuXRN4677qlPGyyWqZ14DKHAKVWqSA4UxBdeAT0G081E9rMaxxLKUZKY1HMiIA5BWvtJihSw7mtcGuc3K2ZuTaBG8EnyVA4vh8lMbufE3E3eLkbaQCnVWl9UKpZl9mFYKkCwZQbEC5B0bfTaQfZSHW33quqFLIxjel/SV3QYCyeqzpjWRuAqOOO7v8AsadhG7yJPjAVv4TjmMxBbMCsA4XmHbtn1Hkqd2Odmr4125fkHQNJCl8ThC5r3jWnD2nfumSjqOFRYDRSi8mhpIbAYj4lNjx+poP7j1RK6yeVk5j4EheJYoU6bnchYczsESVWe1OJl7KYNhcjqdPql1p6QbL04bSSKxxirFOCe9UdJPPc/fVQ7qsVcLb9L/8AucLdfyn1RXH3ZqjWf0t0HX+w9UFi2GKT/wCktHkDPuSuZE6L7Eu2+bxTePp/g1P9J+S7o1BczuPku31WlrgeqjIDHD3ljQ5lnZQAbH83y12QdPBDQg+P3qpGmwZAQdBb3RNBkjT6IbJIyng4uTJ9FIN9046loiKVDodNVGQB6tB1UsD3EtZ3o6yQJ63IQXGaf4bdb1GCd4lwHkAFOU2Q0mL/ALIPE02lrQ46PafOZ+vspzl5ZCOKzzPqu8KD8PTUlNVXS4+fzCkMOz8FvWf2UsgrnYSp/icVSf3X584bvBM5hzBt6K6EwfHW2x1ConaEHD1qGLaDaab/APSQ039/QLQDUDwHN/K4SD0IVKnfIL0ediq5yPouN6brTqWnQ9dwrKqTw6v8Oux2knK7wd+xhXVq6NpPaGPRjuIazz7GMdim0qbqjzDWiSst/wD3/j4gvcMubRs8uu6ufbDFnK2k063d4fp+qzjGcOeHNFEZnE2aLnMdC37hKuZ7S0H20MR2YVjnue6q5tjuf6WgtBM87gDzXmIewURJuNBfnYQrHxThH8pw6q55Bq1CzOdQO8IaOd9+qqzqWZhPP90qdPXCYyFRSyG8PrgskjrsiKGIGUtI9/8A4mME3u5fL2RGHoapTihmzPaOMZlDcpgW5iJKeoVmEwCQdjBAlM/ywgfeydFKAOYUYDIa9o7sP8TIXbXaQ4QRzC4InLEb28F0KcDmoIOnHukZpt479EPjMKH0hrILXA6XH2UZkXtZkUyOVvYoQZAcW92YgNsLWOxCPeRlbppofvxQz2953gEc8fhg9P3Q0TkH4hQp1GFhymdBbX7Cb4Ix1AGk/wDyQ/JScdu6HZSekkDwTtdsOa6NC75qepYJuIwrmGwfMEbH9J8j8kylS3biKqVNVkofaLjopk5RPeIkmALwDPL9wtA7KcU/mMOyoYzRDoBAzDlKzLjmDy0iKjZqUXjM3aB+obnxV77Hd2Q0zTe1rmzsYEj3HoU63ekkvfBWvHaOR3tHwF9Q/GpOJcBBpEjK4D+mfyO9jvzXvZzs/wDDPxqn+Yfygx3BytvdWRJbelHbbHJj6ktdfBVP4jj/AATpMQ5h8YOipT3tykDn9Vbf4jVhlp0ybGXEeEASPM+iqVfAbtMCfHfVY7l/c126+h3Tqht0b8YETIQjcOBOpIRlSi0ssAsw/g6nujy+Scpv0QLS4NG4svWYkAibIDAfiHhrmkHnZGMrNIA0MqGq1g57BfXl0KkqdENEySQYHzVeQeA9sErjEOlp6kH2K9pQL/eiZq1e76f+SgBsDveICkXn8MDoo6i+48Aj6zopjwUMDh1H4jmt2kk+EhWrBUsrA3kIsqxg3xU0+73Vrw35R4LdZ92ZbnPBXu2PZs4qmTSIZViJNg4HYxy1CJ4B2f8A5drQaj3uaOeRo8GtiR/qkqdSW3SOc4M28sYyJJJJWKme/wARHE4im06CmCPN7gfkFH0xIv8Ad1JfxLaRVw7tnNc3zBBHzPooygN5+4C5tx+bOhR/BHFR1yiKb+7JJiEJXNz5oqO7HQfJJwXPabe4LaAIbE4fORtqjeHO7vl9Sng0ZvvoqlskfUofD+GSTOZok7An+6lcULsA3P0lCcSbmiJOUjTlYpHEPNUH4by2ToB4aTJ9FAB7nwQPvkgMTUOUeP8A7I3EVw4Bw6625g2UfXP4bfI/P90IDvCGYPRSuJccgHRQnDamnmpbiNSI5TChrkArBPHxCPv71VowZ7oVO4a+axB5lXPCtGVscgtlovszLc+B5JJJdAyCSSSQBU/4iU5o0zuKmv8AylVjAHSZP3BV07a0M2GJv3HNdbWJg/NUvB1JEibx8yuddL7m63f1GMWRmKNItfko1z5qR97qTyn4BffukA2O5DfmfdJSGjPDKkgDxHuin1ADJ0CgaeJymBudfMLqu0zJcZ8VVrkt4J2nWkkj2T7aWd7SDBAME6TJMqs4etUDu6WxvJ06qfp1HMsXtdI1aDzPPXRV1DJ7iqt3Hm3NrudUHXfNIEbn6wicQ/vDq36FRr3xSLeR+sqyRGQjhBEm2h+iN4nU7rfJRfAnSXjqT6/fujOI1O76fNGOQTJDgkOxLgevuVfGCAs/7MVP8SepMeTloIW61XDMly+UepJJLWZhJJJIAj+PtnDVv+G4+gJCzThlS0EGbea1XFxkdmjLlMzpEXlY5RxAABDjGUbLFdrsa7Z9wXHVXBz8syBzuBIuPX2XmCxj8paHOyuiRJIkQZvpe6b4Y74lV5vEAA/fmpGpRkCNjNhtpCz5xwaMEcysZzTpy8lJ0sQHCZA6ESol+HLiGA5STqTAte/op2pTGFDAHXcO8ZmTqTpty5KGvIZ8Caxg2Ek6gRYNjx5Ipj4Ht6WUfh6md4JJMnU77Sdzsnn4iCW2kH6qhIe0y71ULiKohw6/v+yksLiQTfl96KtVMRL6nR/ylWiuSGMsqkuJl2QOgxOw6KfY9xpjNOsCTNv7qL7MOiq8bEz7qY4k6PJWb8EIkuzRnF0yDu73MrTAsm7NV4xVLx+q1kLXbdmZbjuj1JJJajOJJJJAEJ2xz/ytQU2ucTAhtzE308FkHEaJDfiEuAu3LFjr6LeSEFjOEUaoipSY4TN2jXmk1aW42lV0MU7OtiTYaEfNTWHBySSTBA11Gw++a0pvZvCjShT9E+zhFAaUqf8A0BI+K89x/wAlejHq1B7XZgCDMtsfCPP6pcWrk1GnvbBwcCMp0gSPNbS3DMGjW+gXFTAUzqxpjSwsrfGeO5X5C9GKVXObldcbje1wnnUHOr5pBaS0zlyyIuI2utgfwmiZ/DbJEExdB1Oy2GJzfDg82kj6qjtZeGW+TH0Z2cSGEkAA5enTmqk2o453OtLyT7lbfiuymGqAh7CZEHvEG3VNUuxmDbpSHKSSfmVMbeaB3EWY5w2vkrN/3m7dCP3Vu4g0SJEktBjTUHVW3H9hsO8tLQKZaZ7rRfmDEJ7F9kadVzS97jkblAEAR1CrK3myVXgUHs/TJrMcTDWOAcYn9Qi2+uq2AKAwHZKhScXNzXOaJtMQrAtNGm4LkRWqKb4EkkknCT//2Q==">
            <a:extLst>
              <a:ext uri="{FF2B5EF4-FFF2-40B4-BE49-F238E27FC236}">
                <a16:creationId xmlns:a16="http://schemas.microsoft.com/office/drawing/2014/main" id="{FFEB30A2-0C97-4E1D-8420-1A5CA91ABC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2537" name="AutoShape 17" descr="data:image/jpeg;base64,/9j/4AAQSkZJRgABAQAAAQABAAD/2wCEAAkGBxQTEhUTExQWFhQXGBoYGRUXFxoWGxsZGhgYGBgXGxoYHyggGB4lIBoaITEhJSkrLi4uFx8zODMsNygtLisBCgoKDg0OGxAQGywkHyUsNCwsLCwsLCwsLCwsLCwsLCwsLCwsLCwsLCwsLCwsNCwsLCwsLCwtLCwsLCwsLCwsNP/AABEIAJAAkAMBIgACEQEDEQH/xAAbAAABBQEBAAAAAAAAAAAAAAAEAAMFBgcCAf/EAD8QAAEDAgQDBgQEBAMJAQAAAAEAAhEDIQQSMUEFUWEGInGBkaETscHwIzJC0QcUUvEkM3JDYnOCkqLC0uEV/8QAGQEAAgMBAAAAAAAAAAAAAAAAAAMBAgQF/8QAJBEAAgEEAQQCAwAAAAAAAAAAAAECAwQREiETMUFRFCIyUmH/2gAMAwEAAhEDEQA/ANxSSSQAkFxDHtpRNy7Ro1Ma6owlZ52v4oX1Bk0Dg1vkHFx8NuqXUqaIZThsyf4p2wo4fLnbU70xAG2sklcYbtrRe3MGVIzNZcDV2m/3KpTqIe2HjTeY20tzS4mA3Dta0BoD2kkTcyLmd1n+Sx/QRdsJ21w76wpGWEgnM+GtkEQ2dJPjsrMCshr0GvGbKzNB1mSdncnQJtvKkOH8VayBky8zTJp6aGGwPZWjcfsVlb/qaekqLhOPsM9+sPF0+hiyKpcda4Hv1LTvsN7eCZ14exfQn6LfKbr1g1pcTAFyVRXcVpOdLvjkDcViAfGDbUJnH8SDqLnssy4GYuc4mDN3E+g3KjrxaeCehJPDLPV7W4VsTUiWh47p/KbAozB8ao1W5mOkXEwdtVlbMM2pSpl091oFrWMmNI3VhwopNaGgvYALRE7a2vvfqqK4yXlQSL2McycuYTy0RKzw4lzq1NlNxlx7pdecozOMW5K78MxXxGAkQdCOqbCqpPAudPVZDUkkk0UJeL1eFAEL2ox5p0srfzvkCNQNz9PNZ7Wova6nns57n90wLARPlI9Vb+O4porucBmLGaT+s/lHhp6qq4qtnq4beG1785+ED7LBVkpSf8NlJOMV/TppiUJxqDQdy7tvMKQZSklD8aoTQqDkB8wsy7mgd4dxGkGhj2nK6wzQdflrr0TuP4I5kuYS6NAJc6bck1wZ7X0xQcwS8EtMfqDZidRpqOa4w3F2hhDjUDyRmIDSLAc+XOZsU5NOKyUaak8A2HqGRMzvsb81ZOAUYl5NOLjvXOgNh6+irT33mfUXOvuprs00Gp33ADLAzWuXRN4677qlPGyyWqZ14DKHAKVWqSA4UxBdeAT0G081E9rMaxxLKUZKY1HMiIA5BWvtJihSw7mtcGuc3K2ZuTaBG8EnyVA4vh8lMbufE3E3eLkbaQCnVWl9UKpZl9mFYKkCwZQbEC5B0bfTaQfZSHW33quqFLIxjel/SV3QYCyeqzpjWRuAqOOO7v8AsadhG7yJPjAVv4TjmMxBbMCsA4XmHbtn1Hkqd2Odmr4125fkHQNJCl8ThC5r3jWnD2nfumSjqOFRYDRSi8mhpIbAYj4lNjx+poP7j1RK6yeVk5j4EheJYoU6bnchYczsESVWe1OJl7KYNhcjqdPql1p6QbL04bSSKxxirFOCe9UdJPPc/fVQ7qsVcLb9L/8AucLdfyn1RXH3ZqjWf0t0HX+w9UFi2GKT/wCktHkDPuSuZE6L7Eu2+bxTePp/g1P9J+S7o1BczuPku31WlrgeqjIDHD3ljQ5lnZQAbH83y12QdPBDQg+P3qpGmwZAQdBb3RNBkjT6IbJIyng4uTJ9FIN9046loiKVDodNVGQB6tB1UsD3EtZ3o6yQJ63IQXGaf4bdb1GCd4lwHkAFOU2Q0mL/ALIPE02lrQ46PafOZ+vspzl5ZCOKzzPqu8KD8PTUlNVXS4+fzCkMOz8FvWf2UsgrnYSp/icVSf3X584bvBM5hzBt6K6EwfHW2x1ConaEHD1qGLaDaab/APSQ039/QLQDUDwHN/K4SD0IVKnfIL0ediq5yPouN6brTqWnQ9dwrKqTw6v8Oux2knK7wd+xhXVq6NpPaGPRjuIazz7GMdim0qbqjzDWiSst/wD3/j4gvcMubRs8uu6ufbDFnK2k063d4fp+qzjGcOeHNFEZnE2aLnMdC37hKuZ7S0H20MR2YVjnue6q5tjuf6WgtBM87gDzXmIewURJuNBfnYQrHxThH8pw6q55Bq1CzOdQO8IaOd9+qqzqWZhPP90qdPXCYyFRSyG8PrgskjrsiKGIGUtI9/8A4mME3u5fL2RGHoapTihmzPaOMZlDcpgW5iJKeoVmEwCQdjBAlM/ywgfeydFKAOYUYDIa9o7sP8TIXbXaQ4QRzC4InLEb28F0KcDmoIOnHukZpt479EPjMKH0hrILXA6XH2UZkXtZkUyOVvYoQZAcW92YgNsLWOxCPeRlbppofvxQz2953gEc8fhg9P3Q0TkH4hQp1GFhymdBbX7Cb4Ix1AGk/wDyQ/JScdu6HZSekkDwTtdsOa6NC75qepYJuIwrmGwfMEbH9J8j8kylS3biKqVNVkofaLjopk5RPeIkmALwDPL9wtA7KcU/mMOyoYzRDoBAzDlKzLjmDy0iKjZqUXjM3aB+obnxV77Hd2Q0zTe1rmzsYEj3HoU63ekkvfBWvHaOR3tHwF9Q/GpOJcBBpEjK4D+mfyO9jvzXvZzs/wDDPxqn+Yfygx3BytvdWRJbelHbbHJj6ktdfBVP4jj/AATpMQ5h8YOipT3tykDn9Vbf4jVhlp0ybGXEeEASPM+iqVfAbtMCfHfVY7l/c126+h3Tqht0b8YETIQjcOBOpIRlSi0ssAsw/g6nujy+Scpv0QLS4NG4svWYkAibIDAfiHhrmkHnZGMrNIA0MqGq1g57BfXl0KkqdENEySQYHzVeQeA9sErjEOlp6kH2K9pQL/eiZq1e76f+SgBsDveICkXn8MDoo6i+48Aj6zopjwUMDh1H4jmt2kk+EhWrBUsrA3kIsqxg3xU0+73Vrw35R4LdZ92ZbnPBXu2PZs4qmTSIZViJNg4HYxy1CJ4B2f8A5drQaj3uaOeRo8GtiR/qkqdSW3SOc4M28sYyJJJJWKme/wARHE4im06CmCPN7gfkFH0xIv8Ad1JfxLaRVw7tnNc3zBBHzPooygN5+4C5tx+bOhR/BHFR1yiKb+7JJiEJXNz5oqO7HQfJJwXPabe4LaAIbE4fORtqjeHO7vl9Sng0ZvvoqlskfUofD+GSTOZok7An+6lcULsA3P0lCcSbmiJOUjTlYpHEPNUH4by2ToB4aTJ9FAB7nwQPvkgMTUOUeP8A7I3EVw4Bw6625g2UfXP4bfI/P90IDvCGYPRSuJccgHRQnDamnmpbiNSI5TChrkArBPHxCPv71VowZ7oVO4a+axB5lXPCtGVscgtlovszLc+B5JJJdAyCSSSQBU/4iU5o0zuKmv8AylVjAHSZP3BV07a0M2GJv3HNdbWJg/NUvB1JEibx8yuddL7m63f1GMWRmKNItfko1z5qR97qTyn4BffukA2O5DfmfdJSGjPDKkgDxHuin1ADJ0CgaeJymBudfMLqu0zJcZ8VVrkt4J2nWkkj2T7aWd7SDBAME6TJMqs4etUDu6WxvJ06qfp1HMsXtdI1aDzPPXRV1DJ7iqt3Hm3NrudUHXfNIEbn6wicQ/vDq36FRr3xSLeR+sqyRGQjhBEm2h+iN4nU7rfJRfAnSXjqT6/fujOI1O76fNGOQTJDgkOxLgevuVfGCAs/7MVP8SepMeTloIW61XDMly+UepJJLWZhJJJIAj+PtnDVv+G4+gJCzThlS0EGbea1XFxkdmjLlMzpEXlY5RxAABDjGUbLFdrsa7Z9wXHVXBz8syBzuBIuPX2XmCxj8paHOyuiRJIkQZvpe6b4Y74lV5vEAA/fmpGpRkCNjNhtpCz5xwaMEcysZzTpy8lJ0sQHCZA6ESol+HLiGA5STqTAte/op2pTGFDAHXcO8ZmTqTpty5KGvIZ8Caxg2Ek6gRYNjx5Ipj4Ht6WUfh6md4JJMnU77Sdzsnn4iCW2kH6qhIe0y71ULiKohw6/v+yksLiQTfl96KtVMRL6nR/ylWiuSGMsqkuJl2QOgxOw6KfY9xpjNOsCTNv7qL7MOiq8bEz7qY4k6PJWb8EIkuzRnF0yDu73MrTAsm7NV4xVLx+q1kLXbdmZbjuj1JJJajOJJJJAEJ2xz/ytQU2ucTAhtzE308FkHEaJDfiEuAu3LFjr6LeSEFjOEUaoipSY4TN2jXmk1aW42lV0MU7OtiTYaEfNTWHBySSTBA11Gw++a0pvZvCjShT9E+zhFAaUqf8A0BI+K89x/wAlejHq1B7XZgCDMtsfCPP6pcWrk1GnvbBwcCMp0gSPNbS3DMGjW+gXFTAUzqxpjSwsrfGeO5X5C9GKVXObldcbje1wnnUHOr5pBaS0zlyyIuI2utgfwmiZ/DbJEExdB1Oy2GJzfDg82kj6qjtZeGW+TH0Z2cSGEkAA5enTmqk2o453OtLyT7lbfiuymGqAh7CZEHvEG3VNUuxmDbpSHKSSfmVMbeaB3EWY5w2vkrN/3m7dCP3Vu4g0SJEktBjTUHVW3H9hsO8tLQKZaZ7rRfmDEJ7F9kadVzS97jkblAEAR1CrK3myVXgUHs/TJrMcTDWOAcYn9Qi2+uq2AKAwHZKhScXNzXOaJtMQrAtNGm4LkRWqKb4EkkknCT//2Q==">
            <a:extLst>
              <a:ext uri="{FF2B5EF4-FFF2-40B4-BE49-F238E27FC236}">
                <a16:creationId xmlns:a16="http://schemas.microsoft.com/office/drawing/2014/main" id="{AAB468ED-707B-4CF6-A6B7-39A4A06EEC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2538" name="AutoShape 19" descr="data:image/jpeg;base64,/9j/4AAQSkZJRgABAQAAAQABAAD/2wCEAAkGBxQTEhUTExQWFhQXGBoYGRUXFxoWGxsZGhgYGBgXGxoYHyggGB4lIBoaITEhJSkrLi4uFx8zODMsNygtLisBCgoKDg0OGxAQGywkHyUsNCwsLCwsLCwsLCwsLCwsLCwsLCwsLCwsLCwsLCwsNCwsLCwsLCwtLCwsLCwsLCwsNP/AABEIAJAAkAMBIgACEQEDEQH/xAAbAAABBQEBAAAAAAAAAAAAAAAEAAMFBgcCAf/EAD8QAAEDAgQDBgQEBAMJAQAAAAEAAhEDIQQSMUEFUWEGInGBkaETscHwIzJC0QcUUvEkM3JDYnOCkqLC0uEV/8QAGQEAAgMBAAAAAAAAAAAAAAAAAAMBAgQF/8QAJBEAAgEEAQQCAwAAAAAAAAAAAAECAwQREiETMUFRFCIyUmH/2gAMAwEAAhEDEQA/ANxSSSQAkFxDHtpRNy7Ro1Ma6owlZ52v4oX1Bk0Dg1vkHFx8NuqXUqaIZThsyf4p2wo4fLnbU70xAG2sklcYbtrRe3MGVIzNZcDV2m/3KpTqIe2HjTeY20tzS4mA3Dta0BoD2kkTcyLmd1n+Sx/QRdsJ21w76wpGWEgnM+GtkEQ2dJPjsrMCshr0GvGbKzNB1mSdncnQJtvKkOH8VayBky8zTJp6aGGwPZWjcfsVlb/qaekqLhOPsM9+sPF0+hiyKpcda4Hv1LTvsN7eCZ14exfQn6LfKbr1g1pcTAFyVRXcVpOdLvjkDcViAfGDbUJnH8SDqLnssy4GYuc4mDN3E+g3KjrxaeCehJPDLPV7W4VsTUiWh47p/KbAozB8ao1W5mOkXEwdtVlbMM2pSpl091oFrWMmNI3VhwopNaGgvYALRE7a2vvfqqK4yXlQSL2McycuYTy0RKzw4lzq1NlNxlx7pdecozOMW5K78MxXxGAkQdCOqbCqpPAudPVZDUkkk0UJeL1eFAEL2ox5p0srfzvkCNQNz9PNZ7Wova6nns57n90wLARPlI9Vb+O4porucBmLGaT+s/lHhp6qq4qtnq4beG1785+ED7LBVkpSf8NlJOMV/TppiUJxqDQdy7tvMKQZSklD8aoTQqDkB8wsy7mgd4dxGkGhj2nK6wzQdflrr0TuP4I5kuYS6NAJc6bck1wZ7X0xQcwS8EtMfqDZidRpqOa4w3F2hhDjUDyRmIDSLAc+XOZsU5NOKyUaak8A2HqGRMzvsb81ZOAUYl5NOLjvXOgNh6+irT33mfUXOvuprs00Gp33ADLAzWuXRN4677qlPGyyWqZ14DKHAKVWqSA4UxBdeAT0G081E9rMaxxLKUZKY1HMiIA5BWvtJihSw7mtcGuc3K2ZuTaBG8EnyVA4vh8lMbufE3E3eLkbaQCnVWl9UKpZl9mFYKkCwZQbEC5B0bfTaQfZSHW33quqFLIxjel/SV3QYCyeqzpjWRuAqOOO7v8AsadhG7yJPjAVv4TjmMxBbMCsA4XmHbtn1Hkqd2Odmr4125fkHQNJCl8ThC5r3jWnD2nfumSjqOFRYDRSi8mhpIbAYj4lNjx+poP7j1RK6yeVk5j4EheJYoU6bnchYczsESVWe1OJl7KYNhcjqdPql1p6QbL04bSSKxxirFOCe9UdJPPc/fVQ7qsVcLb9L/8AucLdfyn1RXH3ZqjWf0t0HX+w9UFi2GKT/wCktHkDPuSuZE6L7Eu2+bxTePp/g1P9J+S7o1BczuPku31WlrgeqjIDHD3ljQ5lnZQAbH83y12QdPBDQg+P3qpGmwZAQdBb3RNBkjT6IbJIyng4uTJ9FIN9046loiKVDodNVGQB6tB1UsD3EtZ3o6yQJ63IQXGaf4bdb1GCd4lwHkAFOU2Q0mL/ALIPE02lrQ46PafOZ+vspzl5ZCOKzzPqu8KD8PTUlNVXS4+fzCkMOz8FvWf2UsgrnYSp/icVSf3X584bvBM5hzBt6K6EwfHW2x1ConaEHD1qGLaDaab/APSQ039/QLQDUDwHN/K4SD0IVKnfIL0ediq5yPouN6brTqWnQ9dwrKqTw6v8Oux2knK7wd+xhXVq6NpPaGPRjuIazz7GMdim0qbqjzDWiSst/wD3/j4gvcMubRs8uu6ufbDFnK2k063d4fp+qzjGcOeHNFEZnE2aLnMdC37hKuZ7S0H20MR2YVjnue6q5tjuf6WgtBM87gDzXmIewURJuNBfnYQrHxThH8pw6q55Bq1CzOdQO8IaOd9+qqzqWZhPP90qdPXCYyFRSyG8PrgskjrsiKGIGUtI9/8A4mME3u5fL2RGHoapTihmzPaOMZlDcpgW5iJKeoVmEwCQdjBAlM/ywgfeydFKAOYUYDIa9o7sP8TIXbXaQ4QRzC4InLEb28F0KcDmoIOnHukZpt479EPjMKH0hrILXA6XH2UZkXtZkUyOVvYoQZAcW92YgNsLWOxCPeRlbppofvxQz2953gEc8fhg9P3Q0TkH4hQp1GFhymdBbX7Cb4Ix1AGk/wDyQ/JScdu6HZSekkDwTtdsOa6NC75qepYJuIwrmGwfMEbH9J8j8kylS3biKqVNVkofaLjopk5RPeIkmALwDPL9wtA7KcU/mMOyoYzRDoBAzDlKzLjmDy0iKjZqUXjM3aB+obnxV77Hd2Q0zTe1rmzsYEj3HoU63ekkvfBWvHaOR3tHwF9Q/GpOJcBBpEjK4D+mfyO9jvzXvZzs/wDDPxqn+Yfygx3BytvdWRJbelHbbHJj6ktdfBVP4jj/AATpMQ5h8YOipT3tykDn9Vbf4jVhlp0ybGXEeEASPM+iqVfAbtMCfHfVY7l/c126+h3Tqht0b8YETIQjcOBOpIRlSi0ssAsw/g6nujy+Scpv0QLS4NG4svWYkAibIDAfiHhrmkHnZGMrNIA0MqGq1g57BfXl0KkqdENEySQYHzVeQeA9sErjEOlp6kH2K9pQL/eiZq1e76f+SgBsDveICkXn8MDoo6i+48Aj6zopjwUMDh1H4jmt2kk+EhWrBUsrA3kIsqxg3xU0+73Vrw35R4LdZ92ZbnPBXu2PZs4qmTSIZViJNg4HYxy1CJ4B2f8A5drQaj3uaOeRo8GtiR/qkqdSW3SOc4M28sYyJJJJWKme/wARHE4im06CmCPN7gfkFH0xIv8Ad1JfxLaRVw7tnNc3zBBHzPooygN5+4C5tx+bOhR/BHFR1yiKb+7JJiEJXNz5oqO7HQfJJwXPabe4LaAIbE4fORtqjeHO7vl9Sng0ZvvoqlskfUofD+GSTOZok7An+6lcULsA3P0lCcSbmiJOUjTlYpHEPNUH4by2ToB4aTJ9FAB7nwQPvkgMTUOUeP8A7I3EVw4Bw6625g2UfXP4bfI/P90IDvCGYPRSuJccgHRQnDamnmpbiNSI5TChrkArBPHxCPv71VowZ7oVO4a+axB5lXPCtGVscgtlovszLc+B5JJJdAyCSSSQBU/4iU5o0zuKmv8AylVjAHSZP3BV07a0M2GJv3HNdbWJg/NUvB1JEibx8yuddL7m63f1GMWRmKNItfko1z5qR97qTyn4BffukA2O5DfmfdJSGjPDKkgDxHuin1ADJ0CgaeJymBudfMLqu0zJcZ8VVrkt4J2nWkkj2T7aWd7SDBAME6TJMqs4etUDu6WxvJ06qfp1HMsXtdI1aDzPPXRV1DJ7iqt3Hm3NrudUHXfNIEbn6wicQ/vDq36FRr3xSLeR+sqyRGQjhBEm2h+iN4nU7rfJRfAnSXjqT6/fujOI1O76fNGOQTJDgkOxLgevuVfGCAs/7MVP8SepMeTloIW61XDMly+UepJJLWZhJJJIAj+PtnDVv+G4+gJCzThlS0EGbea1XFxkdmjLlMzpEXlY5RxAABDjGUbLFdrsa7Z9wXHVXBz8syBzuBIuPX2XmCxj8paHOyuiRJIkQZvpe6b4Y74lV5vEAA/fmpGpRkCNjNhtpCz5xwaMEcysZzTpy8lJ0sQHCZA6ESol+HLiGA5STqTAte/op2pTGFDAHXcO8ZmTqTpty5KGvIZ8Caxg2Ek6gRYNjx5Ipj4Ht6WUfh6md4JJMnU77Sdzsnn4iCW2kH6qhIe0y71ULiKohw6/v+yksLiQTfl96KtVMRL6nR/ylWiuSGMsqkuJl2QOgxOw6KfY9xpjNOsCTNv7qL7MOiq8bEz7qY4k6PJWb8EIkuzRnF0yDu73MrTAsm7NV4xVLx+q1kLXbdmZbjuj1JJJajOJJJJAEJ2xz/ytQU2ucTAhtzE308FkHEaJDfiEuAu3LFjr6LeSEFjOEUaoipSY4TN2jXmk1aW42lV0MU7OtiTYaEfNTWHBySSTBA11Gw++a0pvZvCjShT9E+zhFAaUqf8A0BI+K89x/wAlejHq1B7XZgCDMtsfCPP6pcWrk1GnvbBwcCMp0gSPNbS3DMGjW+gXFTAUzqxpjSwsrfGeO5X5C9GKVXObldcbje1wnnUHOr5pBaS0zlyyIuI2utgfwmiZ/DbJEExdB1Oy2GJzfDg82kj6qjtZeGW+TH0Z2cSGEkAA5enTmqk2o453OtLyT7lbfiuymGqAh7CZEHvEG3VNUuxmDbpSHKSSfmVMbeaB3EWY5w2vkrN/3m7dCP3Vu4g0SJEktBjTUHVW3H9hsO8tLQKZaZ7rRfmDEJ7F9kadVzS97jkblAEAR1CrK3myVXgUHs/TJrMcTDWOAcYn9Qi2+uq2AKAwHZKhScXNzXOaJtMQrAtNGm4LkRWqKb4EkkknCT//2Q==">
            <a:extLst>
              <a:ext uri="{FF2B5EF4-FFF2-40B4-BE49-F238E27FC236}">
                <a16:creationId xmlns:a16="http://schemas.microsoft.com/office/drawing/2014/main" id="{7EDCF381-34E8-42DF-83A9-E366F6FCB8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pic>
        <p:nvPicPr>
          <p:cNvPr id="22539" name="Picture 21" descr="https://encrypted-tbn2.gstatic.com/images?q=tbn:ANd9GcTiVu_MBlT5c9yI4VWM93S8h8M9R3K0_X9PAs9OwOgPnGvcqvIV">
            <a:extLst>
              <a:ext uri="{FF2B5EF4-FFF2-40B4-BE49-F238E27FC236}">
                <a16:creationId xmlns:a16="http://schemas.microsoft.com/office/drawing/2014/main" id="{9674AD63-B715-4D6F-B15A-3DE9BC2B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18" y="2047034"/>
            <a:ext cx="172878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مربع نص 12">
            <a:extLst>
              <a:ext uri="{FF2B5EF4-FFF2-40B4-BE49-F238E27FC236}">
                <a16:creationId xmlns:a16="http://schemas.microsoft.com/office/drawing/2014/main" id="{590FCC63-DF91-4639-B755-183C3123D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6338" y="1063101"/>
            <a:ext cx="3214688" cy="1692275"/>
          </a:xfrm>
          <a:prstGeom prst="rect">
            <a:avLst/>
          </a:prstGeom>
          <a:solidFill>
            <a:srgbClr val="E4D2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000" b="1">
                <a:solidFill>
                  <a:srgbClr val="9E0000"/>
                </a:solidFill>
              </a:rPr>
              <a:t>أستكشافات من الملابس : </a:t>
            </a:r>
          </a:p>
          <a:p>
            <a:pPr eaLnBrk="1" hangingPunct="1"/>
            <a:r>
              <a:rPr lang="ar-SA" altLang="ar-SA" sz="2000" b="1"/>
              <a:t>وجدت بعض ملابس القدماء محفوظة في مواقع مختلفة ، وتم خلالها تعرف طبيعة مناخ الموقع قديماً، وطبيعة حياة المجتمعات في تلك الحقبة</a:t>
            </a:r>
          </a:p>
        </p:txBody>
      </p:sp>
      <p:sp>
        <p:nvSpPr>
          <p:cNvPr id="22541" name="مربع نص 13">
            <a:extLst>
              <a:ext uri="{FF2B5EF4-FFF2-40B4-BE49-F238E27FC236}">
                <a16:creationId xmlns:a16="http://schemas.microsoft.com/office/drawing/2014/main" id="{A3500CCE-B203-4E09-8A3B-5FD6962C8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5403754"/>
            <a:ext cx="3051175" cy="1016000"/>
          </a:xfrm>
          <a:prstGeom prst="rect">
            <a:avLst/>
          </a:prstGeom>
          <a:solidFill>
            <a:srgbClr val="E4D2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000" b="1" dirty="0"/>
              <a:t>تزوّد عظام الإنسان والأسنان علماء الآثار بالمعلومات المتعلقة بالعادات الغذائية للحضارات القديمة  </a:t>
            </a:r>
          </a:p>
        </p:txBody>
      </p:sp>
      <p:pic>
        <p:nvPicPr>
          <p:cNvPr id="22543" name="Picture 23" descr="http://etelafaliraq.net/control/news/images/r2189.jpg">
            <a:extLst>
              <a:ext uri="{FF2B5EF4-FFF2-40B4-BE49-F238E27FC236}">
                <a16:creationId xmlns:a16="http://schemas.microsoft.com/office/drawing/2014/main" id="{CFAE8355-3D11-461B-B3C0-185F8FA01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643313"/>
            <a:ext cx="24828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53D57A1C-4972-4FD0-9AA0-B6955D80B0B8}"/>
              </a:ext>
            </a:extLst>
          </p:cNvPr>
          <p:cNvSpPr/>
          <p:nvPr/>
        </p:nvSpPr>
        <p:spPr>
          <a:xfrm>
            <a:off x="0" y="25497"/>
            <a:ext cx="9144000" cy="6807005"/>
          </a:xfrm>
          <a:prstGeom prst="rect">
            <a:avLst/>
          </a:prstGeom>
          <a:noFill/>
          <a:ln w="76200" cap="flat" cmpd="sng" algn="ctr">
            <a:solidFill>
              <a:srgbClr val="103F9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784DF3A7-21FB-45AD-9437-F9B36E0F3A9B}"/>
              </a:ext>
            </a:extLst>
          </p:cNvPr>
          <p:cNvSpPr/>
          <p:nvPr/>
        </p:nvSpPr>
        <p:spPr>
          <a:xfrm>
            <a:off x="8172400" y="6316087"/>
            <a:ext cx="854454" cy="3085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B8EDBBB2-AA10-4C11-95AA-5922577C9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299" y="207237"/>
            <a:ext cx="1857389" cy="67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0000">
        <p14:reveal thruBlk="1" dir="r"/>
      </p:transition>
    </mc:Choice>
    <mc:Fallback xmlns="">
      <p:transition spd="slow" advTm="6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صورة 1">
            <a:extLst>
              <a:ext uri="{FF2B5EF4-FFF2-40B4-BE49-F238E27FC236}">
                <a16:creationId xmlns:a16="http://schemas.microsoft.com/office/drawing/2014/main" id="{43AC61C2-5BEC-4AA8-BCA3-C1CC9FBD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590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ABBC93C-6947-4E0A-8D72-B5D74AEF09A6}"/>
              </a:ext>
            </a:extLst>
          </p:cNvPr>
          <p:cNvSpPr/>
          <p:nvPr/>
        </p:nvSpPr>
        <p:spPr>
          <a:xfrm>
            <a:off x="6283325" y="230188"/>
            <a:ext cx="2647950" cy="9366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C4212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4" name="explod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960440" y="-171400"/>
            <a:ext cx="6012160" cy="6408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rgbClr val="FF0000"/>
              </a:solidFill>
            </a:endParaRPr>
          </a:p>
          <a:p>
            <a:pPr algn="ctr"/>
            <a:endParaRPr lang="ar-SA" sz="3200" b="1" dirty="0">
              <a:solidFill>
                <a:srgbClr val="FF0000"/>
              </a:solidFill>
            </a:endParaRPr>
          </a:p>
          <a:p>
            <a:pPr algn="ctr"/>
            <a:endParaRPr lang="ar-SA" sz="3200" b="1" dirty="0">
              <a:solidFill>
                <a:srgbClr val="FF0000"/>
              </a:solidFill>
            </a:endParaRPr>
          </a:p>
          <a:p>
            <a:pPr algn="ctr"/>
            <a:r>
              <a:rPr lang="ar-SA" sz="3200" b="1" dirty="0">
                <a:solidFill>
                  <a:srgbClr val="FF0000"/>
                </a:solidFill>
              </a:rPr>
              <a:t>س : ماهي فروع علم الآثار؟</a:t>
            </a: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  <a:p>
            <a:pPr algn="ctr"/>
            <a:endParaRPr lang="ar-SA" sz="2800" b="1" dirty="0">
              <a:solidFill>
                <a:srgbClr val="FF0000"/>
              </a:solidFill>
            </a:endParaRPr>
          </a:p>
          <a:p>
            <a:pPr algn="ctr"/>
            <a:endParaRPr lang="ar-SA" sz="2800" b="1" dirty="0">
              <a:solidFill>
                <a:srgbClr val="FF0000"/>
              </a:solidFill>
            </a:endParaRPr>
          </a:p>
          <a:p>
            <a:pPr algn="ctr"/>
            <a:endParaRPr lang="ar-SA" sz="2800" b="1" dirty="0">
              <a:solidFill>
                <a:srgbClr val="FF0000"/>
              </a:solidFill>
            </a:endParaRPr>
          </a:p>
          <a:p>
            <a:pPr algn="ctr"/>
            <a:r>
              <a:rPr lang="ar-SA" sz="2800" b="1" dirty="0">
                <a:solidFill>
                  <a:srgbClr val="FF0000"/>
                </a:solidFill>
              </a:rPr>
              <a:t>  س : ما هو المصطلح العلمي لما يلي:</a:t>
            </a: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  <a:p>
            <a:pPr algn="ctr"/>
            <a:r>
              <a:rPr lang="ar-SA" sz="2400" b="1" dirty="0">
                <a:solidFill>
                  <a:srgbClr val="FF0000"/>
                </a:solidFill>
              </a:rPr>
              <a:t>......................</a:t>
            </a:r>
            <a:r>
              <a:rPr lang="ar-SA" sz="2400" b="1" dirty="0">
                <a:solidFill>
                  <a:prstClr val="black"/>
                </a:solidFill>
              </a:rPr>
              <a:t>. </a:t>
            </a:r>
            <a:r>
              <a:rPr lang="ar-SA" sz="2800" b="1" dirty="0">
                <a:solidFill>
                  <a:prstClr val="black"/>
                </a:solidFill>
              </a:rPr>
              <a:t>أسلوب دقيق لفهم </a:t>
            </a:r>
          </a:p>
          <a:p>
            <a:pPr algn="ctr"/>
            <a:r>
              <a:rPr lang="ar-SA" sz="2800" b="1" dirty="0">
                <a:solidFill>
                  <a:prstClr val="black"/>
                </a:solidFill>
              </a:rPr>
              <a:t>العالم من حولنا .</a:t>
            </a:r>
            <a:br>
              <a:rPr lang="ar-SA" sz="2800" b="1" dirty="0">
                <a:solidFill>
                  <a:prstClr val="black"/>
                </a:solidFill>
              </a:rPr>
            </a:br>
            <a:endParaRPr lang="ar-SA" sz="2800" b="1" dirty="0">
              <a:solidFill>
                <a:prstClr val="black"/>
              </a:solidFill>
            </a:endParaRPr>
          </a:p>
          <a:p>
            <a:pPr algn="ctr"/>
            <a:endParaRPr lang="ar-SA" sz="2400" b="1" dirty="0">
              <a:solidFill>
                <a:srgbClr val="1F497D"/>
              </a:solidFill>
            </a:endParaRP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965131" y="5190147"/>
            <a:ext cx="20703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002060"/>
                </a:solidFill>
              </a:rPr>
              <a:t>       العلم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A15FD92-4DA2-49D1-BF59-BC0CF5B8F956}"/>
              </a:ext>
            </a:extLst>
          </p:cNvPr>
          <p:cNvSpPr/>
          <p:nvPr/>
        </p:nvSpPr>
        <p:spPr>
          <a:xfrm>
            <a:off x="4840948" y="1132545"/>
            <a:ext cx="3782226" cy="1224136"/>
          </a:xfrm>
          <a:prstGeom prst="rect">
            <a:avLst/>
          </a:prstGeom>
          <a:noFill/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علم يهتم بدراسة الناس الذين عاشوا قديما في فترة ما قبل تدوين التاريخ 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D3E7352-97E8-4895-B1D0-F3C5F85D9357}"/>
              </a:ext>
            </a:extLst>
          </p:cNvPr>
          <p:cNvSpPr/>
          <p:nvPr/>
        </p:nvSpPr>
        <p:spPr>
          <a:xfrm>
            <a:off x="4793597" y="2962978"/>
            <a:ext cx="4248472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علم يبحث في دراسة الحضارات الإنسانية من بداية تدوين التاريخ 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B1D65A1-6A47-47B1-898A-6384DF0F85F3}"/>
              </a:ext>
            </a:extLst>
          </p:cNvPr>
          <p:cNvSpPr/>
          <p:nvPr/>
        </p:nvSpPr>
        <p:spPr>
          <a:xfrm>
            <a:off x="0" y="28782"/>
            <a:ext cx="9144000" cy="6814827"/>
          </a:xfrm>
          <a:prstGeom prst="rect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FF474FF-32FA-45D7-A85E-E2BBC3688C21}"/>
              </a:ext>
            </a:extLst>
          </p:cNvPr>
          <p:cNvSpPr/>
          <p:nvPr/>
        </p:nvSpPr>
        <p:spPr>
          <a:xfrm>
            <a:off x="-1960" y="-35309"/>
            <a:ext cx="4669797" cy="3024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ضع كلمة صح أو خطأ فيما يلي :</a:t>
            </a:r>
          </a:p>
          <a:p>
            <a:pPr algn="ctr"/>
            <a:endParaRPr lang="ar-SA" sz="3200" b="1" dirty="0">
              <a:solidFill>
                <a:schemeClr val="tx1"/>
              </a:solidFill>
            </a:endParaRPr>
          </a:p>
          <a:p>
            <a:pPr algn="ctr"/>
            <a:r>
              <a:rPr lang="ar-SA" sz="3200" b="1" dirty="0">
                <a:solidFill>
                  <a:schemeClr val="tx1"/>
                </a:solidFill>
              </a:rPr>
              <a:t>أشياء صنعها الانسان حديثا ولها أهمية تاريخية وثقافية مثل الأدوات والأسلحة. (       </a:t>
            </a:r>
            <a:r>
              <a:rPr lang="ar-SA" sz="28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C3B052B-83DA-4C75-9CF8-6207AD384780}"/>
              </a:ext>
            </a:extLst>
          </p:cNvPr>
          <p:cNvSpPr txBox="1"/>
          <p:nvPr/>
        </p:nvSpPr>
        <p:spPr>
          <a:xfrm>
            <a:off x="683568" y="2250818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2060"/>
                </a:solidFill>
              </a:rPr>
              <a:t>خطأ</a:t>
            </a:r>
          </a:p>
        </p:txBody>
      </p: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3C651B43-C38C-4930-85E0-146B7337D0BB}"/>
              </a:ext>
            </a:extLst>
          </p:cNvPr>
          <p:cNvCxnSpPr>
            <a:cxnSpLocks/>
            <a:endCxn id="12" idx="2"/>
          </p:cNvCxnSpPr>
          <p:nvPr/>
        </p:nvCxnSpPr>
        <p:spPr>
          <a:xfrm flipH="1">
            <a:off x="4572000" y="14391"/>
            <a:ext cx="72008" cy="6829218"/>
          </a:xfrm>
          <a:prstGeom prst="line">
            <a:avLst/>
          </a:prstGeom>
          <a:ln>
            <a:solidFill>
              <a:srgbClr val="385D8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صورة 10">
            <a:extLst>
              <a:ext uri="{FF2B5EF4-FFF2-40B4-BE49-F238E27FC236}">
                <a16:creationId xmlns:a16="http://schemas.microsoft.com/office/drawing/2014/main" id="{B60020D1-1F8A-434E-8E06-49C411718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91250" l="9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974" y="4794460"/>
            <a:ext cx="2567443" cy="208030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9C5898D-4080-46BA-B547-9050CA4059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1458" y="5475284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755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13">
            <a:extLst>
              <a:ext uri="{FF2B5EF4-FFF2-40B4-BE49-F238E27FC236}">
                <a16:creationId xmlns:a16="http://schemas.microsoft.com/office/drawing/2014/main" id="{68D40256-4987-4D43-BCA2-4E66C6FF8691}"/>
              </a:ext>
            </a:extLst>
          </p:cNvPr>
          <p:cNvSpPr/>
          <p:nvPr/>
        </p:nvSpPr>
        <p:spPr>
          <a:xfrm>
            <a:off x="2771800" y="5105929"/>
            <a:ext cx="2909663" cy="6268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المخاليط والمحاليل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40B604E-3BE8-4A7F-9B3A-46366C586F1E}"/>
              </a:ext>
            </a:extLst>
          </p:cNvPr>
          <p:cNvSpPr/>
          <p:nvPr/>
        </p:nvSpPr>
        <p:spPr>
          <a:xfrm>
            <a:off x="1436812" y="2947950"/>
            <a:ext cx="2667000" cy="626820"/>
          </a:xfrm>
          <a:prstGeom prst="rect">
            <a:avLst/>
          </a:prstGeom>
          <a:solidFill>
            <a:schemeClr val="bg1"/>
          </a:solidFill>
          <a:ln>
            <a:solidFill>
              <a:srgbClr val="D1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طبيعة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العلم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5" name="Rectangle 16"/>
          <p:cNvSpPr>
            <a:spLocks noChangeArrowheads="1"/>
          </p:cNvSpPr>
          <p:nvPr/>
        </p:nvSpPr>
        <p:spPr bwMode="auto">
          <a:xfrm>
            <a:off x="1436812" y="2907417"/>
            <a:ext cx="2667000" cy="707886"/>
          </a:xfrm>
          <a:prstGeom prst="rect">
            <a:avLst/>
          </a:prstGeom>
          <a:ln w="38100">
            <a:solidFill>
              <a:srgbClr val="C3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SA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أسلوب العلم 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SA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حل المشكلات بطريقة علمية</a:t>
            </a:r>
            <a:endParaRPr kumimoji="0" lang="ar-SA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3076" name="Rectangle 17"/>
          <p:cNvSpPr>
            <a:spLocks noChangeArrowheads="1"/>
          </p:cNvSpPr>
          <p:nvPr/>
        </p:nvSpPr>
        <p:spPr bwMode="auto">
          <a:xfrm>
            <a:off x="2622063" y="5032105"/>
            <a:ext cx="3059399" cy="707886"/>
          </a:xfrm>
          <a:prstGeom prst="rect">
            <a:avLst/>
          </a:prstGeom>
          <a:ln w="38100">
            <a:solidFill>
              <a:srgbClr val="E8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SA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Schoolbook"/>
                <a:ea typeface="宋体" panose="02010600030101010101" pitchFamily="2" charset="-122"/>
                <a:cs typeface="Times New Roman" panose="02020603050405020304" pitchFamily="18" charset="0"/>
              </a:rPr>
              <a:t>المحاليل والذائبية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SA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Schoolbook"/>
                <a:ea typeface="宋体" panose="02010600030101010101" pitchFamily="2" charset="-122"/>
                <a:cs typeface="Times New Roman" panose="02020603050405020304" pitchFamily="18" charset="0"/>
              </a:rPr>
              <a:t>المحاليل الحمضية والقاعدية</a:t>
            </a:r>
          </a:p>
        </p:txBody>
      </p:sp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4572000" y="2438400"/>
            <a:ext cx="1209676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الفصل 1</a:t>
            </a:r>
            <a:endParaRPr kumimoji="0" lang="en-US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5943600" y="4648200"/>
            <a:ext cx="1123950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الفصل2</a:t>
            </a:r>
            <a:endParaRPr kumimoji="0" lang="en-US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سهم مسنن إلى اليمين 11"/>
          <p:cNvSpPr/>
          <p:nvPr/>
        </p:nvSpPr>
        <p:spPr>
          <a:xfrm rot="5400000">
            <a:off x="5448300" y="2857500"/>
            <a:ext cx="3200400" cy="228600"/>
          </a:xfrm>
          <a:prstGeom prst="notched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1500" b="0" i="0" u="none" strike="noStrike" kern="10" cap="none" spc="0" normalizeH="0" baseline="0" noProof="0" dirty="0">
              <a:ln w="9525">
                <a:solidFill>
                  <a:srgbClr val="9A743A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سهم مسنن إلى اليمين 12"/>
          <p:cNvSpPr/>
          <p:nvPr/>
        </p:nvSpPr>
        <p:spPr>
          <a:xfrm rot="5400000">
            <a:off x="5257800" y="1752600"/>
            <a:ext cx="990600" cy="228600"/>
          </a:xfrm>
          <a:prstGeom prst="notched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1500" b="0" i="0" u="none" strike="noStrike" kern="10" cap="none" spc="0" normalizeH="0" baseline="0" noProof="0" dirty="0">
              <a:ln w="9525">
                <a:solidFill>
                  <a:srgbClr val="9A743A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31" name="Picture 4" descr="http://birooo2007.jeeran.com/i/0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6477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نصف إطار 14"/>
          <p:cNvSpPr/>
          <p:nvPr/>
        </p:nvSpPr>
        <p:spPr>
          <a:xfrm flipH="1" flipV="1">
            <a:off x="395536" y="152400"/>
            <a:ext cx="8568952" cy="6400800"/>
          </a:xfrm>
          <a:prstGeom prst="halfFrame">
            <a:avLst>
              <a:gd name="adj1" fmla="val 3051"/>
              <a:gd name="adj2" fmla="val 2825"/>
            </a:avLst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49230"/>
              </a:avLst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0" i="0" u="none" strike="noStrike" kern="10" cap="none" spc="0" normalizeH="0" baseline="0" noProof="0" dirty="0">
              <a:ln w="9525">
                <a:solidFill>
                  <a:srgbClr val="9A743A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EF4376A-79EE-49AB-98DB-66754909830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C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BB06E4A-9334-486C-A73F-9F1556BD3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t="-703" b="85866"/>
          <a:stretch/>
        </p:blipFill>
        <p:spPr bwMode="auto">
          <a:xfrm>
            <a:off x="2490539" y="192928"/>
            <a:ext cx="6257925" cy="95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912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3075" grpId="0" animBg="1"/>
      <p:bldP spid="307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06" y="5074259"/>
            <a:ext cx="1183638" cy="72967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067946" y="1106742"/>
            <a:ext cx="4788335" cy="4733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306035" y="5482361"/>
            <a:ext cx="3381704" cy="868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 على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:   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41341" y="3268830"/>
            <a:ext cx="5940723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نتهى الدرس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تمنياتي للجميع بالتوفيق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3" y="145675"/>
            <a:ext cx="3581400" cy="30627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4516B9-1E9D-4AD5-9888-172FE2CD2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029DE6BF-8A1F-46CB-A7A5-9FEFB09B0C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2968" y="5347097"/>
            <a:ext cx="944296" cy="231425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326D76E-147C-4EE3-B59F-F526861EB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AAC6F6A-11C6-45BD-B3D2-A9934BF66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40AE8C-7BE7-4FD8-9496-E5DFE3030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" y="6473969"/>
            <a:ext cx="1149037" cy="167153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FA4BE309-0398-4656-8A3E-37AA39462BCF}"/>
              </a:ext>
            </a:extLst>
          </p:cNvPr>
          <p:cNvSpPr/>
          <p:nvPr/>
        </p:nvSpPr>
        <p:spPr>
          <a:xfrm>
            <a:off x="8163157" y="6400348"/>
            <a:ext cx="870248" cy="33413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0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>
            <a:extLst>
              <a:ext uri="{FF2B5EF4-FFF2-40B4-BE49-F238E27FC236}">
                <a16:creationId xmlns:a16="http://schemas.microsoft.com/office/drawing/2014/main" id="{95DC42C1-76C4-4352-B897-E8639CDA0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428625"/>
            <a:ext cx="500062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>
            <a:extLst>
              <a:ext uri="{FF2B5EF4-FFF2-40B4-BE49-F238E27FC236}">
                <a16:creationId xmlns:a16="http://schemas.microsoft.com/office/drawing/2014/main" id="{D5751F02-B041-4F7D-BB59-3AE019711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0"/>
            <a:ext cx="2627313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مستدير الزوايا 6">
            <a:extLst>
              <a:ext uri="{FF2B5EF4-FFF2-40B4-BE49-F238E27FC236}">
                <a16:creationId xmlns:a16="http://schemas.microsoft.com/office/drawing/2014/main" id="{6CED11AA-675C-4154-8F48-E597C3EE144A}"/>
              </a:ext>
            </a:extLst>
          </p:cNvPr>
          <p:cNvSpPr/>
          <p:nvPr/>
        </p:nvSpPr>
        <p:spPr bwMode="auto">
          <a:xfrm rot="21174501">
            <a:off x="1082675" y="1503363"/>
            <a:ext cx="4511675" cy="50006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>
              <a:defRPr/>
            </a:pPr>
            <a:r>
              <a:rPr lang="ar-SA" b="1" kern="0" dirty="0">
                <a:solidFill>
                  <a:srgbClr val="000000"/>
                </a:solidFill>
                <a:latin typeface="Calibri"/>
              </a:rPr>
              <a:t>العلم الذي يدرس الأدوات والتراث الحضاري للإنسان قديماً</a:t>
            </a:r>
          </a:p>
          <a:p>
            <a:pPr>
              <a:defRPr/>
            </a:pPr>
            <a:endParaRPr lang="ar-SA" b="1" dirty="0">
              <a:latin typeface="Times New Roman" pitchFamily="18" charset="0"/>
            </a:endParaRPr>
          </a:p>
        </p:txBody>
      </p:sp>
      <p:sp>
        <p:nvSpPr>
          <p:cNvPr id="8" name="مستطيل مستدير الزوايا 7">
            <a:extLst>
              <a:ext uri="{FF2B5EF4-FFF2-40B4-BE49-F238E27FC236}">
                <a16:creationId xmlns:a16="http://schemas.microsoft.com/office/drawing/2014/main" id="{5AEB847D-5A45-405D-B5F8-03911C77CE54}"/>
              </a:ext>
            </a:extLst>
          </p:cNvPr>
          <p:cNvSpPr>
            <a:spLocks noChangeArrowheads="1"/>
          </p:cNvSpPr>
          <p:nvPr/>
        </p:nvSpPr>
        <p:spPr bwMode="auto">
          <a:xfrm rot="-378510">
            <a:off x="587375" y="2635250"/>
            <a:ext cx="3786188" cy="500063"/>
          </a:xfrm>
          <a:prstGeom prst="roundRect">
            <a:avLst>
              <a:gd name="adj" fmla="val 16667"/>
            </a:avLst>
          </a:prstGeom>
          <a:solidFill>
            <a:srgbClr val="ECDFC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b="1">
                <a:solidFill>
                  <a:srgbClr val="9E0000"/>
                </a:solidFill>
                <a:latin typeface="Times New Roman" panose="02020603050405020304" pitchFamily="18" charset="0"/>
              </a:rPr>
              <a:t>الألة الحاسبة – المجهر – البروجكتور - الحاسب</a:t>
            </a: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743EB503-EF0D-4C89-8C34-E48B1858F2E6}"/>
              </a:ext>
            </a:extLst>
          </p:cNvPr>
          <p:cNvSpPr/>
          <p:nvPr/>
        </p:nvSpPr>
        <p:spPr bwMode="auto">
          <a:xfrm rot="21190178">
            <a:off x="155575" y="4194175"/>
            <a:ext cx="4641850" cy="50006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>
              <a:defRPr/>
            </a:pPr>
            <a:r>
              <a:rPr lang="ar-SA" b="1" kern="0" dirty="0">
                <a:solidFill>
                  <a:srgbClr val="000000"/>
                </a:solidFill>
                <a:latin typeface="Calibri"/>
              </a:rPr>
              <a:t>لمعرفة ما تحت الأرض دون تضرر الموقع الأثري أو تدميره 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46F4BEDF-B311-48C3-B0E1-EE59116E85B4}"/>
              </a:ext>
            </a:extLst>
          </p:cNvPr>
          <p:cNvSpPr>
            <a:spLocks noChangeArrowheads="1"/>
          </p:cNvSpPr>
          <p:nvPr/>
        </p:nvSpPr>
        <p:spPr bwMode="auto">
          <a:xfrm rot="-444551">
            <a:off x="125413" y="5172075"/>
            <a:ext cx="4757737" cy="500063"/>
          </a:xfrm>
          <a:prstGeom prst="roundRect">
            <a:avLst>
              <a:gd name="adj" fmla="val 16667"/>
            </a:avLst>
          </a:prstGeom>
          <a:solidFill>
            <a:srgbClr val="ECDFC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b="1">
                <a:solidFill>
                  <a:srgbClr val="9E0000"/>
                </a:solidFill>
                <a:latin typeface="Times New Roman" panose="02020603050405020304" pitchFamily="18" charset="0"/>
              </a:rPr>
              <a:t>المباني – الأسلحة والأدوات – الرسوم على الصخور - الفخار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7B598EDA-3AC8-424C-91E5-0981C75A7311}"/>
              </a:ext>
            </a:extLst>
          </p:cNvPr>
          <p:cNvSpPr/>
          <p:nvPr/>
        </p:nvSpPr>
        <p:spPr bwMode="auto">
          <a:xfrm rot="21191867">
            <a:off x="1463112" y="6103140"/>
            <a:ext cx="3306762" cy="50006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>
              <a:defRPr/>
            </a:pPr>
            <a:r>
              <a:rPr lang="ar-SA" b="1" kern="0" dirty="0">
                <a:solidFill>
                  <a:srgbClr val="000000"/>
                </a:solidFill>
                <a:latin typeface="Calibri"/>
              </a:rPr>
              <a:t>لتحديد الموقع الأصلي للقطع الأثرية بدقة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1D4E231-3DAA-4735-B9EE-28FB57EA1C8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5076056" y="908720"/>
            <a:ext cx="3600400" cy="338437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ar-SA" sz="36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حل المشكلات بطريقة علمية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AC67EFC-C520-4987-92A4-5DE989E4963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A936656-2903-4E18-9368-37F69743C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71" b="9195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32856" y="1124744"/>
            <a:ext cx="313285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0.5059 -0.0006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99612982"/>
              </p:ext>
            </p:extLst>
          </p:nvPr>
        </p:nvGraphicFramePr>
        <p:xfrm>
          <a:off x="1129794" y="1412776"/>
          <a:ext cx="6480720" cy="5133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3214B2E0-7545-40BC-B3B3-B9DD65B81192}"/>
              </a:ext>
            </a:extLst>
          </p:cNvPr>
          <p:cNvSpPr/>
          <p:nvPr/>
        </p:nvSpPr>
        <p:spPr>
          <a:xfrm>
            <a:off x="0" y="14391"/>
            <a:ext cx="9144000" cy="6829218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BF1F150-D2B9-45D0-8611-8247B11B10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77930" y="1338926"/>
            <a:ext cx="8748464" cy="538568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9A468207-787C-49A2-9372-A2048E9F3439}"/>
              </a:ext>
            </a:extLst>
          </p:cNvPr>
          <p:cNvSpPr txBox="1"/>
          <p:nvPr/>
        </p:nvSpPr>
        <p:spPr>
          <a:xfrm>
            <a:off x="4370154" y="2420888"/>
            <a:ext cx="393281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ماذا تتوقعون أن نتعلم خلال درس هذا اليوم </a:t>
            </a:r>
            <a:r>
              <a:rPr kumimoji="0" lang="ar-SA" sz="2000" b="1" i="0" u="none" strike="noStrike" kern="1200" cap="none" spc="50" normalizeH="0" baseline="0" noProof="0" dirty="0">
                <a:ln w="0"/>
                <a:solidFill>
                  <a:srgbClr val="9F1C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98945E0A-51C7-4866-9B09-0B0E66A0C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"/>
          <a:stretch>
            <a:fillRect/>
          </a:stretch>
        </p:blipFill>
        <p:spPr bwMode="auto">
          <a:xfrm>
            <a:off x="35213" y="0"/>
            <a:ext cx="9126392" cy="121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82334A9-7BA0-42BF-B167-BE1ADA7153E4}"/>
              </a:ext>
            </a:extLst>
          </p:cNvPr>
          <p:cNvSpPr/>
          <p:nvPr/>
        </p:nvSpPr>
        <p:spPr>
          <a:xfrm>
            <a:off x="17606" y="0"/>
            <a:ext cx="9126392" cy="68292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85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8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5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95F1CD-0764-4DF4-A9E3-CA2BCE8F5A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">
                                            <p:graphicEl>
                                              <a:dgm id="{5595F1CD-0764-4DF4-A9E3-CA2BCE8F5A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>
                                            <p:graphicEl>
                                              <a:dgm id="{5595F1CD-0764-4DF4-A9E3-CA2BCE8F5A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B97E96-5562-4AF9-AF56-29FC3F60D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">
                                            <p:graphicEl>
                                              <a:dgm id="{E8B97E96-5562-4AF9-AF56-29FC3F60D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">
                                            <p:graphicEl>
                                              <a:dgm id="{E8B97E96-5562-4AF9-AF56-29FC3F60D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02A389-28A7-4527-A4E7-9D022D17AA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">
                                            <p:graphicEl>
                                              <a:dgm id="{7E02A389-28A7-4527-A4E7-9D022D17AA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">
                                            <p:graphicEl>
                                              <a:dgm id="{7E02A389-28A7-4527-A4E7-9D022D17AA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13A552-EA38-4628-9574-7B0DFED1B2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">
                                            <p:graphicEl>
                                              <a:dgm id="{7813A552-EA38-4628-9574-7B0DFED1B2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">
                                            <p:graphicEl>
                                              <a:dgm id="{7813A552-EA38-4628-9574-7B0DFED1B2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698F90-394C-405F-B946-58DE92D465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2">
                                            <p:graphicEl>
                                              <a:dgm id="{DA698F90-394C-405F-B946-58DE92D465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">
                                            <p:graphicEl>
                                              <a:dgm id="{DA698F90-394C-405F-B946-58DE92D465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612F42-2CDE-44F0-BB92-02847F37F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2">
                                            <p:graphicEl>
                                              <a:dgm id="{D5612F42-2CDE-44F0-BB92-02847F37F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">
                                            <p:graphicEl>
                                              <a:dgm id="{D5612F42-2CDE-44F0-BB92-02847F37F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CDE229-56F1-4122-85A0-8B70FBCCE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2">
                                            <p:graphicEl>
                                              <a:dgm id="{09CDE229-56F1-4122-85A0-8B70FBCCE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">
                                            <p:graphicEl>
                                              <a:dgm id="{09CDE229-56F1-4122-85A0-8B70FBCCE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C713E3C7-45E5-4E51-B120-75CE3A8268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3624354"/>
              </p:ext>
            </p:extLst>
          </p:nvPr>
        </p:nvGraphicFramePr>
        <p:xfrm>
          <a:off x="389136" y="357338"/>
          <a:ext cx="8287072" cy="6143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مستطيل 5">
            <a:extLst>
              <a:ext uri="{FF2B5EF4-FFF2-40B4-BE49-F238E27FC236}">
                <a16:creationId xmlns:a16="http://schemas.microsoft.com/office/drawing/2014/main" id="{657AD091-FE07-448D-A5F4-41F7B1F3B4BD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88392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C64B3C1-7593-41F3-8171-AC72704450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95" y="3573017"/>
            <a:ext cx="1355151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8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>
        <p14:ferris dir="r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34CE50-6E39-4F62-83B1-B6256411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5634CE50-6E39-4F62-83B1-B6256411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5634CE50-6E39-4F62-83B1-B6256411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graphicEl>
                                              <a:dgm id="{5634CE50-6E39-4F62-83B1-B6256411B5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FD050D9-9A2C-4D1C-B633-2B193524C2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FFD050D9-9A2C-4D1C-B633-2B193524C2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FFD050D9-9A2C-4D1C-B633-2B193524C2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graphicEl>
                                              <a:dgm id="{FFD050D9-9A2C-4D1C-B633-2B193524C2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9D4131-6448-4392-8066-C68EF1B810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0F9D4131-6448-4392-8066-C68EF1B810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0F9D4131-6448-4392-8066-C68EF1B810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0F9D4131-6448-4392-8066-C68EF1B810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8FC827E-5CB2-4EDF-AB64-CE589C1968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48FC827E-5CB2-4EDF-AB64-CE589C1968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48FC827E-5CB2-4EDF-AB64-CE589C1968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48FC827E-5CB2-4EDF-AB64-CE589C1968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526A78-F154-4603-8C10-901E6358D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CC526A78-F154-4603-8C10-901E6358D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CC526A78-F154-4603-8C10-901E6358D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CC526A78-F154-4603-8C10-901E6358D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A1C2E8-CA50-4E66-8569-46BC6430B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20A1C2E8-CA50-4E66-8569-46BC6430B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20A1C2E8-CA50-4E66-8569-46BC6430B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20A1C2E8-CA50-4E66-8569-46BC6430B2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FDD581-508E-4F39-AD80-54509014B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E1FDD581-508E-4F39-AD80-54509014B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E1FDD581-508E-4F39-AD80-54509014B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E1FDD581-508E-4F39-AD80-54509014B1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04A52A4-FD94-4206-82C5-952D6EF6C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graphicEl>
                                              <a:dgm id="{D04A52A4-FD94-4206-82C5-952D6EF6C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D04A52A4-FD94-4206-82C5-952D6EF6C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D04A52A4-FD94-4206-82C5-952D6EF6C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8EFCB96-2CF6-4ADF-9925-E51399E47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E8EFCB96-2CF6-4ADF-9925-E51399E47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E8EFCB96-2CF6-4ADF-9925-E51399E47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graphicEl>
                                              <a:dgm id="{E8EFCB96-2CF6-4ADF-9925-E51399E477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0BEEF4-E9BC-45AA-BE87-B4B6AED2E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graphicEl>
                                              <a:dgm id="{420BEEF4-E9BC-45AA-BE87-B4B6AED2E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graphicEl>
                                              <a:dgm id="{420BEEF4-E9BC-45AA-BE87-B4B6AED2E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graphicEl>
                                              <a:dgm id="{420BEEF4-E9BC-45AA-BE87-B4B6AED2E3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CAB245-1942-46FD-B73E-352129387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5ACAB245-1942-46FD-B73E-352129387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graphicEl>
                                              <a:dgm id="{5ACAB245-1942-46FD-B73E-352129387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graphicEl>
                                              <a:dgm id="{5ACAB245-1942-46FD-B73E-352129387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C36CA6-6F93-4975-A0D1-843FBA08C1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DCC36CA6-6F93-4975-A0D1-843FBA08C1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DCC36CA6-6F93-4975-A0D1-843FBA08C1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graphicEl>
                                              <a:dgm id="{DCC36CA6-6F93-4975-A0D1-843FBA08C1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2ABD01-7845-46F5-A37B-6977418CB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6A2ABD01-7845-46F5-A37B-6977418CB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6A2ABD01-7845-46F5-A37B-6977418CB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6A2ABD01-7845-46F5-A37B-6977418CB5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9B53AE-CE0F-45FE-B61B-55A4455E6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>
                                            <p:graphicEl>
                                              <a:dgm id="{D49B53AE-CE0F-45FE-B61B-55A4455E6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D49B53AE-CE0F-45FE-B61B-55A4455E6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>
                                            <p:graphicEl>
                                              <a:dgm id="{D49B53AE-CE0F-45FE-B61B-55A4455E6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8A63F9-F610-4CAF-A6B5-4ECD22825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>
                                            <p:graphicEl>
                                              <a:dgm id="{008A63F9-F610-4CAF-A6B5-4ECD22825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008A63F9-F610-4CAF-A6B5-4ECD22825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>
                                            <p:graphicEl>
                                              <a:dgm id="{008A63F9-F610-4CAF-A6B5-4ECD228258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722A6BE-6E97-447C-80CC-5307F56B8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>
                                            <p:graphicEl>
                                              <a:dgm id="{3722A6BE-6E97-447C-80CC-5307F56B8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>
                                            <p:graphicEl>
                                              <a:dgm id="{3722A6BE-6E97-447C-80CC-5307F56B8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3722A6BE-6E97-447C-80CC-5307F56B87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A260944-BD5E-40E9-BF01-F44E3A683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>
                                            <p:graphicEl>
                                              <a:dgm id="{3A260944-BD5E-40E9-BF01-F44E3A683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">
                                            <p:graphicEl>
                                              <a:dgm id="{3A260944-BD5E-40E9-BF01-F44E3A683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">
                                            <p:graphicEl>
                                              <a:dgm id="{3A260944-BD5E-40E9-BF01-F44E3A683C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60615"/>
            <a:ext cx="6858000" cy="4340135"/>
          </a:xfrm>
          <a:prstGeom prst="rect">
            <a:avLst/>
          </a:prstGeom>
        </p:spPr>
      </p:pic>
      <p:sp>
        <p:nvSpPr>
          <p:cNvPr id="5" name="Shape 450">
            <a:extLst>
              <a:ext uri="{FF2B5EF4-FFF2-40B4-BE49-F238E27FC236}">
                <a16:creationId xmlns:a16="http://schemas.microsoft.com/office/drawing/2014/main" id="{422F0971-B9F9-4B9F-8D36-2CDD4814A26F}"/>
              </a:ext>
            </a:extLst>
          </p:cNvPr>
          <p:cNvSpPr txBox="1">
            <a:spLocks/>
          </p:cNvSpPr>
          <p:nvPr/>
        </p:nvSpPr>
        <p:spPr>
          <a:xfrm>
            <a:off x="395536" y="332656"/>
            <a:ext cx="8423920" cy="11731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68580" tIns="34290" rIns="68580" bIns="34290" rtlCol="0" anchor="b">
            <a:noAutofit/>
          </a:bodyPr>
          <a:lstStyle>
            <a:lvl1pPr algn="r" defTabSz="758951" rtl="0" eaLnBrk="1" latinLnBrk="0" hangingPunct="1">
              <a:spcBef>
                <a:spcPct val="0"/>
              </a:spcBef>
              <a:buNone/>
              <a:defRPr sz="4482" b="1" kern="1200" cap="all" spc="-60" baseline="0">
                <a:solidFill>
                  <a:schemeClr val="tx2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marL="0" marR="0" lvl="0" indent="0" algn="ctr" defTabSz="569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all" spc="-4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 Nile"/>
              <a:cs typeface="AL-Mohanad" pitchFamily="2" charset="-78"/>
              <a:sym typeface="Al Nile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7B6477E-814C-401D-87AF-C51ACE7B0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65" y="853198"/>
            <a:ext cx="804303" cy="674472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DC9CE245-E69C-4890-BA92-B161D2C7D436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7F7F7F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E57FDC4-1565-4248-BC48-AA87063A079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>
              <a:alpha val="9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E7D3284-4AE6-4BD8-81DA-2434100F3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7" y="842283"/>
            <a:ext cx="804303" cy="67447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E711454-56AC-4C57-BA70-EDD38D69AE18}"/>
              </a:ext>
            </a:extLst>
          </p:cNvPr>
          <p:cNvSpPr txBox="1"/>
          <p:nvPr/>
        </p:nvSpPr>
        <p:spPr>
          <a:xfrm>
            <a:off x="208856" y="372064"/>
            <a:ext cx="879728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569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all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 Nile"/>
                <a:ea typeface="+mn-ea"/>
                <a:cs typeface="AL-Mohanad" pitchFamily="2" charset="-78"/>
                <a:sym typeface="Al Nile"/>
              </a:rPr>
              <a:t>شاهد المادة العلمية ثم أجب عن الأسئلة التالية                  بالتعاون مع أفراد مجموعتك</a:t>
            </a:r>
          </a:p>
        </p:txBody>
      </p:sp>
    </p:spTree>
    <p:extLst>
      <p:ext uri="{BB962C8B-B14F-4D97-AF65-F5344CB8AC3E}">
        <p14:creationId xmlns:p14="http://schemas.microsoft.com/office/powerpoint/2010/main" val="94746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mera.wav"/>
          </p:stSnd>
        </p:sndAc>
      </p:transition>
    </mc:Choice>
    <mc:Fallback xmlns="">
      <p:transition spd="slow">
        <p:checker/>
        <p:sndAc>
          <p:stSnd>
            <p:snd r:embed="rId5" name="camera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وسائط عبر الإنترنت 3" title="حل المشكلات">
            <a:hlinkClick r:id="" action="ppaction://media"/>
            <a:extLst>
              <a:ext uri="{FF2B5EF4-FFF2-40B4-BE49-F238E27FC236}">
                <a16:creationId xmlns:a16="http://schemas.microsoft.com/office/drawing/2014/main" id="{951A226B-56A7-4E70-A316-907AA5FDE0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80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0" y="-1"/>
            <a:ext cx="9143999" cy="685800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9294" y="593068"/>
            <a:ext cx="2413787" cy="5976664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4BA67AB4-70B9-4310-B92F-05B4E017A03A}"/>
              </a:ext>
            </a:extLst>
          </p:cNvPr>
          <p:cNvSpPr/>
          <p:nvPr/>
        </p:nvSpPr>
        <p:spPr>
          <a:xfrm>
            <a:off x="323528" y="476672"/>
            <a:ext cx="8424936" cy="5976664"/>
          </a:xfrm>
          <a:prstGeom prst="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3BFBACE-443D-4436-9A87-34E2CA9173A5}"/>
              </a:ext>
            </a:extLst>
          </p:cNvPr>
          <p:cNvSpPr/>
          <p:nvPr/>
        </p:nvSpPr>
        <p:spPr>
          <a:xfrm>
            <a:off x="4128864" y="822902"/>
            <a:ext cx="4608512" cy="5688632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ماهي الطرائق العلمية موضحا خطواتها ؟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قارن بين المتغيرات والثوابت في التجربة؟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عدد مصادر المعلومات؟</a:t>
            </a:r>
          </a:p>
        </p:txBody>
      </p:sp>
    </p:spTree>
    <p:extLst>
      <p:ext uri="{BB962C8B-B14F-4D97-AF65-F5344CB8AC3E}">
        <p14:creationId xmlns:p14="http://schemas.microsoft.com/office/powerpoint/2010/main" val="106985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2000">
        <p15:prstTrans prst="airplane"/>
      </p:transition>
    </mc:Choice>
    <mc:Fallback xmlns="">
      <p:transition spd="slow" advTm="30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5"/>
            <a:tile tx="0" ty="0" sx="100000" sy="100000" flip="none" algn="tl"/>
          </a:blipFill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98FF47D-14DE-4F21-B72D-A217A423531A}"/>
              </a:ext>
            </a:extLst>
          </p:cNvPr>
          <p:cNvSpPr/>
          <p:nvPr/>
        </p:nvSpPr>
        <p:spPr>
          <a:xfrm>
            <a:off x="122336" y="93644"/>
            <a:ext cx="8899327" cy="66707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47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14:glitter dir="r"/>
        <p:sndAc>
          <p:stSnd>
            <p:snd r:embed="rId3" name="chimes.wav"/>
          </p:stSnd>
        </p:sndAc>
      </p:transition>
    </mc:Choice>
    <mc:Fallback xmlns="">
      <p:transition advTm="20000">
        <p:fade/>
        <p:sndAc>
          <p:stSnd>
            <p:snd r:embed="rId6" name="chimes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عنصر نائب للتذييل 6">
            <a:extLst>
              <a:ext uri="{FF2B5EF4-FFF2-40B4-BE49-F238E27FC236}">
                <a16:creationId xmlns:a16="http://schemas.microsoft.com/office/drawing/2014/main" id="{7AF5F136-BA8A-47AE-BB73-9BF56B690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ar-SA" altLang="ar-SA"/>
              <a:t>هيا العمري </a:t>
            </a:r>
            <a:endParaRPr lang="en-US" altLang="ar-SA"/>
          </a:p>
        </p:txBody>
      </p:sp>
      <p:sp>
        <p:nvSpPr>
          <p:cNvPr id="30724" name="AutoShape 12" descr="data:image/jpeg;base64,/9j/4AAQSkZJRgABAQAAAQABAAD/2wCEAAkGBxQTEhQUEhQVFhUVFxwXFxYXFhgWFhwYFRYfFxgXHhcYHCggGholHBgdITEhJSksLi4uHx8zODMtNygtLi0BCgoKDg0OGxAQGy4kICQsNTcwLDQvLCwsLC8uMCwsLCwvLyw0NCwsLCwsLCwsLywsLDQsLCwsLDQwLCwsLCwsLP/AABEIALwAwAMBEQACEQEDEQH/xAAcAAEAAQUBAQAAAAAAAAAAAAAABwECAwUGBAj/xABSEAABAwIEAgQFChIJBQAAAAABAAIDBBEFEiExBkETIlFhBzJxgaEUIzNSU5GSscHwCBYkNEJUY2RydISTlLK00dThFRdic4Kis8TSJTVDwtP/xAAbAQEAAgMBAQAAAAAAAAAAAAAABAUBAwYCB//EADoRAAIBAgIECwcEAwEBAQAAAAABAgMRBCESMUFRBRMUFVJhcYGRoeEGIjOxwdHwIzI0YkJy8YKiRP/aAAwDAQACEQMRAD8AnFAEAQBAEAQBAEBwvEXFtTFUPZCyMxMkZEXGN8jg+QNN3BsjcrfXBrrsb20vFr4pUpaNtl9dt/V1G+lQ01e+2x6Bi9d7ek/My/8A2ULnZdDz9CRyB9Ly9Q3Fq7nJSnv9Tya+bp9PSnOy6Hn6GeQPpeXqXjF633Sm/R5P4hY52XQ8/QcgfS8vUr/S1Z7pTfo8n8QnO39PP0HIP7eXqWjF633Sm/R5P4hOdl0PP0HIH0vL1LZMUrjtNTD8mkP+4TnZdDz9ByB9Ly9SybEq8+LPTt/JXn46hOdv6efoOQPpeXqVGJ12a/TU2X2vqV/x+qPnZOdv6efoY5A+l5epgdXYjfSqpgOz1G7+ITnZdDz9DPIH0vL1MjsRxDlUUw/JX/xCc7LoefoY5A+l5epa+vxC2lTTDv8AUjz/ALhOdl0PP0HIH0vL1K/0hiH2xTfor/4j53TnZdDz9ByB9Ly9TOMVrfdaby+ppPi9UJzsuh5+g5A+l5eppsV43q6cFrnU75WtJDTBIwODY3PvmE5y5sjgBY6g8hdb6eP089DLt9DXPC6P+Xl6kjU8we1rxs4Bwv2EXCsSIZEAQBAEAQBAEAQEaS04lqsQboPqkNcCC5rmupoQ9paCN2kjW9t9dlScJT0ayfV9WWWDjem+37HEUeP12UWljYOTTF0rgBoLyOeC82A1trupa4PoyV3f5Gh4uonYyO4gxDlUQ+eC3/us820OvxMcsqGM8Q4lymp/zJ/enNtDr8RyyoWHiPFPdab82Vjm2h1+I5ZUMbuJsW5Opz/gTm2h1+I5ZULDxRi/3v8ABCc20OvxHLKg+mrF/vb4P805todfiZ5ZUA4qxf72+D/NObaHX4jllQuZxRi50Pqcd+W/ypzbQ6/EcsqF54oxb72P+E6enzJzZR6xyyoU+m3Ffa03vH96xzZR6xy2oVHFuK6dSm03319On805so9ZnltQqeLMUN+pTa7b6Ds31TmylvY5bU6josIGbCpZ3G8lRTySycgXGMjQcrNAb5AFWVcq6gtSdkTIZ0nLa0StgR+poP7pn6gXSFOe5AEBwnGXhFbTPdBSsE840cS60MZ9q8jrF39kDmLkLXOpGGs20qMqjyOExPjitewmSp6No1Jia2PTsubn0qK8ROTsicsJTiryZhpOPMQjF2zSOGluljZJYeQWfr5br1GvJZOzPMsLB5q6/PEkHg7wisqXtgqWCGd3ikG8Mh9qwnrB1tcpHI2JUiFSM9RDq0ZU3md2thqCAjnD/rvEvxsfs0KoeFfirs+rLTBfDfaRzTOuxp7RfXv1171exVkkVktbMqyYCAIAgCAIAgCAogKoAgAQHR4J/wBjH4m/9Ry5ut/Kf+xcU/gdxLtAPWo7e0b+qOxdIU5fPM1jS57g1rRdzibAAbkk7BAQzxNx/VVTnNpnupqfUNcAOneCLZiXex87AC+utiotTEpO0SdSwbavPI42CkMbA2N23ttb9ouBzOt1FctJ3ZOjBxjaJ1HCvBsdbDHUVZOVxzMhY7qZRoC51ruN77EC1t1tX6bsiM/1V72rcdPBwvQyBzWwObkOT/yx+L7Uki7eVxovLZ6XVfzOQxrhB7YpH07paiNji2WGePJJZl8zmPs0PGgsMuupzL1aLe5mNOSWea2kgeCvix9XEYZTmfCxjmyk6ysdcZi327bAOPMuB0vZS6c9JZ60Qa1LQatmnqO8Ww0kc4f9d4l+Nj9mhVDwr8Vdn1ZaYL4b7SOac3Y03v1RryOm/wAqvY6kVj1mVZMBAEBRAVQBAEAQC6ABAEBbLJlaXdgJt5BfdAdLgp/6EPxOT/Tcubrfy3/sXFP4HcTBTxhrWtAsAAAN7WFrLpCnI88MuKkRwUjSfXy58vfFFa7Tz6z3N7iGuC1Vp6MMjfhqanOzI1VaXICAkbgyoZHhlO4usxsfjGwGUEgH3lvldyIcLKOWo6vDcOE8TZXOcM4zRlj9Mh8R1rWNxZ1iDvZSYUY2zIc8RJy93Uc/PXsbRw1kUzXh0jI5C0ulje57+iOUnLk65BvYCwIsL3CdGOjkIV5aWe04XwahlPicLC4ARmopgToHOYco07+jJXmi3pu+024hLi4tbHb88CeGPBAIIIIuCNQQdjdSSER3h/13iX42P2aFUPCvxV2fVlpgvhvtI7hsGgDQAWHm0V5B3iislrZevRgfO6AIBdAEBRAVQAIAgKICqABAb7DpC3ALj7Tf6WOC52or4y39i3h8DuJoaLCy6IqCH/C/GRiFO62hpXC/e2YEj/MPfUbFftXaTcD+59hx6glmeavd6w6RzHGK9idWtcGvyvYH7A6EelbYRakjRUmnCVthNxp25cmUZAMuW3VsNALdmmyXPFsjZ0GJhrGMe0gjqgtu4WboCTuNLXvzupca0bZkKeHnpZGpDCW1MeRrIpZA5mR1jls0ODm5bDMWk6E6O5FeZV1ZpHqGGd02Rd4RsGDas38SraXi1iRJCGh5s641Dmd2i0XstJbCTGKcnB7foTDwFPnw6kdlDfWWiw1HVGXfzKfF3SZWyVpNHM4f9d4l+Nj9mhVFwr8Vdn1ZZYL4b7SN6KXNGxwFg5jXAeVoNlepWyKxu7MqyYKoAgCAIAgCAICiAqgCAoTbVAb+GL/oIb20lvfGnm1XPXvjP/Rbf/n7iaV0JUnEeFjCjLStmYBemcXu0u7oi0iQA8h4rz+AtVaGlCyN+GqaE7vURKq0uTY4XxAyDo2VFPG+IODXTOcCGtLnuDuhLbAgyavvqNbaC2+LUstpEnFwd7ZEsrweiP8AH+L6vD3SdLT+qYgGnpWu6FrXPBLmAZXEtGljuNbk303xpxnqdjTKdSCva63nbYXK98MbpWhr3MDnNbewJF7a66LS7XyNsbtZkf8AhMrYzUQdb63bIH9mafo8rdOdmG47x2rOdtFbTMbKWm3kiUPB/TyMoIGygtdlJDSLODXOLmgjkbHZT4JqKTKupJSm2t5zdHrU4jbS9VvvqKeIXt3EW8youE/jLsLHBfDfaRlhPsEP92z9QLoJayrPU51gSdANz3d/csA9eH0fSRGdz2x0wFzO82adx1Ru43FveWuVRJ2WbNsKTkrvJHjifcA9o5G/pWw1FyAIAgCAIAgCAICyZpLXAbkEDzhAdjg7bYXTCwPrcIym1jd7dDe4sb21XOxzxn/ot5ZYfuJZXRFQarinEHU9HUTMF3Rxuc3q5tQNCWjcDc9wKMI+eKGIxgR6ua0dV+l7dh+T+Sq5tS94vIRcfd2HrXg2Hc+Diqf6kkaWkshlMcQA1LMrXWF9DZznDzdq3POz3kRZNrYmeyoqYppvWZSHMNp2sinfJpbKCGaNIF9SDuFsjGVtR545ReUrDFcUyxPip5aem6NgAkqXhjWgaZWxXMheAB4zQNeey9wotu8jRUxEUrROfwePDKUNqZ6l1bOHdII4G+t9IHZw9ocBd2bXM51r8hsvaVOOd8zbDC4zEe7Cm7PqsvF/c2GJeFqcu+pqaNrO2d5LzoPsI9G63+yd5kddbCzpezGKnFOUlHqzb8jjH49WOlllM+QyyGRzYmNa25Y1lruzEgBgttz7VFrRp1ZaUolvhPZyNNfqVG+pK33b8u81jAWR2Dn2Y2wN9bNFvJsFt42bd7kp8BYGnRcXC+Wv/L7fQ6nwZAuqZI5g2QiFsgc4XLXZsjrcrOzehJzco95zeP4Phg6sILW4pvt1O3ab3jASRytfBVRx9HEWinMrIspIsJGsykyG2zDbaw30xTs8miuq3Wafccs9xcSXEucTckm5JO5JUxJJWRAbbd2W3WTAQBAEBRAVQBAEBbLIGguOzRc+QC6A7vC2fUVINdqYcwdZI+fJc3S/lr/b6lxU+B3EnLpCnLZGBwIcAQRYgi4IOhBHMICOMZ8FhfM+SnqWwxuOYQGDOAbagPEgytJ18U2vz2WidCMsyTTxU4JLWQViGIySOc1sh6NshDHNa5hcATa5uCLjXLupmF4PpVHouaUratZiria2jp6L0b680uy50fCeG11RHI6llcxrSW9E2pc0tc+5zFtxYHXXmSTuF4xWjRcKcoZx1vpLwJdCrSqyqzaaUl7qT/a9l9V/zIs4ko66gjjbLPIx9SZC50dRIXHo8o65Fs+jxa5NgFtwsKWJxElH3VbVuZqxNdQwkKUoLST/AH7Wt2r6s8mHNjcxrmsY09gAuD2XsqurCUJuMtaPoHBvJq1CFalCKy2Wy6rntWsswgCAslla0XcQPKfndEm9Rqq1qdKOlUaS6z14PTPhaT0j2vewNeWEsNt7XBvvzFlNVOJ8vxGOq4jRcsmlbt631mc0zC7MWgv3L3DM8kaXLjqT33WwhvMyoCqAIAgCAIAgCAIDDWNBjeDtlPvWQEh4f9aUn5L/AKka5qj/ACl/t9S4qfA7iSl0pThAarijGBSUssx1LRZgtcF7uqwHuzEX7rrEpKKuzdh6E69WNKGtv88D5zlgDmlrtc17nbU6k+W+qgqTT0tp9QWCpcm5M17trevbtNRguIzUswcxxY8+tvLbbE9+hF7FdFjY8qwarLWs/uj5tgaSw3CHJ8Qsr6Lz36n+bDacRTOla+WVxfIGjrG17MNwNttSqTCVnSrRnuZ2fCfBeHp4Cqqas7Xvtyd9uw1eDVAa8sJADhmF9OsLA+hWfDdC1RTS1/QpfZPHKDnQm0k812/8N9TQSynLBDJO7QkRNzWB2Ljs0Hlc669ipoU3LUdRjuF8Pg0tN3b1JWff+azpMK8H2ITgkxNp7bdO7U+RseY+/ZbFQe1lLiPaqFv0abv/AG1eRXDuCswl6aoN4pHM9ZaGtJjNndZ+YkXuNgoGJxDo1NBIj89YvEQ0k9HsX3uc5hdHH0ccnRtD3Na4m2uYtuTc681c2tkcpKTm9KWbe02KGAgHz2QBAEAQBAPnugF0AQD5/PtQGOoYXMc0blpA8pFkBIdGLU1KOw03+pGuao/yl/t9S4qfAfYSQulKcICGPC3jJlrG048SmbmNnXDpJhzG12tbpz657VHxD1I6v2Ww6lUnWf8AjZLv1/JeJxSjHbHO4pGBK/8AtWPvi3yLp+BnpYeUXv8AofMvaekoY9tbUmbjD5c8bb9mU3120XPYmlxVWUNz/wCHecFYlYrBwqPdZ92TNXw5FD6qp21bc0Qma2UF2UWJyXJ9qCQT2gFdLV/XwSnfVn9D5XOlKhXlTlrTaPrDD8NhgblhijjB3DGNaDbQXsNSqU2HqQEd08WX1X1r+vzG/lN/Que4Q/kPuLbCfBIywr2CH+7Z+oF0T1lQtR6lgyEAQBAEAQBAUQFUBbI8NBJ0A3Qyk27I8v8ASkPujPhBedOJveEqrWvNfc9BlBYXNNxYkHzbr0iO1YkaFtoKcDk6mHvSxrmcP/JX+xc1fgvsJFXTFMEB8zVOJmqkkqXAAzvL7DkNmg94aAPMoVV3mz6RwDRVPAwttz8fyxjJWsuG7K5zEtSZDnIy32F76BdfwZh5UaNpbXc+ScLcIPHYjjWrZWtrNjgMhvI07DKR573+IKn4ZjaunvR1fsfWk6VSm3kmmu+9/kjW4m3rzDv0+CD8asODIupg3DtRzvD60eEZ9q+SPr6hqRLHHI3aRjXjyOAI+NVJBM6Ai+okdKaiOLQunlzOIu1rek6OxAIJLrOtbsJJGl6HG2WIcn1fItMNd0kl+Znki4CpQBcS3AAs2eYN25Nz6DsHJanwjX3/ACPfJKW4r9IdJ93/AEib/knONff5Ickpbiv0iUnZPp98Tf8AJY5wr7/JDktLcXDgal00m0+7y/8AJZ5wr7/JDklLcXt4Mpht0v515+MpzjiN/khySlu8yo4Op/uv51/705xxG/yQ5JS3eY+k6n09l0+6O1+fcs8419/khySlu8yn0nQa6y/nDonOVff5IckpfjKDg6D2035w/uTnKvvXgOR0vxmWDhaJmxdbnmbE8k9uZ8ZPmvZeJY6rJ3Y5JSPLW8EQyhwfJNZ+4Ba0eSzWgDzL3HhGslbIxyOkY3cCxG956klwsS6QPva9rh7SHHXcgr1znW6jHIqZjl4AhcAHTVDm7FudjAR/hYNuwWCzznW6hyKme+iqXhscMw67ZIcrgzI17WTRDMAXuN+tqNLWPKxPijGLrxlHeeqjfFuL3EproioCA+a8Swr1LPNTg3bFI5re3ITmZfvykKFV/ez6R7Pzc8BC+y68GavF/YZLe1KxT/ciTwq2sFVt0Wc8yUHYhdzTrQqZxdz5C4tazYYL7Ke9nxEfvVHw7H9j7fp9zrvZCT5RUX9fqWYuy0p72g/J8i28B1PclHc7+P8Aw0e1lLQxin0o/I+oOB6oSYfSPHOBg+C0N+RVs46EnHcykTubxeTJocV4MoKiQyz0sMkhtd5bqbaC5G6A8n9XOF/aUHwf5oB/Vzhf2lB8H+aAf1c4X9pQfB/mgLj4PcNN70cOu+h156667LFkZuwPB9hosRRxabaHT0porcLsqfB/htiPUcVjuLHXl2rGjHcNJ7y/6RMP+1Y/83bft7QD5gscXHcjOlLeGcC0AJIpm/CfoOwdbQd3eU4uG5eA05by4cE0IFhTMt2Xdb3sycVDorwGnLeXHguivfoB8J+vZfrarHFQ6K8Bpy3sxs4HogSRE7Xl0suXXsGbROKp9FeCGnLezI/g2jIt0bh2ZZZW27xZ2h/cOxOJp9FeCM8ZPe/E844EpL39fv8AjM/p6+qcTT6K8EOMn0n4s9TOEKQFrjGXFjxI3PJI+z2m7XAOcRcHmsxpQi7xil3Iw5yeTbN6vZ5CAhXwv0zY6+N2YE1EV8nNphOXMe5wcLfglR68dp1fsvi9Gc6D/wAs13a/HLwOMIUY7VpNWZuuGsDpp2BroyJIAG3Dr3a/UOynQE5SPN3qkx+KxOFq6UJZSz7GuvWcTieDKdGpxbWS1dj/ACxlfwE1ud0Txn1yXBFr8iQ4tI8jAe9H7Q1qijGrdpdd/XxkacLQeEqOrRsn2fi8jkscwiQPlc7aAZS7I8MeQM5DHkZSQD4pN9CeS6fgfhOFNxk4u1TJass8rkLhqvPHTTdk4LPXnty8Sd/A9OH4TTW+xzsPlZIQVLxHxZdr+ZTx1I7RaTIQBAEAQBAEAQBAEAQBAEAQBAEAQBARL4RsC9V1VQXWzRxRNp3c2PaHSE37HF7QfIqLhThCWHr04rVt608vKzLPAUXKMqi/cmrPc1mRvOJGno3Mc2QDXM0hvZcE6OF72spVOpTqLSg7o7qhj3iIaNNPTSzysk+/X1W+R2PAmFVTY3SAB0Uzg4Bzg2S9spe3TKWWA0JG1x3weEcAsTaUXaS8Gvoc1isTHlEpRbknreWvqtlY6NrnBzmPaGuAabB2awdewNho7q3sL6EaqgxuCeG0byvfyt9DFGtxl8rWOb8IeLmOgbG1t2yBzrnYvllc1uU9zIpCfwmrpuCKMnWoRhm1nbsW3vaKevNfqye3L88CUeAcHjpaCCOFz3sLekDn2DiZfXDoBoLu25d6vJScpOT2kBKx0K8gIAgCAIAgCAIAgCAIAgCAIAgCAIAgIn8I+JOw6obLJ69HVyEgN6j4ujYxpbY3EgO/2NtRqqjH8DTx1RSpy961rbPHYTsLjlQjoyWVzj+I8YpKmPpWS2kYLdG/MwvaOtkB0yncBw7So2E4M4QwE9GrSbg3rWaXXl8i0hwrBQnxU7Nq21eHX1koQ4xC6FssTg6NzC9tgQMjbAmwGjW3F9NOxT9F3sQVJWujnXxATCRgljdLaR7TIJKd7SBeRhJ5G3ihvjDMNRaq4XhR4q8l72x2z7H69xvwrlp5atu7uOG8JFW9jYaR7SOha0731bC1rja2l3ukO52710nAMKaxdSveyjG3Zd3+Vipruboxhrbd/wA8yfeEZA6hpCPcI/RGAV6Rras7M2yGAgCAIAgCAIAgCAIAgCAIAgCAIAgCAin6IRh9S0p0sKgjvuYnW07ND6FO4O+Ou811f2kHdnde23PXz7K5pYWFOrKpHXI1zrynTjTeqN7d5lop3xSNkieY3g3Dwbaj4/Id1ox0KUYOcqels68zbg4SqVFBTUet6sjJTYlOx75GSvD5cxeeqbmQ5nbjS510sotbgTCYiK007LYYhi6tNtxZbiWJyTyXlcXutudedzqdTc66rdhcFQw16MU3pZtvbsPMq05NT1aOo+jfA/WGXCqcndpezX+xIQqerFRqSitSbN7nKb0pO7eb7WdmtZgIAgCAIAgCAIAgCAIAgCAIAgCAIAgIl+iFqwIKOLm6Z0g09yjy+964NFMwVPjKjje2TzMOeg1LXZohNxuSdNTfQWCvMNQVCmoJ3sacTXderKpZK+xakUA8ixhqEqMXGUnLPWxXqqrJNRUctSLSOsNbCx1tf0LGJlUitOCu0nlv1ChGE5qM5aKb167FnMGx2Pcd+xa+McbVais9F3XehoKUtCnmr5fiv9e8+hPALV5sOcz3KeRu1rZrPt/mVJiXF1W46nn4m5RcfdkrNEkLQZCAIAgCAIAgCAIAgCAIAgCAIAgCAICFvohntL6IZusxszstr3D3RAc9PEKmYF1FWWhG+97l+aj3xdOVKcpzs1qXSfptIelbe3cQVf1YJpPcyBF2MgHfbT08gteJqVYRXFRu2/DrN+Gp0pt8bLRSTfW3uLeY8h+Rbb++l1P6EfYVe3UX5g8wdNOxaKOIp13eGdrr5EjEYaph7Kpk2r608s9xOH0Pb/qaqGvs4OvYYmjy/YlUmMlTlVvTd1ZG3RnH96d3vJXUUBAEAQBAEAQBAEAQBAEAQBAEAQBAEB86eGuq6TFHtBzCOKNlhrY6ucLD8IFW3B8o0acqlR2TaXhf7nh0qlaShTi29yzOCuN7A3At3a7qZiMO60oVFLKLTtbXmZw+JjShOLgm5K19xW6mKSbaT1ERxa1otdYEEnkeWwuOfNRVKarydSyilk/C5vlGnxUXF+827q2rdntvmUcLEDYgHS3k95eZTtODopNO97bssz0qVlKNZuLSyTT17ureTn9D5CRTVTi0gOmaGuN9Q1liBfkCTt2lVOPhGFZqKPUJSlFaTJXUM9BAEAQBAEAQBAEAQBAEAQBAEAQBAEB80+FnDJYMSmfIDac9JG/k4BoBA5Zm7WGux5q1wEYThKE3pf17N3aJ1XBxlTWi1e8t9/lZbjj5xY2uHa7g3v7/ADU7DVuNh+3Rs7W7DGNocTVtpqd1fSWd79oJ9At5Bf4rr1GGHw88rJy8zxKpiK8EneSgt2pGNj7u6uY20uAdzyuOei01MVhnU0Ztau7O32FClXbvSTv1Xv5G/wCH8HgmdIaud1OGsuwgXc5zuWUtNwA3bQ7KuxeOhT0Y4W2V+zYT+b8VKTliIyvLqd3+biWPBlxpTxU8NLNG2ncG+OPYS4kXuSbteSSTfTfVV3Hqcm28yXi+BMVhqam43Vs7bO376iU17KkIAgCAIAgCAIAgCAIAgCAIAgCAIAgPLieHRVEbop42yRu3Y4XBsbj0oCJPCr4PqeGOOppYWsay7JWAHJZ2rZCb6AEZSexwP2OvnETnJXbbt3krBTVOrdpPqep9T7TleGJaGO4qqZro3ah2R7ntcDo1zBuPN1de3SLKpUnrd7HSY7g2nxfH4RNwlrik9ex229lrrvy93B+AwVUs9MPWi+76eUMc45Y3+K9uYZ7x5bXIIs7tXqCU8nrRDx1Gvg1SxCy0lnss1q7G18nc5iZ88TS6amqItPFlhkaNNz0mTbyhYdGRJw/tNUgv1FpeT8Un8jzTYi4s6rAcwIBaXuF9raM7dEVJs31vaZSptRgrtP8Ayvb/AOc/I+lOBqvpKClOSSO0TGFkjCxwLGhp6p5G1weYspZxpvUAQBAEAQBAEAQBAEAQBAEAQBAEAQBAc/x1iopqSR5pX1bSMr4mgEZSDcuv9hpbQE6jRAfNVFjLJJHiONzQTdsbniR2X8Mhudw8guBzOpi1aaWew6PgbheVB6E84v8AL/ff2nV8G1En9IUghYS4ygnMC1oZY5yeejSe69r7rzRXvFnw9wjQq4V04O7ds9iz69vZ3n0UphxIQBAEAQBAEAQBAEAQBAEAQBAEAQBAEAQBAEBrMX4fpaoWqIIpe97ATp37oBgnD9NSBwpYI4Q+2bI22bLe1zztc++UBs0AQBAEAQBAEAQBAEAQBAEAQBAEAQBAEB//2Q==">
            <a:extLst>
              <a:ext uri="{FF2B5EF4-FFF2-40B4-BE49-F238E27FC236}">
                <a16:creationId xmlns:a16="http://schemas.microsoft.com/office/drawing/2014/main" id="{E712951A-7715-4C32-A275-4B6AFF9A91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30725" name="AutoShape 14" descr="data:image/jpeg;base64,/9j/4AAQSkZJRgABAQAAAQABAAD/2wCEAAkGBxQTEhQUEhQVFhUVFxwXFxYXFhgWFhwYFRYfFxgXHhcYHCggGholHBgdITEhJSksLi4uHx8zODMtNygtLi0BCgoKDg0OGxAQGy4kICQsNTcwLDQvLCwsLC8uMCwsLCwvLyw0NCwsLCwsLCwsLywsLDQsLCwsLDQwLCwsLCwsLP/AABEIALwAwAMBEQACEQEDEQH/xAAcAAEAAQUBAQAAAAAAAAAAAAAABwECAwUGBAj/xABSEAABAwIEAgQFChIJBQAAAAABAAIDBBEFEiExBkETIlFhBzJxgaEUIzNSU5GSscHwCBYkNEJUY2RydISTlLK00dThFRdic4Kis8TSJTVDwtP/xAAbAQEAAgMBAQAAAAAAAAAAAAAABAUBAwYCB//EADoRAAIBAgIECwcEAwEBAQAAAAABAgMRBCESMUFRBRMUFVJhcYGRoeEGIjOxwdHwIzI0YkJy8YKiRP/aAAwDAQACEQMRAD8AnFAEAQBAEAQBAEBwvEXFtTFUPZCyMxMkZEXGN8jg+QNN3BsjcrfXBrrsb20vFr4pUpaNtl9dt/V1G+lQ01e+2x6Bi9d7ek/My/8A2ULnZdDz9CRyB9Ly9Q3Fq7nJSnv9Tya+bp9PSnOy6Hn6GeQPpeXqXjF633Sm/R5P4hY52XQ8/QcgfS8vUr/S1Z7pTfo8n8QnO39PP0HIP7eXqWjF633Sm/R5P4hOdl0PP0HIH0vL1LZMUrjtNTD8mkP+4TnZdDz9ByB9Ly9SybEq8+LPTt/JXn46hOdv6efoOQPpeXqVGJ12a/TU2X2vqV/x+qPnZOdv6efoY5A+l5epgdXYjfSqpgOz1G7+ITnZdDz9DPIH0vL1MjsRxDlUUw/JX/xCc7LoefoY5A+l5epa+vxC2lTTDv8AUjz/ALhOdl0PP0HIH0vL1K/0hiH2xTfor/4j53TnZdDz9ByB9Ly9TOMVrfdaby+ppPi9UJzsuh5+g5A+l5eppsV43q6cFrnU75WtJDTBIwODY3PvmE5y5sjgBY6g8hdb6eP089DLt9DXPC6P+Xl6kjU8we1rxs4Bwv2EXCsSIZEAQBAEAQBAEAQEaS04lqsQboPqkNcCC5rmupoQ9paCN2kjW9t9dlScJT0ayfV9WWWDjem+37HEUeP12UWljYOTTF0rgBoLyOeC82A1trupa4PoyV3f5Gh4uonYyO4gxDlUQ+eC3/us820OvxMcsqGM8Q4lymp/zJ/enNtDr8RyyoWHiPFPdab82Vjm2h1+I5ZUMbuJsW5Opz/gTm2h1+I5ZULDxRi/3v8ABCc20OvxHLKg+mrF/vb4P805todfiZ5ZUA4qxf72+D/NObaHX4jllQuZxRi50Pqcd+W/ypzbQ6/EcsqF54oxb72P+E6enzJzZR6xyyoU+m3Ffa03vH96xzZR6xy2oVHFuK6dSm03319On805so9ZnltQqeLMUN+pTa7b6Ds31TmylvY5bU6josIGbCpZ3G8lRTySycgXGMjQcrNAb5AFWVcq6gtSdkTIZ0nLa0StgR+poP7pn6gXSFOe5AEBwnGXhFbTPdBSsE840cS60MZ9q8jrF39kDmLkLXOpGGs20qMqjyOExPjitewmSp6No1Jia2PTsubn0qK8ROTsicsJTiryZhpOPMQjF2zSOGluljZJYeQWfr5br1GvJZOzPMsLB5q6/PEkHg7wisqXtgqWCGd3ikG8Mh9qwnrB1tcpHI2JUiFSM9RDq0ZU3md2thqCAjnD/rvEvxsfs0KoeFfirs+rLTBfDfaRzTOuxp7RfXv1171exVkkVktbMqyYCAIAgCAIAgCAogKoAgAQHR4J/wBjH4m/9Ry5ut/Kf+xcU/gdxLtAPWo7e0b+qOxdIU5fPM1jS57g1rRdzibAAbkk7BAQzxNx/VVTnNpnupqfUNcAOneCLZiXex87AC+utiotTEpO0SdSwbavPI42CkMbA2N23ttb9ouBzOt1FctJ3ZOjBxjaJ1HCvBsdbDHUVZOVxzMhY7qZRoC51ruN77EC1t1tX6bsiM/1V72rcdPBwvQyBzWwObkOT/yx+L7Uki7eVxovLZ6XVfzOQxrhB7YpH07paiNji2WGePJJZl8zmPs0PGgsMuupzL1aLe5mNOSWea2kgeCvix9XEYZTmfCxjmyk6ysdcZi327bAOPMuB0vZS6c9JZ60Qa1LQatmnqO8Ww0kc4f9d4l+Nj9mhVDwr8Vdn1ZaYL4b7SOac3Y03v1RryOm/wAqvY6kVj1mVZMBAEBRAVQBAEAQC6ABAEBbLJlaXdgJt5BfdAdLgp/6EPxOT/Tcubrfy3/sXFP4HcTBTxhrWtAsAAAN7WFrLpCnI88MuKkRwUjSfXy58vfFFa7Tz6z3N7iGuC1Vp6MMjfhqanOzI1VaXICAkbgyoZHhlO4usxsfjGwGUEgH3lvldyIcLKOWo6vDcOE8TZXOcM4zRlj9Mh8R1rWNxZ1iDvZSYUY2zIc8RJy93Uc/PXsbRw1kUzXh0jI5C0ulje57+iOUnLk65BvYCwIsL3CdGOjkIV5aWe04XwahlPicLC4ARmopgToHOYco07+jJXmi3pu+024hLi4tbHb88CeGPBAIIIIuCNQQdjdSSER3h/13iX42P2aFUPCvxV2fVlpgvhvtI7hsGgDQAWHm0V5B3iislrZevRgfO6AIBdAEBRAVQAIAgKICqABAb7DpC3ALj7Tf6WOC52or4y39i3h8DuJoaLCy6IqCH/C/GRiFO62hpXC/e2YEj/MPfUbFftXaTcD+59hx6glmeavd6w6RzHGK9idWtcGvyvYH7A6EelbYRakjRUmnCVthNxp25cmUZAMuW3VsNALdmmyXPFsjZ0GJhrGMe0gjqgtu4WboCTuNLXvzupca0bZkKeHnpZGpDCW1MeRrIpZA5mR1jls0ODm5bDMWk6E6O5FeZV1ZpHqGGd02Rd4RsGDas38SraXi1iRJCGh5s641Dmd2i0XstJbCTGKcnB7foTDwFPnw6kdlDfWWiw1HVGXfzKfF3SZWyVpNHM4f9d4l+Nj9mhVFwr8Vdn1ZZYL4b7SN6KXNGxwFg5jXAeVoNlepWyKxu7MqyYKoAgCAIAgCAICiAqgCAoTbVAb+GL/oIb20lvfGnm1XPXvjP/Rbf/n7iaV0JUnEeFjCjLStmYBemcXu0u7oi0iQA8h4rz+AtVaGlCyN+GqaE7vURKq0uTY4XxAyDo2VFPG+IODXTOcCGtLnuDuhLbAgyavvqNbaC2+LUstpEnFwd7ZEsrweiP8AH+L6vD3SdLT+qYgGnpWu6FrXPBLmAZXEtGljuNbk303xpxnqdjTKdSCva63nbYXK98MbpWhr3MDnNbewJF7a66LS7XyNsbtZkf8AhMrYzUQdb63bIH9mafo8rdOdmG47x2rOdtFbTMbKWm3kiUPB/TyMoIGygtdlJDSLODXOLmgjkbHZT4JqKTKupJSm2t5zdHrU4jbS9VvvqKeIXt3EW8youE/jLsLHBfDfaRlhPsEP92z9QLoJayrPU51gSdANz3d/csA9eH0fSRGdz2x0wFzO82adx1Ru43FveWuVRJ2WbNsKTkrvJHjifcA9o5G/pWw1FyAIAgCAIAgCAICyZpLXAbkEDzhAdjg7bYXTCwPrcIym1jd7dDe4sb21XOxzxn/ot5ZYfuJZXRFQarinEHU9HUTMF3Rxuc3q5tQNCWjcDc9wKMI+eKGIxgR6ua0dV+l7dh+T+Sq5tS94vIRcfd2HrXg2Hc+Diqf6kkaWkshlMcQA1LMrXWF9DZznDzdq3POz3kRZNrYmeyoqYppvWZSHMNp2sinfJpbKCGaNIF9SDuFsjGVtR545ReUrDFcUyxPip5aem6NgAkqXhjWgaZWxXMheAB4zQNeey9wotu8jRUxEUrROfwePDKUNqZ6l1bOHdII4G+t9IHZw9ocBd2bXM51r8hsvaVOOd8zbDC4zEe7Cm7PqsvF/c2GJeFqcu+pqaNrO2d5LzoPsI9G63+yd5kddbCzpezGKnFOUlHqzb8jjH49WOlllM+QyyGRzYmNa25Y1lruzEgBgttz7VFrRp1ZaUolvhPZyNNfqVG+pK33b8u81jAWR2Dn2Y2wN9bNFvJsFt42bd7kp8BYGnRcXC+Wv/L7fQ6nwZAuqZI5g2QiFsgc4XLXZsjrcrOzehJzco95zeP4Phg6sILW4pvt1O3ab3jASRytfBVRx9HEWinMrIspIsJGsykyG2zDbaw30xTs8miuq3Wafccs9xcSXEucTckm5JO5JUxJJWRAbbd2W3WTAQBAEBRAVQBAEBbLIGguOzRc+QC6A7vC2fUVINdqYcwdZI+fJc3S/lr/b6lxU+B3EnLpCnLZGBwIcAQRYgi4IOhBHMICOMZ8FhfM+SnqWwxuOYQGDOAbagPEgytJ18U2vz2WidCMsyTTxU4JLWQViGIySOc1sh6NshDHNa5hcATa5uCLjXLupmF4PpVHouaUratZiria2jp6L0b680uy50fCeG11RHI6llcxrSW9E2pc0tc+5zFtxYHXXmSTuF4xWjRcKcoZx1vpLwJdCrSqyqzaaUl7qT/a9l9V/zIs4ko66gjjbLPIx9SZC50dRIXHo8o65Fs+jxa5NgFtwsKWJxElH3VbVuZqxNdQwkKUoLST/AH7Wt2r6s8mHNjcxrmsY09gAuD2XsqurCUJuMtaPoHBvJq1CFalCKy2Wy6rntWsswgCAslla0XcQPKfndEm9Rqq1qdKOlUaS6z14PTPhaT0j2vewNeWEsNt7XBvvzFlNVOJ8vxGOq4jRcsmlbt631mc0zC7MWgv3L3DM8kaXLjqT33WwhvMyoCqAIAgCAIAgCAIDDWNBjeDtlPvWQEh4f9aUn5L/AKka5qj/ACl/t9S4qfA7iSl0pThAarijGBSUssx1LRZgtcF7uqwHuzEX7rrEpKKuzdh6E69WNKGtv88D5zlgDmlrtc17nbU6k+W+qgqTT0tp9QWCpcm5M17trevbtNRguIzUswcxxY8+tvLbbE9+hF7FdFjY8qwarLWs/uj5tgaSw3CHJ8Qsr6Lz36n+bDacRTOla+WVxfIGjrG17MNwNttSqTCVnSrRnuZ2fCfBeHp4Cqqas7Xvtyd9uw1eDVAa8sJADhmF9OsLA+hWfDdC1RTS1/QpfZPHKDnQm0k812/8N9TQSynLBDJO7QkRNzWB2Ljs0Hlc669ipoU3LUdRjuF8Pg0tN3b1JWff+azpMK8H2ITgkxNp7bdO7U+RseY+/ZbFQe1lLiPaqFv0abv/AG1eRXDuCswl6aoN4pHM9ZaGtJjNndZ+YkXuNgoGJxDo1NBIj89YvEQ0k9HsX3uc5hdHH0ccnRtD3Na4m2uYtuTc681c2tkcpKTm9KWbe02KGAgHz2QBAEAQBAPnugF0AQD5/PtQGOoYXMc0blpA8pFkBIdGLU1KOw03+pGuao/yl/t9S4qfAfYSQulKcICGPC3jJlrG048SmbmNnXDpJhzG12tbpz657VHxD1I6v2Ww6lUnWf8AjZLv1/JeJxSjHbHO4pGBK/8AtWPvi3yLp+BnpYeUXv8AofMvaekoY9tbUmbjD5c8bb9mU3120XPYmlxVWUNz/wCHecFYlYrBwqPdZ92TNXw5FD6qp21bc0Qma2UF2UWJyXJ9qCQT2gFdLV/XwSnfVn9D5XOlKhXlTlrTaPrDD8NhgblhijjB3DGNaDbQXsNSqU2HqQEd08WX1X1r+vzG/lN/Que4Q/kPuLbCfBIywr2CH+7Z+oF0T1lQtR6lgyEAQBAEAQBAUQFUBbI8NBJ0A3Qyk27I8v8ASkPujPhBedOJveEqrWvNfc9BlBYXNNxYkHzbr0iO1YkaFtoKcDk6mHvSxrmcP/JX+xc1fgvsJFXTFMEB8zVOJmqkkqXAAzvL7DkNmg94aAPMoVV3mz6RwDRVPAwttz8fyxjJWsuG7K5zEtSZDnIy32F76BdfwZh5UaNpbXc+ScLcIPHYjjWrZWtrNjgMhvI07DKR573+IKn4ZjaunvR1fsfWk6VSm3kmmu+9/kjW4m3rzDv0+CD8asODIupg3DtRzvD60eEZ9q+SPr6hqRLHHI3aRjXjyOAI+NVJBM6Ai+okdKaiOLQunlzOIu1rek6OxAIJLrOtbsJJGl6HG2WIcn1fItMNd0kl+Znki4CpQBcS3AAs2eYN25Nz6DsHJanwjX3/ACPfJKW4r9IdJ93/AEib/knONff5Ickpbiv0iUnZPp98Tf8AJY5wr7/JDktLcXDgal00m0+7y/8AJZ5wr7/JDklLcXt4Mpht0v515+MpzjiN/khySlu8yo4Op/uv51/705xxG/yQ5JS3eY+k6n09l0+6O1+fcs8419/khySlu8yn0nQa6y/nDonOVff5IckpfjKDg6D2035w/uTnKvvXgOR0vxmWDhaJmxdbnmbE8k9uZ8ZPmvZeJY6rJ3Y5JSPLW8EQyhwfJNZ+4Ba0eSzWgDzL3HhGslbIxyOkY3cCxG956klwsS6QPva9rh7SHHXcgr1znW6jHIqZjl4AhcAHTVDm7FudjAR/hYNuwWCzznW6hyKme+iqXhscMw67ZIcrgzI17WTRDMAXuN+tqNLWPKxPijGLrxlHeeqjfFuL3EproioCA+a8Swr1LPNTg3bFI5re3ITmZfvykKFV/ez6R7Pzc8BC+y68GavF/YZLe1KxT/ciTwq2sFVt0Wc8yUHYhdzTrQqZxdz5C4tazYYL7Ke9nxEfvVHw7H9j7fp9zrvZCT5RUX9fqWYuy0p72g/J8i28B1PclHc7+P8Aw0e1lLQxin0o/I+oOB6oSYfSPHOBg+C0N+RVs46EnHcykTubxeTJocV4MoKiQyz0sMkhtd5bqbaC5G6A8n9XOF/aUHwf5oB/Vzhf2lB8H+aAf1c4X9pQfB/mgLj4PcNN70cOu+h156667LFkZuwPB9hosRRxabaHT0porcLsqfB/htiPUcVjuLHXl2rGjHcNJ7y/6RMP+1Y/83bft7QD5gscXHcjOlLeGcC0AJIpm/CfoOwdbQd3eU4uG5eA05by4cE0IFhTMt2Xdb3sycVDorwGnLeXHguivfoB8J+vZfrarHFQ6K8Bpy3sxs4HogSRE7Xl0suXXsGbROKp9FeCGnLezI/g2jIt0bh2ZZZW27xZ2h/cOxOJp9FeCM8ZPe/E844EpL39fv8AjM/p6+qcTT6K8EOMn0n4s9TOEKQFrjGXFjxI3PJI+z2m7XAOcRcHmsxpQi7xil3Iw5yeTbN6vZ5CAhXwv0zY6+N2YE1EV8nNphOXMe5wcLfglR68dp1fsvi9Gc6D/wAs13a/HLwOMIUY7VpNWZuuGsDpp2BroyJIAG3Dr3a/UOynQE5SPN3qkx+KxOFq6UJZSz7GuvWcTieDKdGpxbWS1dj/ACxlfwE1ud0Txn1yXBFr8iQ4tI8jAe9H7Q1qijGrdpdd/XxkacLQeEqOrRsn2fi8jkscwiQPlc7aAZS7I8MeQM5DHkZSQD4pN9CeS6fgfhOFNxk4u1TJass8rkLhqvPHTTdk4LPXnty8Sd/A9OH4TTW+xzsPlZIQVLxHxZdr+ZTx1I7RaTIQBAEAQBAEAQBAEAQBAEAQBAEAQBARL4RsC9V1VQXWzRxRNp3c2PaHSE37HF7QfIqLhThCWHr04rVt608vKzLPAUXKMqi/cmrPc1mRvOJGno3Mc2QDXM0hvZcE6OF72spVOpTqLSg7o7qhj3iIaNNPTSzysk+/X1W+R2PAmFVTY3SAB0Uzg4Bzg2S9spe3TKWWA0JG1x3weEcAsTaUXaS8Gvoc1isTHlEpRbknreWvqtlY6NrnBzmPaGuAabB2awdewNho7q3sL6EaqgxuCeG0byvfyt9DFGtxl8rWOb8IeLmOgbG1t2yBzrnYvllc1uU9zIpCfwmrpuCKMnWoRhm1nbsW3vaKevNfqye3L88CUeAcHjpaCCOFz3sLekDn2DiZfXDoBoLu25d6vJScpOT2kBKx0K8gIAgCAIAgCAIAgCAIAgCAIAgCAIAgIn8I+JOw6obLJ69HVyEgN6j4ujYxpbY3EgO/2NtRqqjH8DTx1RSpy961rbPHYTsLjlQjoyWVzj+I8YpKmPpWS2kYLdG/MwvaOtkB0yncBw7So2E4M4QwE9GrSbg3rWaXXl8i0hwrBQnxU7Nq21eHX1koQ4xC6FssTg6NzC9tgQMjbAmwGjW3F9NOxT9F3sQVJWujnXxATCRgljdLaR7TIJKd7SBeRhJ5G3ihvjDMNRaq4XhR4q8l72x2z7H69xvwrlp5atu7uOG8JFW9jYaR7SOha0731bC1rja2l3ukO52710nAMKaxdSveyjG3Zd3+Vipruboxhrbd/wA8yfeEZA6hpCPcI/RGAV6Rras7M2yGAgCAIAgCAIAgCAIAgCAIAgCAIAgCAin6IRh9S0p0sKgjvuYnW07ND6FO4O+Ou811f2kHdnde23PXz7K5pYWFOrKpHXI1zrynTjTeqN7d5lop3xSNkieY3g3Dwbaj4/Id1ox0KUYOcqels68zbg4SqVFBTUet6sjJTYlOx75GSvD5cxeeqbmQ5nbjS510sotbgTCYiK007LYYhi6tNtxZbiWJyTyXlcXutudedzqdTc66rdhcFQw16MU3pZtvbsPMq05NT1aOo+jfA/WGXCqcndpezX+xIQqerFRqSitSbN7nKb0pO7eb7WdmtZgIAgCAIAgCAIAgCAIAgCAIAgCAIAgIl+iFqwIKOLm6Z0g09yjy+964NFMwVPjKjje2TzMOeg1LXZohNxuSdNTfQWCvMNQVCmoJ3sacTXderKpZK+xakUA8ixhqEqMXGUnLPWxXqqrJNRUctSLSOsNbCx1tf0LGJlUitOCu0nlv1ChGE5qM5aKb167FnMGx2Pcd+xa+McbVais9F3XehoKUtCnmr5fiv9e8+hPALV5sOcz3KeRu1rZrPt/mVJiXF1W46nn4m5RcfdkrNEkLQZCAIAgCAIAgCAIAgCAIAgCAIAgCAICFvohntL6IZusxszstr3D3RAc9PEKmYF1FWWhG+97l+aj3xdOVKcpzs1qXSfptIelbe3cQVf1YJpPcyBF2MgHfbT08gteJqVYRXFRu2/DrN+Gp0pt8bLRSTfW3uLeY8h+Rbb++l1P6EfYVe3UX5g8wdNOxaKOIp13eGdrr5EjEYaph7Kpk2r608s9xOH0Pb/qaqGvs4OvYYmjy/YlUmMlTlVvTd1ZG3RnH96d3vJXUUBAEAQBAEAQBAEAQBAEAQBAEAQBAEB86eGuq6TFHtBzCOKNlhrY6ucLD8IFW3B8o0acqlR2TaXhf7nh0qlaShTi29yzOCuN7A3At3a7qZiMO60oVFLKLTtbXmZw+JjShOLgm5K19xW6mKSbaT1ERxa1otdYEEnkeWwuOfNRVKarydSyilk/C5vlGnxUXF+827q2rdntvmUcLEDYgHS3k95eZTtODopNO97bssz0qVlKNZuLSyTT17ureTn9D5CRTVTi0gOmaGuN9Q1liBfkCTt2lVOPhGFZqKPUJSlFaTJXUM9BAEAQBAEAQBAEAQBAEAQBAEAQBAEB80+FnDJYMSmfIDac9JG/k4BoBA5Zm7WGux5q1wEYThKE3pf17N3aJ1XBxlTWi1e8t9/lZbjj5xY2uHa7g3v7/ADU7DVuNh+3Rs7W7DGNocTVtpqd1fSWd79oJ9At5Bf4rr1GGHw88rJy8zxKpiK8EneSgt2pGNj7u6uY20uAdzyuOei01MVhnU0Ztau7O32FClXbvSTv1Xv5G/wCH8HgmdIaud1OGsuwgXc5zuWUtNwA3bQ7KuxeOhT0Y4W2V+zYT+b8VKTliIyvLqd3+biWPBlxpTxU8NLNG2ncG+OPYS4kXuSbteSSTfTfVV3Hqcm28yXi+BMVhqam43Vs7bO376iU17KkIAgCAIAgCAIAgCAIAgCAIAgCAIAgPLieHRVEbop42yRu3Y4XBsbj0oCJPCr4PqeGOOppYWsay7JWAHJZ2rZCb6AEZSexwP2OvnETnJXbbt3krBTVOrdpPqep9T7TleGJaGO4qqZro3ah2R7ntcDo1zBuPN1de3SLKpUnrd7HSY7g2nxfH4RNwlrik9ex229lrrvy93B+AwVUs9MPWi+76eUMc45Y3+K9uYZ7x5bXIIs7tXqCU8nrRDx1Gvg1SxCy0lnss1q7G18nc5iZ88TS6amqItPFlhkaNNz0mTbyhYdGRJw/tNUgv1FpeT8Un8jzTYi4s6rAcwIBaXuF9raM7dEVJs31vaZSptRgrtP8Ayvb/AOc/I+lOBqvpKClOSSO0TGFkjCxwLGhp6p5G1weYspZxpvUAQBAEAQBAEAQBAEAQBAEAQBAEAQBAc/x1iopqSR5pX1bSMr4mgEZSDcuv9hpbQE6jRAfNVFjLJJHiONzQTdsbniR2X8Mhudw8guBzOpi1aaWew6PgbheVB6E84v8AL/ff2nV8G1En9IUghYS4ygnMC1oZY5yeejSe69r7rzRXvFnw9wjQq4V04O7ds9iz69vZ3n0UphxIQBAEAQBAEAQBAEAQBAEAQBAEAQBAEAQBAEBrMX4fpaoWqIIpe97ATp37oBgnD9NSBwpYI4Q+2bI22bLe1zztc++UBs0AQBAEAQBAEAQBAEAQBAEAQBAEAQBAEB//2Q==">
            <a:extLst>
              <a:ext uri="{FF2B5EF4-FFF2-40B4-BE49-F238E27FC236}">
                <a16:creationId xmlns:a16="http://schemas.microsoft.com/office/drawing/2014/main" id="{F4C72689-568D-4D2C-B851-DB9E8510AE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30726" name="AutoShape 16" descr="data:image/jpeg;base64,/9j/4AAQSkZJRgABAQAAAQABAAD/2wCEAAkGBxQTEhQUEhQVFhUVFxwXFxYXFhgWFhwYFRYfFxgXHhcYHCggGholHBgdITEhJSksLi4uHx8zODMtNygtLi0BCgoKDg0OGxAQGy4kICQsNTcwLDQvLCwsLC8uMCwsLCwvLyw0NCwsLCwsLCwsLywsLDQsLCwsLDQwLCwsLCwsLP/AABEIALwAwAMBEQACEQEDEQH/xAAcAAEAAQUBAQAAAAAAAAAAAAAABwECAwUGBAj/xABSEAABAwIEAgQFChIJBQAAAAABAAIDBBEFEiExBkETIlFhBzJxgaEUIzNSU5GSscHwCBYkNEJUY2RydISTlLK00dThFRdic4Kis8TSJTVDwtP/xAAbAQEAAgMBAQAAAAAAAAAAAAAABAUBAwYCB//EADoRAAIBAgIECwcEAwEBAQAAAAABAgMRBCESMUFRBRMUFVJhcYGRoeEGIjOxwdHwIzI0YkJy8YKiRP/aAAwDAQACEQMRAD8AnFAEAQBAEAQBAEBwvEXFtTFUPZCyMxMkZEXGN8jg+QNN3BsjcrfXBrrsb20vFr4pUpaNtl9dt/V1G+lQ01e+2x6Bi9d7ek/My/8A2ULnZdDz9CRyB9Ly9Q3Fq7nJSnv9Tya+bp9PSnOy6Hn6GeQPpeXqXjF633Sm/R5P4hY52XQ8/QcgfS8vUr/S1Z7pTfo8n8QnO39PP0HIP7eXqWjF633Sm/R5P4hOdl0PP0HIH0vL1LZMUrjtNTD8mkP+4TnZdDz9ByB9Ly9SybEq8+LPTt/JXn46hOdv6efoOQPpeXqVGJ12a/TU2X2vqV/x+qPnZOdv6efoY5A+l5epgdXYjfSqpgOz1G7+ITnZdDz9DPIH0vL1MjsRxDlUUw/JX/xCc7LoefoY5A+l5epa+vxC2lTTDv8AUjz/ALhOdl0PP0HIH0vL1K/0hiH2xTfor/4j53TnZdDz9ByB9Ly9TOMVrfdaby+ppPi9UJzsuh5+g5A+l5eppsV43q6cFrnU75WtJDTBIwODY3PvmE5y5sjgBY6g8hdb6eP089DLt9DXPC6P+Xl6kjU8we1rxs4Bwv2EXCsSIZEAQBAEAQBAEAQEaS04lqsQboPqkNcCC5rmupoQ9paCN2kjW9t9dlScJT0ayfV9WWWDjem+37HEUeP12UWljYOTTF0rgBoLyOeC82A1trupa4PoyV3f5Gh4uonYyO4gxDlUQ+eC3/us820OvxMcsqGM8Q4lymp/zJ/enNtDr8RyyoWHiPFPdab82Vjm2h1+I5ZUMbuJsW5Opz/gTm2h1+I5ZULDxRi/3v8ABCc20OvxHLKg+mrF/vb4P805todfiZ5ZUA4qxf72+D/NObaHX4jllQuZxRi50Pqcd+W/ypzbQ6/EcsqF54oxb72P+E6enzJzZR6xyyoU+m3Ffa03vH96xzZR6xy2oVHFuK6dSm03319On805so9ZnltQqeLMUN+pTa7b6Ds31TmylvY5bU6josIGbCpZ3G8lRTySycgXGMjQcrNAb5AFWVcq6gtSdkTIZ0nLa0StgR+poP7pn6gXSFOe5AEBwnGXhFbTPdBSsE840cS60MZ9q8jrF39kDmLkLXOpGGs20qMqjyOExPjitewmSp6No1Jia2PTsubn0qK8ROTsicsJTiryZhpOPMQjF2zSOGluljZJYeQWfr5br1GvJZOzPMsLB5q6/PEkHg7wisqXtgqWCGd3ikG8Mh9qwnrB1tcpHI2JUiFSM9RDq0ZU3md2thqCAjnD/rvEvxsfs0KoeFfirs+rLTBfDfaRzTOuxp7RfXv1171exVkkVktbMqyYCAIAgCAIAgCAogKoAgAQHR4J/wBjH4m/9Ry5ut/Kf+xcU/gdxLtAPWo7e0b+qOxdIU5fPM1jS57g1rRdzibAAbkk7BAQzxNx/VVTnNpnupqfUNcAOneCLZiXex87AC+utiotTEpO0SdSwbavPI42CkMbA2N23ttb9ouBzOt1FctJ3ZOjBxjaJ1HCvBsdbDHUVZOVxzMhY7qZRoC51ruN77EC1t1tX6bsiM/1V72rcdPBwvQyBzWwObkOT/yx+L7Uki7eVxovLZ6XVfzOQxrhB7YpH07paiNji2WGePJJZl8zmPs0PGgsMuupzL1aLe5mNOSWea2kgeCvix9XEYZTmfCxjmyk6ysdcZi327bAOPMuB0vZS6c9JZ60Qa1LQatmnqO8Ww0kc4f9d4l+Nj9mhVDwr8Vdn1ZaYL4b7SOac3Y03v1RryOm/wAqvY6kVj1mVZMBAEBRAVQBAEAQC6ABAEBbLJlaXdgJt5BfdAdLgp/6EPxOT/Tcubrfy3/sXFP4HcTBTxhrWtAsAAAN7WFrLpCnI88MuKkRwUjSfXy58vfFFa7Tz6z3N7iGuC1Vp6MMjfhqanOzI1VaXICAkbgyoZHhlO4usxsfjGwGUEgH3lvldyIcLKOWo6vDcOE8TZXOcM4zRlj9Mh8R1rWNxZ1iDvZSYUY2zIc8RJy93Uc/PXsbRw1kUzXh0jI5C0ulje57+iOUnLk65BvYCwIsL3CdGOjkIV5aWe04XwahlPicLC4ARmopgToHOYco07+jJXmi3pu+024hLi4tbHb88CeGPBAIIIIuCNQQdjdSSER3h/13iX42P2aFUPCvxV2fVlpgvhvtI7hsGgDQAWHm0V5B3iislrZevRgfO6AIBdAEBRAVQAIAgKICqABAb7DpC3ALj7Tf6WOC52or4y39i3h8DuJoaLCy6IqCH/C/GRiFO62hpXC/e2YEj/MPfUbFftXaTcD+59hx6glmeavd6w6RzHGK9idWtcGvyvYH7A6EelbYRakjRUmnCVthNxp25cmUZAMuW3VsNALdmmyXPFsjZ0GJhrGMe0gjqgtu4WboCTuNLXvzupca0bZkKeHnpZGpDCW1MeRrIpZA5mR1jls0ODm5bDMWk6E6O5FeZV1ZpHqGGd02Rd4RsGDas38SraXi1iRJCGh5s641Dmd2i0XstJbCTGKcnB7foTDwFPnw6kdlDfWWiw1HVGXfzKfF3SZWyVpNHM4f9d4l+Nj9mhVFwr8Vdn1ZZYL4b7SN6KXNGxwFg5jXAeVoNlepWyKxu7MqyYKoAgCAIAgCAICiAqgCAoTbVAb+GL/oIb20lvfGnm1XPXvjP/Rbf/n7iaV0JUnEeFjCjLStmYBemcXu0u7oi0iQA8h4rz+AtVaGlCyN+GqaE7vURKq0uTY4XxAyDo2VFPG+IODXTOcCGtLnuDuhLbAgyavvqNbaC2+LUstpEnFwd7ZEsrweiP8AH+L6vD3SdLT+qYgGnpWu6FrXPBLmAZXEtGljuNbk303xpxnqdjTKdSCva63nbYXK98MbpWhr3MDnNbewJF7a66LS7XyNsbtZkf8AhMrYzUQdb63bIH9mafo8rdOdmG47x2rOdtFbTMbKWm3kiUPB/TyMoIGygtdlJDSLODXOLmgjkbHZT4JqKTKupJSm2t5zdHrU4jbS9VvvqKeIXt3EW8youE/jLsLHBfDfaRlhPsEP92z9QLoJayrPU51gSdANz3d/csA9eH0fSRGdz2x0wFzO82adx1Ru43FveWuVRJ2WbNsKTkrvJHjifcA9o5G/pWw1FyAIAgCAIAgCAICyZpLXAbkEDzhAdjg7bYXTCwPrcIym1jd7dDe4sb21XOxzxn/ot5ZYfuJZXRFQarinEHU9HUTMF3Rxuc3q5tQNCWjcDc9wKMI+eKGIxgR6ua0dV+l7dh+T+Sq5tS94vIRcfd2HrXg2Hc+Diqf6kkaWkshlMcQA1LMrXWF9DZznDzdq3POz3kRZNrYmeyoqYppvWZSHMNp2sinfJpbKCGaNIF9SDuFsjGVtR545ReUrDFcUyxPip5aem6NgAkqXhjWgaZWxXMheAB4zQNeey9wotu8jRUxEUrROfwePDKUNqZ6l1bOHdII4G+t9IHZw9ocBd2bXM51r8hsvaVOOd8zbDC4zEe7Cm7PqsvF/c2GJeFqcu+pqaNrO2d5LzoPsI9G63+yd5kddbCzpezGKnFOUlHqzb8jjH49WOlllM+QyyGRzYmNa25Y1lruzEgBgttz7VFrRp1ZaUolvhPZyNNfqVG+pK33b8u81jAWR2Dn2Y2wN9bNFvJsFt42bd7kp8BYGnRcXC+Wv/L7fQ6nwZAuqZI5g2QiFsgc4XLXZsjrcrOzehJzco95zeP4Phg6sILW4pvt1O3ab3jASRytfBVRx9HEWinMrIspIsJGsykyG2zDbaw30xTs8miuq3Wafccs9xcSXEucTckm5JO5JUxJJWRAbbd2W3WTAQBAEBRAVQBAEBbLIGguOzRc+QC6A7vC2fUVINdqYcwdZI+fJc3S/lr/b6lxU+B3EnLpCnLZGBwIcAQRYgi4IOhBHMICOMZ8FhfM+SnqWwxuOYQGDOAbagPEgytJ18U2vz2WidCMsyTTxU4JLWQViGIySOc1sh6NshDHNa5hcATa5uCLjXLupmF4PpVHouaUratZiria2jp6L0b680uy50fCeG11RHI6llcxrSW9E2pc0tc+5zFtxYHXXmSTuF4xWjRcKcoZx1vpLwJdCrSqyqzaaUl7qT/a9l9V/zIs4ko66gjjbLPIx9SZC50dRIXHo8o65Fs+jxa5NgFtwsKWJxElH3VbVuZqxNdQwkKUoLST/AH7Wt2r6s8mHNjcxrmsY09gAuD2XsqurCUJuMtaPoHBvJq1CFalCKy2Wy6rntWsswgCAslla0XcQPKfndEm9Rqq1qdKOlUaS6z14PTPhaT0j2vewNeWEsNt7XBvvzFlNVOJ8vxGOq4jRcsmlbt631mc0zC7MWgv3L3DM8kaXLjqT33WwhvMyoCqAIAgCAIAgCAIDDWNBjeDtlPvWQEh4f9aUn5L/AKka5qj/ACl/t9S4qfA7iSl0pThAarijGBSUssx1LRZgtcF7uqwHuzEX7rrEpKKuzdh6E69WNKGtv88D5zlgDmlrtc17nbU6k+W+qgqTT0tp9QWCpcm5M17trevbtNRguIzUswcxxY8+tvLbbE9+hF7FdFjY8qwarLWs/uj5tgaSw3CHJ8Qsr6Lz36n+bDacRTOla+WVxfIGjrG17MNwNttSqTCVnSrRnuZ2fCfBeHp4Cqqas7Xvtyd9uw1eDVAa8sJADhmF9OsLA+hWfDdC1RTS1/QpfZPHKDnQm0k812/8N9TQSynLBDJO7QkRNzWB2Ljs0Hlc669ipoU3LUdRjuF8Pg0tN3b1JWff+azpMK8H2ITgkxNp7bdO7U+RseY+/ZbFQe1lLiPaqFv0abv/AG1eRXDuCswl6aoN4pHM9ZaGtJjNndZ+YkXuNgoGJxDo1NBIj89YvEQ0k9HsX3uc5hdHH0ccnRtD3Na4m2uYtuTc681c2tkcpKTm9KWbe02KGAgHz2QBAEAQBAPnugF0AQD5/PtQGOoYXMc0blpA8pFkBIdGLU1KOw03+pGuao/yl/t9S4qfAfYSQulKcICGPC3jJlrG048SmbmNnXDpJhzG12tbpz657VHxD1I6v2Ww6lUnWf8AjZLv1/JeJxSjHbHO4pGBK/8AtWPvi3yLp+BnpYeUXv8AofMvaekoY9tbUmbjD5c8bb9mU3120XPYmlxVWUNz/wCHecFYlYrBwqPdZ92TNXw5FD6qp21bc0Qma2UF2UWJyXJ9qCQT2gFdLV/XwSnfVn9D5XOlKhXlTlrTaPrDD8NhgblhijjB3DGNaDbQXsNSqU2HqQEd08WX1X1r+vzG/lN/Que4Q/kPuLbCfBIywr2CH+7Z+oF0T1lQtR6lgyEAQBAEAQBAUQFUBbI8NBJ0A3Qyk27I8v8ASkPujPhBedOJveEqrWvNfc9BlBYXNNxYkHzbr0iO1YkaFtoKcDk6mHvSxrmcP/JX+xc1fgvsJFXTFMEB8zVOJmqkkqXAAzvL7DkNmg94aAPMoVV3mz6RwDRVPAwttz8fyxjJWsuG7K5zEtSZDnIy32F76BdfwZh5UaNpbXc+ScLcIPHYjjWrZWtrNjgMhvI07DKR573+IKn4ZjaunvR1fsfWk6VSm3kmmu+9/kjW4m3rzDv0+CD8asODIupg3DtRzvD60eEZ9q+SPr6hqRLHHI3aRjXjyOAI+NVJBM6Ai+okdKaiOLQunlzOIu1rek6OxAIJLrOtbsJJGl6HG2WIcn1fItMNd0kl+Znki4CpQBcS3AAs2eYN25Nz6DsHJanwjX3/ACPfJKW4r9IdJ93/AEib/knONff5Ickpbiv0iUnZPp98Tf8AJY5wr7/JDktLcXDgal00m0+7y/8AJZ5wr7/JDklLcXt4Mpht0v515+MpzjiN/khySlu8yo4Op/uv51/705xxG/yQ5JS3eY+k6n09l0+6O1+fcs8419/khySlu8yn0nQa6y/nDonOVff5IckpfjKDg6D2035w/uTnKvvXgOR0vxmWDhaJmxdbnmbE8k9uZ8ZPmvZeJY6rJ3Y5JSPLW8EQyhwfJNZ+4Ba0eSzWgDzL3HhGslbIxyOkY3cCxG956klwsS6QPva9rh7SHHXcgr1znW6jHIqZjl4AhcAHTVDm7FudjAR/hYNuwWCzznW6hyKme+iqXhscMw67ZIcrgzI17WTRDMAXuN+tqNLWPKxPijGLrxlHeeqjfFuL3EproioCA+a8Swr1LPNTg3bFI5re3ITmZfvykKFV/ez6R7Pzc8BC+y68GavF/YZLe1KxT/ciTwq2sFVt0Wc8yUHYhdzTrQqZxdz5C4tazYYL7Ke9nxEfvVHw7H9j7fp9zrvZCT5RUX9fqWYuy0p72g/J8i28B1PclHc7+P8Aw0e1lLQxin0o/I+oOB6oSYfSPHOBg+C0N+RVs46EnHcykTubxeTJocV4MoKiQyz0sMkhtd5bqbaC5G6A8n9XOF/aUHwf5oB/Vzhf2lB8H+aAf1c4X9pQfB/mgLj4PcNN70cOu+h156667LFkZuwPB9hosRRxabaHT0porcLsqfB/htiPUcVjuLHXl2rGjHcNJ7y/6RMP+1Y/83bft7QD5gscXHcjOlLeGcC0AJIpm/CfoOwdbQd3eU4uG5eA05by4cE0IFhTMt2Xdb3sycVDorwGnLeXHguivfoB8J+vZfrarHFQ6K8Bpy3sxs4HogSRE7Xl0suXXsGbROKp9FeCGnLezI/g2jIt0bh2ZZZW27xZ2h/cOxOJp9FeCM8ZPe/E844EpL39fv8AjM/p6+qcTT6K8EOMn0n4s9TOEKQFrjGXFjxI3PJI+z2m7XAOcRcHmsxpQi7xil3Iw5yeTbN6vZ5CAhXwv0zY6+N2YE1EV8nNphOXMe5wcLfglR68dp1fsvi9Gc6D/wAs13a/HLwOMIUY7VpNWZuuGsDpp2BroyJIAG3Dr3a/UOynQE5SPN3qkx+KxOFq6UJZSz7GuvWcTieDKdGpxbWS1dj/ACxlfwE1ud0Txn1yXBFr8iQ4tI8jAe9H7Q1qijGrdpdd/XxkacLQeEqOrRsn2fi8jkscwiQPlc7aAZS7I8MeQM5DHkZSQD4pN9CeS6fgfhOFNxk4u1TJass8rkLhqvPHTTdk4LPXnty8Sd/A9OH4TTW+xzsPlZIQVLxHxZdr+ZTx1I7RaTIQBAEAQBAEAQBAEAQBAEAQBAEAQBARL4RsC9V1VQXWzRxRNp3c2PaHSE37HF7QfIqLhThCWHr04rVt608vKzLPAUXKMqi/cmrPc1mRvOJGno3Mc2QDXM0hvZcE6OF72spVOpTqLSg7o7qhj3iIaNNPTSzysk+/X1W+R2PAmFVTY3SAB0Uzg4Bzg2S9spe3TKWWA0JG1x3weEcAsTaUXaS8Gvoc1isTHlEpRbknreWvqtlY6NrnBzmPaGuAabB2awdewNho7q3sL6EaqgxuCeG0byvfyt9DFGtxl8rWOb8IeLmOgbG1t2yBzrnYvllc1uU9zIpCfwmrpuCKMnWoRhm1nbsW3vaKevNfqye3L88CUeAcHjpaCCOFz3sLekDn2DiZfXDoBoLu25d6vJScpOT2kBKx0K8gIAgCAIAgCAIAgCAIAgCAIAgCAIAgIn8I+JOw6obLJ69HVyEgN6j4ujYxpbY3EgO/2NtRqqjH8DTx1RSpy961rbPHYTsLjlQjoyWVzj+I8YpKmPpWS2kYLdG/MwvaOtkB0yncBw7So2E4M4QwE9GrSbg3rWaXXl8i0hwrBQnxU7Nq21eHX1koQ4xC6FssTg6NzC9tgQMjbAmwGjW3F9NOxT9F3sQVJWujnXxATCRgljdLaR7TIJKd7SBeRhJ5G3ihvjDMNRaq4XhR4q8l72x2z7H69xvwrlp5atu7uOG8JFW9jYaR7SOha0731bC1rja2l3ukO52710nAMKaxdSveyjG3Zd3+Vipruboxhrbd/wA8yfeEZA6hpCPcI/RGAV6Rras7M2yGAgCAIAgCAIAgCAIAgCAIAgCAIAgCAin6IRh9S0p0sKgjvuYnW07ND6FO4O+Ou811f2kHdnde23PXz7K5pYWFOrKpHXI1zrynTjTeqN7d5lop3xSNkieY3g3Dwbaj4/Id1ox0KUYOcqels68zbg4SqVFBTUet6sjJTYlOx75GSvD5cxeeqbmQ5nbjS510sotbgTCYiK007LYYhi6tNtxZbiWJyTyXlcXutudedzqdTc66rdhcFQw16MU3pZtvbsPMq05NT1aOo+jfA/WGXCqcndpezX+xIQqerFRqSitSbN7nKb0pO7eb7WdmtZgIAgCAIAgCAIAgCAIAgCAIAgCAIAgIl+iFqwIKOLm6Z0g09yjy+964NFMwVPjKjje2TzMOeg1LXZohNxuSdNTfQWCvMNQVCmoJ3sacTXderKpZK+xakUA8ixhqEqMXGUnLPWxXqqrJNRUctSLSOsNbCx1tf0LGJlUitOCu0nlv1ChGE5qM5aKb167FnMGx2Pcd+xa+McbVais9F3XehoKUtCnmr5fiv9e8+hPALV5sOcz3KeRu1rZrPt/mVJiXF1W46nn4m5RcfdkrNEkLQZCAIAgCAIAgCAIAgCAIAgCAIAgCAICFvohntL6IZusxszstr3D3RAc9PEKmYF1FWWhG+97l+aj3xdOVKcpzs1qXSfptIelbe3cQVf1YJpPcyBF2MgHfbT08gteJqVYRXFRu2/DrN+Gp0pt8bLRSTfW3uLeY8h+Rbb++l1P6EfYVe3UX5g8wdNOxaKOIp13eGdrr5EjEYaph7Kpk2r608s9xOH0Pb/qaqGvs4OvYYmjy/YlUmMlTlVvTd1ZG3RnH96d3vJXUUBAEAQBAEAQBAEAQBAEAQBAEAQBAEB86eGuq6TFHtBzCOKNlhrY6ucLD8IFW3B8o0acqlR2TaXhf7nh0qlaShTi29yzOCuN7A3At3a7qZiMO60oVFLKLTtbXmZw+JjShOLgm5K19xW6mKSbaT1ERxa1otdYEEnkeWwuOfNRVKarydSyilk/C5vlGnxUXF+827q2rdntvmUcLEDYgHS3k95eZTtODopNO97bssz0qVlKNZuLSyTT17ureTn9D5CRTVTi0gOmaGuN9Q1liBfkCTt2lVOPhGFZqKPUJSlFaTJXUM9BAEAQBAEAQBAEAQBAEAQBAEAQBAEB80+FnDJYMSmfIDac9JG/k4BoBA5Zm7WGux5q1wEYThKE3pf17N3aJ1XBxlTWi1e8t9/lZbjj5xY2uHa7g3v7/ADU7DVuNh+3Rs7W7DGNocTVtpqd1fSWd79oJ9At5Bf4rr1GGHw88rJy8zxKpiK8EneSgt2pGNj7u6uY20uAdzyuOei01MVhnU0Ztau7O32FClXbvSTv1Xv5G/wCH8HgmdIaud1OGsuwgXc5zuWUtNwA3bQ7KuxeOhT0Y4W2V+zYT+b8VKTliIyvLqd3+biWPBlxpTxU8NLNG2ncG+OPYS4kXuSbteSSTfTfVV3Hqcm28yXi+BMVhqam43Vs7bO376iU17KkIAgCAIAgCAIAgCAIAgCAIAgCAIAgPLieHRVEbop42yRu3Y4XBsbj0oCJPCr4PqeGOOppYWsay7JWAHJZ2rZCb6AEZSexwP2OvnETnJXbbt3krBTVOrdpPqep9T7TleGJaGO4qqZro3ah2R7ntcDo1zBuPN1de3SLKpUnrd7HSY7g2nxfH4RNwlrik9ex229lrrvy93B+AwVUs9MPWi+76eUMc45Y3+K9uYZ7x5bXIIs7tXqCU8nrRDx1Gvg1SxCy0lnss1q7G18nc5iZ88TS6amqItPFlhkaNNz0mTbyhYdGRJw/tNUgv1FpeT8Un8jzTYi4s6rAcwIBaXuF9raM7dEVJs31vaZSptRgrtP8Ayvb/AOc/I+lOBqvpKClOSSO0TGFkjCxwLGhp6p5G1weYspZxpvUAQBAEAQBAEAQBAEAQBAEAQBAEAQBAc/x1iopqSR5pX1bSMr4mgEZSDcuv9hpbQE6jRAfNVFjLJJHiONzQTdsbniR2X8Mhudw8guBzOpi1aaWew6PgbheVB6E84v8AL/ff2nV8G1En9IUghYS4ygnMC1oZY5yeejSe69r7rzRXvFnw9wjQq4V04O7ds9iz69vZ3n0UphxIQBAEAQBAEAQBAEAQBAEAQBAEAQBAEAQBAEBrMX4fpaoWqIIpe97ATp37oBgnD9NSBwpYI4Q+2bI22bLe1zztc++UBs0AQBAEAQBAEAQBAEAQBAEAQBAEAQBAEB//2Q==">
            <a:extLst>
              <a:ext uri="{FF2B5EF4-FFF2-40B4-BE49-F238E27FC236}">
                <a16:creationId xmlns:a16="http://schemas.microsoft.com/office/drawing/2014/main" id="{194F2E00-F8A9-42ED-BE52-1EED4B6070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30727" name="AutoShape 18" descr="data:image/jpeg;base64,/9j/4AAQSkZJRgABAQAAAQABAAD/2wCEAAkGBxQTEhQUEhQVFhUVFxwXFxYXFhgWFhwYFRYfFxgXHhcYHCggGholHBgdITEhJSksLi4uHx8zODMtNygtLi0BCgoKDg0OGxAQGy4kICQsNTcwLDQvLCwsLC8uMCwsLCwvLyw0NCwsLCwsLCwsLywsLDQsLCwsLDQwLCwsLCwsLP/AABEIALwAwAMBEQACEQEDEQH/xAAcAAEAAQUBAQAAAAAAAAAAAAAABwECAwUGBAj/xABSEAABAwIEAgQFChIJBQAAAAABAAIDBBEFEiExBkETIlFhBzJxgaEUIzNSU5GSscHwCBYkNEJUY2RydISTlLK00dThFRdic4Kis8TSJTVDwtP/xAAbAQEAAgMBAQAAAAAAAAAAAAAABAUBAwYCB//EADoRAAIBAgIECwcEAwEBAQAAAAABAgMRBCESMUFRBRMUFVJhcYGRoeEGIjOxwdHwIzI0YkJy8YKiRP/aAAwDAQACEQMRAD8AnFAEAQBAEAQBAEBwvEXFtTFUPZCyMxMkZEXGN8jg+QNN3BsjcrfXBrrsb20vFr4pUpaNtl9dt/V1G+lQ01e+2x6Bi9d7ek/My/8A2ULnZdDz9CRyB9Ly9Q3Fq7nJSnv9Tya+bp9PSnOy6Hn6GeQPpeXqXjF633Sm/R5P4hY52XQ8/QcgfS8vUr/S1Z7pTfo8n8QnO39PP0HIP7eXqWjF633Sm/R5P4hOdl0PP0HIH0vL1LZMUrjtNTD8mkP+4TnZdDz9ByB9Ly9SybEq8+LPTt/JXn46hOdv6efoOQPpeXqVGJ12a/TU2X2vqV/x+qPnZOdv6efoY5A+l5epgdXYjfSqpgOz1G7+ITnZdDz9DPIH0vL1MjsRxDlUUw/JX/xCc7LoefoY5A+l5epa+vxC2lTTDv8AUjz/ALhOdl0PP0HIH0vL1K/0hiH2xTfor/4j53TnZdDz9ByB9Ly9TOMVrfdaby+ppPi9UJzsuh5+g5A+l5eppsV43q6cFrnU75WtJDTBIwODY3PvmE5y5sjgBY6g8hdb6eP089DLt9DXPC6P+Xl6kjU8we1rxs4Bwv2EXCsSIZEAQBAEAQBAEAQEaS04lqsQboPqkNcCC5rmupoQ9paCN2kjW9t9dlScJT0ayfV9WWWDjem+37HEUeP12UWljYOTTF0rgBoLyOeC82A1trupa4PoyV3f5Gh4uonYyO4gxDlUQ+eC3/us820OvxMcsqGM8Q4lymp/zJ/enNtDr8RyyoWHiPFPdab82Vjm2h1+I5ZUMbuJsW5Opz/gTm2h1+I5ZULDxRi/3v8ABCc20OvxHLKg+mrF/vb4P805todfiZ5ZUA4qxf72+D/NObaHX4jllQuZxRi50Pqcd+W/ypzbQ6/EcsqF54oxb72P+E6enzJzZR6xyyoU+m3Ffa03vH96xzZR6xy2oVHFuK6dSm03319On805so9ZnltQqeLMUN+pTa7b6Ds31TmylvY5bU6josIGbCpZ3G8lRTySycgXGMjQcrNAb5AFWVcq6gtSdkTIZ0nLa0StgR+poP7pn6gXSFOe5AEBwnGXhFbTPdBSsE840cS60MZ9q8jrF39kDmLkLXOpGGs20qMqjyOExPjitewmSp6No1Jia2PTsubn0qK8ROTsicsJTiryZhpOPMQjF2zSOGluljZJYeQWfr5br1GvJZOzPMsLB5q6/PEkHg7wisqXtgqWCGd3ikG8Mh9qwnrB1tcpHI2JUiFSM9RDq0ZU3md2thqCAjnD/rvEvxsfs0KoeFfirs+rLTBfDfaRzTOuxp7RfXv1171exVkkVktbMqyYCAIAgCAIAgCAogKoAgAQHR4J/wBjH4m/9Ry5ut/Kf+xcU/gdxLtAPWo7e0b+qOxdIU5fPM1jS57g1rRdzibAAbkk7BAQzxNx/VVTnNpnupqfUNcAOneCLZiXex87AC+utiotTEpO0SdSwbavPI42CkMbA2N23ttb9ouBzOt1FctJ3ZOjBxjaJ1HCvBsdbDHUVZOVxzMhY7qZRoC51ruN77EC1t1tX6bsiM/1V72rcdPBwvQyBzWwObkOT/yx+L7Uki7eVxovLZ6XVfzOQxrhB7YpH07paiNji2WGePJJZl8zmPs0PGgsMuupzL1aLe5mNOSWea2kgeCvix9XEYZTmfCxjmyk6ysdcZi327bAOPMuB0vZS6c9JZ60Qa1LQatmnqO8Ww0kc4f9d4l+Nj9mhVDwr8Vdn1ZaYL4b7SOac3Y03v1RryOm/wAqvY6kVj1mVZMBAEBRAVQBAEAQC6ABAEBbLJlaXdgJt5BfdAdLgp/6EPxOT/Tcubrfy3/sXFP4HcTBTxhrWtAsAAAN7WFrLpCnI88MuKkRwUjSfXy58vfFFa7Tz6z3N7iGuC1Vp6MMjfhqanOzI1VaXICAkbgyoZHhlO4usxsfjGwGUEgH3lvldyIcLKOWo6vDcOE8TZXOcM4zRlj9Mh8R1rWNxZ1iDvZSYUY2zIc8RJy93Uc/PXsbRw1kUzXh0jI5C0ulje57+iOUnLk65BvYCwIsL3CdGOjkIV5aWe04XwahlPicLC4ARmopgToHOYco07+jJXmi3pu+024hLi4tbHb88CeGPBAIIIIuCNQQdjdSSER3h/13iX42P2aFUPCvxV2fVlpgvhvtI7hsGgDQAWHm0V5B3iislrZevRgfO6AIBdAEBRAVQAIAgKICqABAb7DpC3ALj7Tf6WOC52or4y39i3h8DuJoaLCy6IqCH/C/GRiFO62hpXC/e2YEj/MPfUbFftXaTcD+59hx6glmeavd6w6RzHGK9idWtcGvyvYH7A6EelbYRakjRUmnCVthNxp25cmUZAMuW3VsNALdmmyXPFsjZ0GJhrGMe0gjqgtu4WboCTuNLXvzupca0bZkKeHnpZGpDCW1MeRrIpZA5mR1jls0ODm5bDMWk6E6O5FeZV1ZpHqGGd02Rd4RsGDas38SraXi1iRJCGh5s641Dmd2i0XstJbCTGKcnB7foTDwFPnw6kdlDfWWiw1HVGXfzKfF3SZWyVpNHM4f9d4l+Nj9mhVFwr8Vdn1ZZYL4b7SN6KXNGxwFg5jXAeVoNlepWyKxu7MqyYKoAgCAIAgCAICiAqgCAoTbVAb+GL/oIb20lvfGnm1XPXvjP/Rbf/n7iaV0JUnEeFjCjLStmYBemcXu0u7oi0iQA8h4rz+AtVaGlCyN+GqaE7vURKq0uTY4XxAyDo2VFPG+IODXTOcCGtLnuDuhLbAgyavvqNbaC2+LUstpEnFwd7ZEsrweiP8AH+L6vD3SdLT+qYgGnpWu6FrXPBLmAZXEtGljuNbk303xpxnqdjTKdSCva63nbYXK98MbpWhr3MDnNbewJF7a66LS7XyNsbtZkf8AhMrYzUQdb63bIH9mafo8rdOdmG47x2rOdtFbTMbKWm3kiUPB/TyMoIGygtdlJDSLODXOLmgjkbHZT4JqKTKupJSm2t5zdHrU4jbS9VvvqKeIXt3EW8youE/jLsLHBfDfaRlhPsEP92z9QLoJayrPU51gSdANz3d/csA9eH0fSRGdz2x0wFzO82adx1Ru43FveWuVRJ2WbNsKTkrvJHjifcA9o5G/pWw1FyAIAgCAIAgCAICyZpLXAbkEDzhAdjg7bYXTCwPrcIym1jd7dDe4sb21XOxzxn/ot5ZYfuJZXRFQarinEHU9HUTMF3Rxuc3q5tQNCWjcDc9wKMI+eKGIxgR6ua0dV+l7dh+T+Sq5tS94vIRcfd2HrXg2Hc+Diqf6kkaWkshlMcQA1LMrXWF9DZznDzdq3POz3kRZNrYmeyoqYppvWZSHMNp2sinfJpbKCGaNIF9SDuFsjGVtR545ReUrDFcUyxPip5aem6NgAkqXhjWgaZWxXMheAB4zQNeey9wotu8jRUxEUrROfwePDKUNqZ6l1bOHdII4G+t9IHZw9ocBd2bXM51r8hsvaVOOd8zbDC4zEe7Cm7PqsvF/c2GJeFqcu+pqaNrO2d5LzoPsI9G63+yd5kddbCzpezGKnFOUlHqzb8jjH49WOlllM+QyyGRzYmNa25Y1lruzEgBgttz7VFrRp1ZaUolvhPZyNNfqVG+pK33b8u81jAWR2Dn2Y2wN9bNFvJsFt42bd7kp8BYGnRcXC+Wv/L7fQ6nwZAuqZI5g2QiFsgc4XLXZsjrcrOzehJzco95zeP4Phg6sILW4pvt1O3ab3jASRytfBVRx9HEWinMrIspIsJGsykyG2zDbaw30xTs8miuq3Wafccs9xcSXEucTckm5JO5JUxJJWRAbbd2W3WTAQBAEBRAVQBAEBbLIGguOzRc+QC6A7vC2fUVINdqYcwdZI+fJc3S/lr/b6lxU+B3EnLpCnLZGBwIcAQRYgi4IOhBHMICOMZ8FhfM+SnqWwxuOYQGDOAbagPEgytJ18U2vz2WidCMsyTTxU4JLWQViGIySOc1sh6NshDHNa5hcATa5uCLjXLupmF4PpVHouaUratZiria2jp6L0b680uy50fCeG11RHI6llcxrSW9E2pc0tc+5zFtxYHXXmSTuF4xWjRcKcoZx1vpLwJdCrSqyqzaaUl7qT/a9l9V/zIs4ko66gjjbLPIx9SZC50dRIXHo8o65Fs+jxa5NgFtwsKWJxElH3VbVuZqxNdQwkKUoLST/AH7Wt2r6s8mHNjcxrmsY09gAuD2XsqurCUJuMtaPoHBvJq1CFalCKy2Wy6rntWsswgCAslla0XcQPKfndEm9Rqq1qdKOlUaS6z14PTPhaT0j2vewNeWEsNt7XBvvzFlNVOJ8vxGOq4jRcsmlbt631mc0zC7MWgv3L3DM8kaXLjqT33WwhvMyoCqAIAgCAIAgCAIDDWNBjeDtlPvWQEh4f9aUn5L/AKka5qj/ACl/t9S4qfA7iSl0pThAarijGBSUssx1LRZgtcF7uqwHuzEX7rrEpKKuzdh6E69WNKGtv88D5zlgDmlrtc17nbU6k+W+qgqTT0tp9QWCpcm5M17trevbtNRguIzUswcxxY8+tvLbbE9+hF7FdFjY8qwarLWs/uj5tgaSw3CHJ8Qsr6Lz36n+bDacRTOla+WVxfIGjrG17MNwNttSqTCVnSrRnuZ2fCfBeHp4Cqqas7Xvtyd9uw1eDVAa8sJADhmF9OsLA+hWfDdC1RTS1/QpfZPHKDnQm0k812/8N9TQSynLBDJO7QkRNzWB2Ljs0Hlc669ipoU3LUdRjuF8Pg0tN3b1JWff+azpMK8H2ITgkxNp7bdO7U+RseY+/ZbFQe1lLiPaqFv0abv/AG1eRXDuCswl6aoN4pHM9ZaGtJjNndZ+YkXuNgoGJxDo1NBIj89YvEQ0k9HsX3uc5hdHH0ccnRtD3Na4m2uYtuTc681c2tkcpKTm9KWbe02KGAgHz2QBAEAQBAPnugF0AQD5/PtQGOoYXMc0blpA8pFkBIdGLU1KOw03+pGuao/yl/t9S4qfAfYSQulKcICGPC3jJlrG048SmbmNnXDpJhzG12tbpz657VHxD1I6v2Ww6lUnWf8AjZLv1/JeJxSjHbHO4pGBK/8AtWPvi3yLp+BnpYeUXv8AofMvaekoY9tbUmbjD5c8bb9mU3120XPYmlxVWUNz/wCHecFYlYrBwqPdZ92TNXw5FD6qp21bc0Qma2UF2UWJyXJ9qCQT2gFdLV/XwSnfVn9D5XOlKhXlTlrTaPrDD8NhgblhijjB3DGNaDbQXsNSqU2HqQEd08WX1X1r+vzG/lN/Que4Q/kPuLbCfBIywr2CH+7Z+oF0T1lQtR6lgyEAQBAEAQBAUQFUBbI8NBJ0A3Qyk27I8v8ASkPujPhBedOJveEqrWvNfc9BlBYXNNxYkHzbr0iO1YkaFtoKcDk6mHvSxrmcP/JX+xc1fgvsJFXTFMEB8zVOJmqkkqXAAzvL7DkNmg94aAPMoVV3mz6RwDRVPAwttz8fyxjJWsuG7K5zEtSZDnIy32F76BdfwZh5UaNpbXc+ScLcIPHYjjWrZWtrNjgMhvI07DKR573+IKn4ZjaunvR1fsfWk6VSm3kmmu+9/kjW4m3rzDv0+CD8asODIupg3DtRzvD60eEZ9q+SPr6hqRLHHI3aRjXjyOAI+NVJBM6Ai+okdKaiOLQunlzOIu1rek6OxAIJLrOtbsJJGl6HG2WIcn1fItMNd0kl+Znki4CpQBcS3AAs2eYN25Nz6DsHJanwjX3/ACPfJKW4r9IdJ93/AEib/knONff5Ickpbiv0iUnZPp98Tf8AJY5wr7/JDktLcXDgal00m0+7y/8AJZ5wr7/JDklLcXt4Mpht0v515+MpzjiN/khySlu8yo4Op/uv51/705xxG/yQ5JS3eY+k6n09l0+6O1+fcs8419/khySlu8yn0nQa6y/nDonOVff5IckpfjKDg6D2035w/uTnKvvXgOR0vxmWDhaJmxdbnmbE8k9uZ8ZPmvZeJY6rJ3Y5JSPLW8EQyhwfJNZ+4Ba0eSzWgDzL3HhGslbIxyOkY3cCxG956klwsS6QPva9rh7SHHXcgr1znW6jHIqZjl4AhcAHTVDm7FudjAR/hYNuwWCzznW6hyKme+iqXhscMw67ZIcrgzI17WTRDMAXuN+tqNLWPKxPijGLrxlHeeqjfFuL3EproioCA+a8Swr1LPNTg3bFI5re3ITmZfvykKFV/ez6R7Pzc8BC+y68GavF/YZLe1KxT/ciTwq2sFVt0Wc8yUHYhdzTrQqZxdz5C4tazYYL7Ke9nxEfvVHw7H9j7fp9zrvZCT5RUX9fqWYuy0p72g/J8i28B1PclHc7+P8Aw0e1lLQxin0o/I+oOB6oSYfSPHOBg+C0N+RVs46EnHcykTubxeTJocV4MoKiQyz0sMkhtd5bqbaC5G6A8n9XOF/aUHwf5oB/Vzhf2lB8H+aAf1c4X9pQfB/mgLj4PcNN70cOu+h156667LFkZuwPB9hosRRxabaHT0porcLsqfB/htiPUcVjuLHXl2rGjHcNJ7y/6RMP+1Y/83bft7QD5gscXHcjOlLeGcC0AJIpm/CfoOwdbQd3eU4uG5eA05by4cE0IFhTMt2Xdb3sycVDorwGnLeXHguivfoB8J+vZfrarHFQ6K8Bpy3sxs4HogSRE7Xl0suXXsGbROKp9FeCGnLezI/g2jIt0bh2ZZZW27xZ2h/cOxOJp9FeCM8ZPe/E844EpL39fv8AjM/p6+qcTT6K8EOMn0n4s9TOEKQFrjGXFjxI3PJI+z2m7XAOcRcHmsxpQi7xil3Iw5yeTbN6vZ5CAhXwv0zY6+N2YE1EV8nNphOXMe5wcLfglR68dp1fsvi9Gc6D/wAs13a/HLwOMIUY7VpNWZuuGsDpp2BroyJIAG3Dr3a/UOynQE5SPN3qkx+KxOFq6UJZSz7GuvWcTieDKdGpxbWS1dj/ACxlfwE1ud0Txn1yXBFr8iQ4tI8jAe9H7Q1qijGrdpdd/XxkacLQeEqOrRsn2fi8jkscwiQPlc7aAZS7I8MeQM5DHkZSQD4pN9CeS6fgfhOFNxk4u1TJass8rkLhqvPHTTdk4LPXnty8Sd/A9OH4TTW+xzsPlZIQVLxHxZdr+ZTx1I7RaTIQBAEAQBAEAQBAEAQBAEAQBAEAQBARL4RsC9V1VQXWzRxRNp3c2PaHSE37HF7QfIqLhThCWHr04rVt608vKzLPAUXKMqi/cmrPc1mRvOJGno3Mc2QDXM0hvZcE6OF72spVOpTqLSg7o7qhj3iIaNNPTSzysk+/X1W+R2PAmFVTY3SAB0Uzg4Bzg2S9spe3TKWWA0JG1x3weEcAsTaUXaS8Gvoc1isTHlEpRbknreWvqtlY6NrnBzmPaGuAabB2awdewNho7q3sL6EaqgxuCeG0byvfyt9DFGtxl8rWOb8IeLmOgbG1t2yBzrnYvllc1uU9zIpCfwmrpuCKMnWoRhm1nbsW3vaKevNfqye3L88CUeAcHjpaCCOFz3sLekDn2DiZfXDoBoLu25d6vJScpOT2kBKx0K8gIAgCAIAgCAIAgCAIAgCAIAgCAIAgIn8I+JOw6obLJ69HVyEgN6j4ujYxpbY3EgO/2NtRqqjH8DTx1RSpy961rbPHYTsLjlQjoyWVzj+I8YpKmPpWS2kYLdG/MwvaOtkB0yncBw7So2E4M4QwE9GrSbg3rWaXXl8i0hwrBQnxU7Nq21eHX1koQ4xC6FssTg6NzC9tgQMjbAmwGjW3F9NOxT9F3sQVJWujnXxATCRgljdLaR7TIJKd7SBeRhJ5G3ihvjDMNRaq4XhR4q8l72x2z7H69xvwrlp5atu7uOG8JFW9jYaR7SOha0731bC1rja2l3ukO52710nAMKaxdSveyjG3Zd3+Vipruboxhrbd/wA8yfeEZA6hpCPcI/RGAV6Rras7M2yGAgCAIAgCAIAgCAIAgCAIAgCAIAgCAin6IRh9S0p0sKgjvuYnW07ND6FO4O+Ou811f2kHdnde23PXz7K5pYWFOrKpHXI1zrynTjTeqN7d5lop3xSNkieY3g3Dwbaj4/Id1ox0KUYOcqels68zbg4SqVFBTUet6sjJTYlOx75GSvD5cxeeqbmQ5nbjS510sotbgTCYiK007LYYhi6tNtxZbiWJyTyXlcXutudedzqdTc66rdhcFQw16MU3pZtvbsPMq05NT1aOo+jfA/WGXCqcndpezX+xIQqerFRqSitSbN7nKb0pO7eb7WdmtZgIAgCAIAgCAIAgCAIAgCAIAgCAIAgIl+iFqwIKOLm6Z0g09yjy+964NFMwVPjKjje2TzMOeg1LXZohNxuSdNTfQWCvMNQVCmoJ3sacTXderKpZK+xakUA8ixhqEqMXGUnLPWxXqqrJNRUctSLSOsNbCx1tf0LGJlUitOCu0nlv1ChGE5qM5aKb167FnMGx2Pcd+xa+McbVais9F3XehoKUtCnmr5fiv9e8+hPALV5sOcz3KeRu1rZrPt/mVJiXF1W46nn4m5RcfdkrNEkLQZCAIAgCAIAgCAIAgCAIAgCAIAgCAICFvohntL6IZusxszstr3D3RAc9PEKmYF1FWWhG+97l+aj3xdOVKcpzs1qXSfptIelbe3cQVf1YJpPcyBF2MgHfbT08gteJqVYRXFRu2/DrN+Gp0pt8bLRSTfW3uLeY8h+Rbb++l1P6EfYVe3UX5g8wdNOxaKOIp13eGdrr5EjEYaph7Kpk2r608s9xOH0Pb/qaqGvs4OvYYmjy/YlUmMlTlVvTd1ZG3RnH96d3vJXUUBAEAQBAEAQBAEAQBAEAQBAEAQBAEB86eGuq6TFHtBzCOKNlhrY6ucLD8IFW3B8o0acqlR2TaXhf7nh0qlaShTi29yzOCuN7A3At3a7qZiMO60oVFLKLTtbXmZw+JjShOLgm5K19xW6mKSbaT1ERxa1otdYEEnkeWwuOfNRVKarydSyilk/C5vlGnxUXF+827q2rdntvmUcLEDYgHS3k95eZTtODopNO97bssz0qVlKNZuLSyTT17ureTn9D5CRTVTi0gOmaGuN9Q1liBfkCTt2lVOPhGFZqKPUJSlFaTJXUM9BAEAQBAEAQBAEAQBAEAQBAEAQBAEB80+FnDJYMSmfIDac9JG/k4BoBA5Zm7WGux5q1wEYThKE3pf17N3aJ1XBxlTWi1e8t9/lZbjj5xY2uHa7g3v7/ADU7DVuNh+3Rs7W7DGNocTVtpqd1fSWd79oJ9At5Bf4rr1GGHw88rJy8zxKpiK8EneSgt2pGNj7u6uY20uAdzyuOei01MVhnU0Ztau7O32FClXbvSTv1Xv5G/wCH8HgmdIaud1OGsuwgXc5zuWUtNwA3bQ7KuxeOhT0Y4W2V+zYT+b8VKTliIyvLqd3+biWPBlxpTxU8NLNG2ncG+OPYS4kXuSbteSSTfTfVV3Hqcm28yXi+BMVhqam43Vs7bO376iU17KkIAgCAIAgCAIAgCAIAgCAIAgCAIAgPLieHRVEbop42yRu3Y4XBsbj0oCJPCr4PqeGOOppYWsay7JWAHJZ2rZCb6AEZSexwP2OvnETnJXbbt3krBTVOrdpPqep9T7TleGJaGO4qqZro3ah2R7ntcDo1zBuPN1de3SLKpUnrd7HSY7g2nxfH4RNwlrik9ex229lrrvy93B+AwVUs9MPWi+76eUMc45Y3+K9uYZ7x5bXIIs7tXqCU8nrRDx1Gvg1SxCy0lnss1q7G18nc5iZ88TS6amqItPFlhkaNNz0mTbyhYdGRJw/tNUgv1FpeT8Un8jzTYi4s6rAcwIBaXuF9raM7dEVJs31vaZSptRgrtP8Ayvb/AOc/I+lOBqvpKClOSSO0TGFkjCxwLGhp6p5G1weYspZxpvUAQBAEAQBAEAQBAEAQBAEAQBAEAQBAc/x1iopqSR5pX1bSMr4mgEZSDcuv9hpbQE6jRAfNVFjLJJHiONzQTdsbniR2X8Mhudw8guBzOpi1aaWew6PgbheVB6E84v8AL/ff2nV8G1En9IUghYS4ygnMC1oZY5yeejSe69r7rzRXvFnw9wjQq4V04O7ds9iz69vZ3n0UphxIQBAEAQBAEAQBAEAQBAEAQBAEAQBAEAQBAEBrMX4fpaoWqIIpe97ATp37oBgnD9NSBwpYI4Q+2bI22bLe1zztc++UBs0AQBAEAQBAEAQBAEAQBAEAQBAEAQBAEB//2Q==">
            <a:extLst>
              <a:ext uri="{FF2B5EF4-FFF2-40B4-BE49-F238E27FC236}">
                <a16:creationId xmlns:a16="http://schemas.microsoft.com/office/drawing/2014/main" id="{3570050C-1466-477F-8815-C0BECC8530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30728" name="AutoShape 20" descr="data:image/jpeg;base64,/9j/4AAQSkZJRgABAQAAAQABAAD/2wCEAAkGBxQTEhQUEhQVFhUVFxwXFxYXFhgWFhwYFRYfFxgXHhcYHCggGholHBgdITEhJSksLi4uHx8zODMtNygtLi0BCgoKDg0OGxAQGy4kICQsNTcwLDQvLCwsLC8uMCwsLCwvLyw0NCwsLCwsLCwsLywsLDQsLCwsLDQwLCwsLCwsLP/AABEIALwAwAMBEQACEQEDEQH/xAAcAAEAAQUBAQAAAAAAAAAAAAAABwECAwUGBAj/xABSEAABAwIEAgQFChIJBQAAAAABAAIDBBEFEiExBkETIlFhBzJxgaEUIzNSU5GSscHwCBYkNEJUY2RydISTlLK00dThFRdic4Kis8TSJTVDwtP/xAAbAQEAAgMBAQAAAAAAAAAAAAAABAUBAwYCB//EADoRAAIBAgIECwcEAwEBAQAAAAABAgMRBCESMUFRBRMUFVJhcYGRoeEGIjOxwdHwIzI0YkJy8YKiRP/aAAwDAQACEQMRAD8AnFAEAQBAEAQBAEBwvEXFtTFUPZCyMxMkZEXGN8jg+QNN3BsjcrfXBrrsb20vFr4pUpaNtl9dt/V1G+lQ01e+2x6Bi9d7ek/My/8A2ULnZdDz9CRyB9Ly9Q3Fq7nJSnv9Tya+bp9PSnOy6Hn6GeQPpeXqXjF633Sm/R5P4hY52XQ8/QcgfS8vUr/S1Z7pTfo8n8QnO39PP0HIP7eXqWjF633Sm/R5P4hOdl0PP0HIH0vL1LZMUrjtNTD8mkP+4TnZdDz9ByB9Ly9SybEq8+LPTt/JXn46hOdv6efoOQPpeXqVGJ12a/TU2X2vqV/x+qPnZOdv6efoY5A+l5epgdXYjfSqpgOz1G7+ITnZdDz9DPIH0vL1MjsRxDlUUw/JX/xCc7LoefoY5A+l5epa+vxC2lTTDv8AUjz/ALhOdl0PP0HIH0vL1K/0hiH2xTfor/4j53TnZdDz9ByB9Ly9TOMVrfdaby+ppPi9UJzsuh5+g5A+l5eppsV43q6cFrnU75WtJDTBIwODY3PvmE5y5sjgBY6g8hdb6eP089DLt9DXPC6P+Xl6kjU8we1rxs4Bwv2EXCsSIZEAQBAEAQBAEAQEaS04lqsQboPqkNcCC5rmupoQ9paCN2kjW9t9dlScJT0ayfV9WWWDjem+37HEUeP12UWljYOTTF0rgBoLyOeC82A1trupa4PoyV3f5Gh4uonYyO4gxDlUQ+eC3/us820OvxMcsqGM8Q4lymp/zJ/enNtDr8RyyoWHiPFPdab82Vjm2h1+I5ZUMbuJsW5Opz/gTm2h1+I5ZULDxRi/3v8ABCc20OvxHLKg+mrF/vb4P805todfiZ5ZUA4qxf72+D/NObaHX4jllQuZxRi50Pqcd+W/ypzbQ6/EcsqF54oxb72P+E6enzJzZR6xyyoU+m3Ffa03vH96xzZR6xy2oVHFuK6dSm03319On805so9ZnltQqeLMUN+pTa7b6Ds31TmylvY5bU6josIGbCpZ3G8lRTySycgXGMjQcrNAb5AFWVcq6gtSdkTIZ0nLa0StgR+poP7pn6gXSFOe5AEBwnGXhFbTPdBSsE840cS60MZ9q8jrF39kDmLkLXOpGGs20qMqjyOExPjitewmSp6No1Jia2PTsubn0qK8ROTsicsJTiryZhpOPMQjF2zSOGluljZJYeQWfr5br1GvJZOzPMsLB5q6/PEkHg7wisqXtgqWCGd3ikG8Mh9qwnrB1tcpHI2JUiFSM9RDq0ZU3md2thqCAjnD/rvEvxsfs0KoeFfirs+rLTBfDfaRzTOuxp7RfXv1171exVkkVktbMqyYCAIAgCAIAgCAogKoAgAQHR4J/wBjH4m/9Ry5ut/Kf+xcU/gdxLtAPWo7e0b+qOxdIU5fPM1jS57g1rRdzibAAbkk7BAQzxNx/VVTnNpnupqfUNcAOneCLZiXex87AC+utiotTEpO0SdSwbavPI42CkMbA2N23ttb9ouBzOt1FctJ3ZOjBxjaJ1HCvBsdbDHUVZOVxzMhY7qZRoC51ruN77EC1t1tX6bsiM/1V72rcdPBwvQyBzWwObkOT/yx+L7Uki7eVxovLZ6XVfzOQxrhB7YpH07paiNji2WGePJJZl8zmPs0PGgsMuupzL1aLe5mNOSWea2kgeCvix9XEYZTmfCxjmyk6ysdcZi327bAOPMuB0vZS6c9JZ60Qa1LQatmnqO8Ww0kc4f9d4l+Nj9mhVDwr8Vdn1ZaYL4b7SOac3Y03v1RryOm/wAqvY6kVj1mVZMBAEBRAVQBAEAQC6ABAEBbLJlaXdgJt5BfdAdLgp/6EPxOT/Tcubrfy3/sXFP4HcTBTxhrWtAsAAAN7WFrLpCnI88MuKkRwUjSfXy58vfFFa7Tz6z3N7iGuC1Vp6MMjfhqanOzI1VaXICAkbgyoZHhlO4usxsfjGwGUEgH3lvldyIcLKOWo6vDcOE8TZXOcM4zRlj9Mh8R1rWNxZ1iDvZSYUY2zIc8RJy93Uc/PXsbRw1kUzXh0jI5C0ulje57+iOUnLk65BvYCwIsL3CdGOjkIV5aWe04XwahlPicLC4ARmopgToHOYco07+jJXmi3pu+024hLi4tbHb88CeGPBAIIIIuCNQQdjdSSER3h/13iX42P2aFUPCvxV2fVlpgvhvtI7hsGgDQAWHm0V5B3iislrZevRgfO6AIBdAEBRAVQAIAgKICqABAb7DpC3ALj7Tf6WOC52or4y39i3h8DuJoaLCy6IqCH/C/GRiFO62hpXC/e2YEj/MPfUbFftXaTcD+59hx6glmeavd6w6RzHGK9idWtcGvyvYH7A6EelbYRakjRUmnCVthNxp25cmUZAMuW3VsNALdmmyXPFsjZ0GJhrGMe0gjqgtu4WboCTuNLXvzupca0bZkKeHnpZGpDCW1MeRrIpZA5mR1jls0ODm5bDMWk6E6O5FeZV1ZpHqGGd02Rd4RsGDas38SraXi1iRJCGh5s641Dmd2i0XstJbCTGKcnB7foTDwFPnw6kdlDfWWiw1HVGXfzKfF3SZWyVpNHM4f9d4l+Nj9mhVFwr8Vdn1ZZYL4b7SN6KXNGxwFg5jXAeVoNlepWyKxu7MqyYKoAgCAIAgCAICiAqgCAoTbVAb+GL/oIb20lvfGnm1XPXvjP/Rbf/n7iaV0JUnEeFjCjLStmYBemcXu0u7oi0iQA8h4rz+AtVaGlCyN+GqaE7vURKq0uTY4XxAyDo2VFPG+IODXTOcCGtLnuDuhLbAgyavvqNbaC2+LUstpEnFwd7ZEsrweiP8AH+L6vD3SdLT+qYgGnpWu6FrXPBLmAZXEtGljuNbk303xpxnqdjTKdSCva63nbYXK98MbpWhr3MDnNbewJF7a66LS7XyNsbtZkf8AhMrYzUQdb63bIH9mafo8rdOdmG47x2rOdtFbTMbKWm3kiUPB/TyMoIGygtdlJDSLODXOLmgjkbHZT4JqKTKupJSm2t5zdHrU4jbS9VvvqKeIXt3EW8youE/jLsLHBfDfaRlhPsEP92z9QLoJayrPU51gSdANz3d/csA9eH0fSRGdz2x0wFzO82adx1Ru43FveWuVRJ2WbNsKTkrvJHjifcA9o5G/pWw1FyAIAgCAIAgCAICyZpLXAbkEDzhAdjg7bYXTCwPrcIym1jd7dDe4sb21XOxzxn/ot5ZYfuJZXRFQarinEHU9HUTMF3Rxuc3q5tQNCWjcDc9wKMI+eKGIxgR6ua0dV+l7dh+T+Sq5tS94vIRcfd2HrXg2Hc+Diqf6kkaWkshlMcQA1LMrXWF9DZznDzdq3POz3kRZNrYmeyoqYppvWZSHMNp2sinfJpbKCGaNIF9SDuFsjGVtR545ReUrDFcUyxPip5aem6NgAkqXhjWgaZWxXMheAB4zQNeey9wotu8jRUxEUrROfwePDKUNqZ6l1bOHdII4G+t9IHZw9ocBd2bXM51r8hsvaVOOd8zbDC4zEe7Cm7PqsvF/c2GJeFqcu+pqaNrO2d5LzoPsI9G63+yd5kddbCzpezGKnFOUlHqzb8jjH49WOlllM+QyyGRzYmNa25Y1lruzEgBgttz7VFrRp1ZaUolvhPZyNNfqVG+pK33b8u81jAWR2Dn2Y2wN9bNFvJsFt42bd7kp8BYGnRcXC+Wv/L7fQ6nwZAuqZI5g2QiFsgc4XLXZsjrcrOzehJzco95zeP4Phg6sILW4pvt1O3ab3jASRytfBVRx9HEWinMrIspIsJGsykyG2zDbaw30xTs8miuq3Wafccs9xcSXEucTckm5JO5JUxJJWRAbbd2W3WTAQBAEBRAVQBAEBbLIGguOzRc+QC6A7vC2fUVINdqYcwdZI+fJc3S/lr/b6lxU+B3EnLpCnLZGBwIcAQRYgi4IOhBHMICOMZ8FhfM+SnqWwxuOYQGDOAbagPEgytJ18U2vz2WidCMsyTTxU4JLWQViGIySOc1sh6NshDHNa5hcATa5uCLjXLupmF4PpVHouaUratZiria2jp6L0b680uy50fCeG11RHI6llcxrSW9E2pc0tc+5zFtxYHXXmSTuF4xWjRcKcoZx1vpLwJdCrSqyqzaaUl7qT/a9l9V/zIs4ko66gjjbLPIx9SZC50dRIXHo8o65Fs+jxa5NgFtwsKWJxElH3VbVuZqxNdQwkKUoLST/AH7Wt2r6s8mHNjcxrmsY09gAuD2XsqurCUJuMtaPoHBvJq1CFalCKy2Wy6rntWsswgCAslla0XcQPKfndEm9Rqq1qdKOlUaS6z14PTPhaT0j2vewNeWEsNt7XBvvzFlNVOJ8vxGOq4jRcsmlbt631mc0zC7MWgv3L3DM8kaXLjqT33WwhvMyoCqAIAgCAIAgCAIDDWNBjeDtlPvWQEh4f9aUn5L/AKka5qj/ACl/t9S4qfA7iSl0pThAarijGBSUssx1LRZgtcF7uqwHuzEX7rrEpKKuzdh6E69WNKGtv88D5zlgDmlrtc17nbU6k+W+qgqTT0tp9QWCpcm5M17trevbtNRguIzUswcxxY8+tvLbbE9+hF7FdFjY8qwarLWs/uj5tgaSw3CHJ8Qsr6Lz36n+bDacRTOla+WVxfIGjrG17MNwNttSqTCVnSrRnuZ2fCfBeHp4Cqqas7Xvtyd9uw1eDVAa8sJADhmF9OsLA+hWfDdC1RTS1/QpfZPHKDnQm0k812/8N9TQSynLBDJO7QkRNzWB2Ljs0Hlc669ipoU3LUdRjuF8Pg0tN3b1JWff+azpMK8H2ITgkxNp7bdO7U+RseY+/ZbFQe1lLiPaqFv0abv/AG1eRXDuCswl6aoN4pHM9ZaGtJjNndZ+YkXuNgoGJxDo1NBIj89YvEQ0k9HsX3uc5hdHH0ccnRtD3Na4m2uYtuTc681c2tkcpKTm9KWbe02KGAgHz2QBAEAQBAPnugF0AQD5/PtQGOoYXMc0blpA8pFkBIdGLU1KOw03+pGuao/yl/t9S4qfAfYSQulKcICGPC3jJlrG048SmbmNnXDpJhzG12tbpz657VHxD1I6v2Ww6lUnWf8AjZLv1/JeJxSjHbHO4pGBK/8AtWPvi3yLp+BnpYeUXv8AofMvaekoY9tbUmbjD5c8bb9mU3120XPYmlxVWUNz/wCHecFYlYrBwqPdZ92TNXw5FD6qp21bc0Qma2UF2UWJyXJ9qCQT2gFdLV/XwSnfVn9D5XOlKhXlTlrTaPrDD8NhgblhijjB3DGNaDbQXsNSqU2HqQEd08WX1X1r+vzG/lN/Que4Q/kPuLbCfBIywr2CH+7Z+oF0T1lQtR6lgyEAQBAEAQBAUQFUBbI8NBJ0A3Qyk27I8v8ASkPujPhBedOJveEqrWvNfc9BlBYXNNxYkHzbr0iO1YkaFtoKcDk6mHvSxrmcP/JX+xc1fgvsJFXTFMEB8zVOJmqkkqXAAzvL7DkNmg94aAPMoVV3mz6RwDRVPAwttz8fyxjJWsuG7K5zEtSZDnIy32F76BdfwZh5UaNpbXc+ScLcIPHYjjWrZWtrNjgMhvI07DKR573+IKn4ZjaunvR1fsfWk6VSm3kmmu+9/kjW4m3rzDv0+CD8asODIupg3DtRzvD60eEZ9q+SPr6hqRLHHI3aRjXjyOAI+NVJBM6Ai+okdKaiOLQunlzOIu1rek6OxAIJLrOtbsJJGl6HG2WIcn1fItMNd0kl+Znki4CpQBcS3AAs2eYN25Nz6DsHJanwjX3/ACPfJKW4r9IdJ93/AEib/knONff5Ickpbiv0iUnZPp98Tf8AJY5wr7/JDktLcXDgal00m0+7y/8AJZ5wr7/JDklLcXt4Mpht0v515+MpzjiN/khySlu8yo4Op/uv51/705xxG/yQ5JS3eY+k6n09l0+6O1+fcs8419/khySlu8yn0nQa6y/nDonOVff5IckpfjKDg6D2035w/uTnKvvXgOR0vxmWDhaJmxdbnmbE8k9uZ8ZPmvZeJY6rJ3Y5JSPLW8EQyhwfJNZ+4Ba0eSzWgDzL3HhGslbIxyOkY3cCxG956klwsS6QPva9rh7SHHXcgr1znW6jHIqZjl4AhcAHTVDm7FudjAR/hYNuwWCzznW6hyKme+iqXhscMw67ZIcrgzI17WTRDMAXuN+tqNLWPKxPijGLrxlHeeqjfFuL3EproioCA+a8Swr1LPNTg3bFI5re3ITmZfvykKFV/ez6R7Pzc8BC+y68GavF/YZLe1KxT/ciTwq2sFVt0Wc8yUHYhdzTrQqZxdz5C4tazYYL7Ke9nxEfvVHw7H9j7fp9zrvZCT5RUX9fqWYuy0p72g/J8i28B1PclHc7+P8Aw0e1lLQxin0o/I+oOB6oSYfSPHOBg+C0N+RVs46EnHcykTubxeTJocV4MoKiQyz0sMkhtd5bqbaC5G6A8n9XOF/aUHwf5oB/Vzhf2lB8H+aAf1c4X9pQfB/mgLj4PcNN70cOu+h156667LFkZuwPB9hosRRxabaHT0porcLsqfB/htiPUcVjuLHXl2rGjHcNJ7y/6RMP+1Y/83bft7QD5gscXHcjOlLeGcC0AJIpm/CfoOwdbQd3eU4uG5eA05by4cE0IFhTMt2Xdb3sycVDorwGnLeXHguivfoB8J+vZfrarHFQ6K8Bpy3sxs4HogSRE7Xl0suXXsGbROKp9FeCGnLezI/g2jIt0bh2ZZZW27xZ2h/cOxOJp9FeCM8ZPe/E844EpL39fv8AjM/p6+qcTT6K8EOMn0n4s9TOEKQFrjGXFjxI3PJI+z2m7XAOcRcHmsxpQi7xil3Iw5yeTbN6vZ5CAhXwv0zY6+N2YE1EV8nNphOXMe5wcLfglR68dp1fsvi9Gc6D/wAs13a/HLwOMIUY7VpNWZuuGsDpp2BroyJIAG3Dr3a/UOynQE5SPN3qkx+KxOFq6UJZSz7GuvWcTieDKdGpxbWS1dj/ACxlfwE1ud0Txn1yXBFr8iQ4tI8jAe9H7Q1qijGrdpdd/XxkacLQeEqOrRsn2fi8jkscwiQPlc7aAZS7I8MeQM5DHkZSQD4pN9CeS6fgfhOFNxk4u1TJass8rkLhqvPHTTdk4LPXnty8Sd/A9OH4TTW+xzsPlZIQVLxHxZdr+ZTx1I7RaTIQBAEAQBAEAQBAEAQBAEAQBAEAQBARL4RsC9V1VQXWzRxRNp3c2PaHSE37HF7QfIqLhThCWHr04rVt608vKzLPAUXKMqi/cmrPc1mRvOJGno3Mc2QDXM0hvZcE6OF72spVOpTqLSg7o7qhj3iIaNNPTSzysk+/X1W+R2PAmFVTY3SAB0Uzg4Bzg2S9spe3TKWWA0JG1x3weEcAsTaUXaS8Gvoc1isTHlEpRbknreWvqtlY6NrnBzmPaGuAabB2awdewNho7q3sL6EaqgxuCeG0byvfyt9DFGtxl8rWOb8IeLmOgbG1t2yBzrnYvllc1uU9zIpCfwmrpuCKMnWoRhm1nbsW3vaKevNfqye3L88CUeAcHjpaCCOFz3sLekDn2DiZfXDoBoLu25d6vJScpOT2kBKx0K8gIAgCAIAgCAIAgCAIAgCAIAgCAIAgIn8I+JOw6obLJ69HVyEgN6j4ujYxpbY3EgO/2NtRqqjH8DTx1RSpy961rbPHYTsLjlQjoyWVzj+I8YpKmPpWS2kYLdG/MwvaOtkB0yncBw7So2E4M4QwE9GrSbg3rWaXXl8i0hwrBQnxU7Nq21eHX1koQ4xC6FssTg6NzC9tgQMjbAmwGjW3F9NOxT9F3sQVJWujnXxATCRgljdLaR7TIJKd7SBeRhJ5G3ihvjDMNRaq4XhR4q8l72x2z7H69xvwrlp5atu7uOG8JFW9jYaR7SOha0731bC1rja2l3ukO52710nAMKaxdSveyjG3Zd3+Vipruboxhrbd/wA8yfeEZA6hpCPcI/RGAV6Rras7M2yGAgCAIAgCAIAgCAIAgCAIAgCAIAgCAin6IRh9S0p0sKgjvuYnW07ND6FO4O+Ou811f2kHdnde23PXz7K5pYWFOrKpHXI1zrynTjTeqN7d5lop3xSNkieY3g3Dwbaj4/Id1ox0KUYOcqels68zbg4SqVFBTUet6sjJTYlOx75GSvD5cxeeqbmQ5nbjS510sotbgTCYiK007LYYhi6tNtxZbiWJyTyXlcXutudedzqdTc66rdhcFQw16MU3pZtvbsPMq05NT1aOo+jfA/WGXCqcndpezX+xIQqerFRqSitSbN7nKb0pO7eb7WdmtZgIAgCAIAgCAIAgCAIAgCAIAgCAIAgIl+iFqwIKOLm6Z0g09yjy+964NFMwVPjKjje2TzMOeg1LXZohNxuSdNTfQWCvMNQVCmoJ3sacTXderKpZK+xakUA8ixhqEqMXGUnLPWxXqqrJNRUctSLSOsNbCx1tf0LGJlUitOCu0nlv1ChGE5qM5aKb167FnMGx2Pcd+xa+McbVais9F3XehoKUtCnmr5fiv9e8+hPALV5sOcz3KeRu1rZrPt/mVJiXF1W46nn4m5RcfdkrNEkLQZCAIAgCAIAgCAIAgCAIAgCAIAgCAICFvohntL6IZusxszstr3D3RAc9PEKmYF1FWWhG+97l+aj3xdOVKcpzs1qXSfptIelbe3cQVf1YJpPcyBF2MgHfbT08gteJqVYRXFRu2/DrN+Gp0pt8bLRSTfW3uLeY8h+Rbb++l1P6EfYVe3UX5g8wdNOxaKOIp13eGdrr5EjEYaph7Kpk2r608s9xOH0Pb/qaqGvs4OvYYmjy/YlUmMlTlVvTd1ZG3RnH96d3vJXUUBAEAQBAEAQBAEAQBAEAQBAEAQBAEB86eGuq6TFHtBzCOKNlhrY6ucLD8IFW3B8o0acqlR2TaXhf7nh0qlaShTi29yzOCuN7A3At3a7qZiMO60oVFLKLTtbXmZw+JjShOLgm5K19xW6mKSbaT1ERxa1otdYEEnkeWwuOfNRVKarydSyilk/C5vlGnxUXF+827q2rdntvmUcLEDYgHS3k95eZTtODopNO97bssz0qVlKNZuLSyTT17ureTn9D5CRTVTi0gOmaGuN9Q1liBfkCTt2lVOPhGFZqKPUJSlFaTJXUM9BAEAQBAEAQBAEAQBAEAQBAEAQBAEB80+FnDJYMSmfIDac9JG/k4BoBA5Zm7WGux5q1wEYThKE3pf17N3aJ1XBxlTWi1e8t9/lZbjj5xY2uHa7g3v7/ADU7DVuNh+3Rs7W7DGNocTVtpqd1fSWd79oJ9At5Bf4rr1GGHw88rJy8zxKpiK8EneSgt2pGNj7u6uY20uAdzyuOei01MVhnU0Ztau7O32FClXbvSTv1Xv5G/wCH8HgmdIaud1OGsuwgXc5zuWUtNwA3bQ7KuxeOhT0Y4W2V+zYT+b8VKTliIyvLqd3+biWPBlxpTxU8NLNG2ncG+OPYS4kXuSbteSSTfTfVV3Hqcm28yXi+BMVhqam43Vs7bO376iU17KkIAgCAIAgCAIAgCAIAgCAIAgCAIAgPLieHRVEbop42yRu3Y4XBsbj0oCJPCr4PqeGOOppYWsay7JWAHJZ2rZCb6AEZSexwP2OvnETnJXbbt3krBTVOrdpPqep9T7TleGJaGO4qqZro3ah2R7ntcDo1zBuPN1de3SLKpUnrd7HSY7g2nxfH4RNwlrik9ex229lrrvy93B+AwVUs9MPWi+76eUMc45Y3+K9uYZ7x5bXIIs7tXqCU8nrRDx1Gvg1SxCy0lnss1q7G18nc5iZ88TS6amqItPFlhkaNNz0mTbyhYdGRJw/tNUgv1FpeT8Un8jzTYi4s6rAcwIBaXuF9raM7dEVJs31vaZSptRgrtP8Ayvb/AOc/I+lOBqvpKClOSSO0TGFkjCxwLGhp6p5G1weYspZxpvUAQBAEAQBAEAQBAEAQBAEAQBAEAQBAc/x1iopqSR5pX1bSMr4mgEZSDcuv9hpbQE6jRAfNVFjLJJHiONzQTdsbniR2X8Mhudw8guBzOpi1aaWew6PgbheVB6E84v8AL/ff2nV8G1En9IUghYS4ygnMC1oZY5yeejSe69r7rzRXvFnw9wjQq4V04O7ds9iz69vZ3n0UphxIQBAEAQBAEAQBAEAQBAEAQBAEAQBAEAQBAEBrMX4fpaoWqIIpe97ATp37oBgnD9NSBwpYI4Q+2bI22bLe1zztc++UBs0AQBAEAQBAEAQBAEAQBAEAQBAEAQBAEB//2Q==">
            <a:extLst>
              <a:ext uri="{FF2B5EF4-FFF2-40B4-BE49-F238E27FC236}">
                <a16:creationId xmlns:a16="http://schemas.microsoft.com/office/drawing/2014/main" id="{4B0F3309-BE46-4A41-B5D1-1563933813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30729" name="AutoShape 22" descr="data:image/jpeg;base64,/9j/4AAQSkZJRgABAQAAAQABAAD/2wCEAAkGBxQTEhQUEhQVFhUVFxwXFxYXFhgWFhwYFRYfFxgXHhcYHCggGholHBgdITEhJSksLi4uHx8zODMtNygtLi0BCgoKDg0OGxAQGy4kICQsNTcwLDQvLCwsLC8uMCwsLCwvLyw0NCwsLCwsLCwsLywsLDQsLCwsLDQwLCwsLCwsLP/AABEIALwAwAMBEQACEQEDEQH/xAAcAAEAAQUBAQAAAAAAAAAAAAAABwECAwUGBAj/xABSEAABAwIEAgQFChIJBQAAAAABAAIDBBEFEiExBkETIlFhBzJxgaEUIzNSU5GSscHwCBYkNEJUY2RydISTlLK00dThFRdic4Kis8TSJTVDwtP/xAAbAQEAAgMBAQAAAAAAAAAAAAAABAUBAwYCB//EADoRAAIBAgIECwcEAwEBAQAAAAABAgMRBCESMUFRBRMUFVJhcYGRoeEGIjOxwdHwIzI0YkJy8YKiRP/aAAwDAQACEQMRAD8AnFAEAQBAEAQBAEBwvEXFtTFUPZCyMxMkZEXGN8jg+QNN3BsjcrfXBrrsb20vFr4pUpaNtl9dt/V1G+lQ01e+2x6Bi9d7ek/My/8A2ULnZdDz9CRyB9Ly9Q3Fq7nJSnv9Tya+bp9PSnOy6Hn6GeQPpeXqXjF633Sm/R5P4hY52XQ8/QcgfS8vUr/S1Z7pTfo8n8QnO39PP0HIP7eXqWjF633Sm/R5P4hOdl0PP0HIH0vL1LZMUrjtNTD8mkP+4TnZdDz9ByB9Ly9SybEq8+LPTt/JXn46hOdv6efoOQPpeXqVGJ12a/TU2X2vqV/x+qPnZOdv6efoY5A+l5epgdXYjfSqpgOz1G7+ITnZdDz9DPIH0vL1MjsRxDlUUw/JX/xCc7LoefoY5A+l5epa+vxC2lTTDv8AUjz/ALhOdl0PP0HIH0vL1K/0hiH2xTfor/4j53TnZdDz9ByB9Ly9TOMVrfdaby+ppPi9UJzsuh5+g5A+l5eppsV43q6cFrnU75WtJDTBIwODY3PvmE5y5sjgBY6g8hdb6eP089DLt9DXPC6P+Xl6kjU8we1rxs4Bwv2EXCsSIZEAQBAEAQBAEAQEaS04lqsQboPqkNcCC5rmupoQ9paCN2kjW9t9dlScJT0ayfV9WWWDjem+37HEUeP12UWljYOTTF0rgBoLyOeC82A1trupa4PoyV3f5Gh4uonYyO4gxDlUQ+eC3/us820OvxMcsqGM8Q4lymp/zJ/enNtDr8RyyoWHiPFPdab82Vjm2h1+I5ZUMbuJsW5Opz/gTm2h1+I5ZULDxRi/3v8ABCc20OvxHLKg+mrF/vb4P805todfiZ5ZUA4qxf72+D/NObaHX4jllQuZxRi50Pqcd+W/ypzbQ6/EcsqF54oxb72P+E6enzJzZR6xyyoU+m3Ffa03vH96xzZR6xy2oVHFuK6dSm03319On805so9ZnltQqeLMUN+pTa7b6Ds31TmylvY5bU6josIGbCpZ3G8lRTySycgXGMjQcrNAb5AFWVcq6gtSdkTIZ0nLa0StgR+poP7pn6gXSFOe5AEBwnGXhFbTPdBSsE840cS60MZ9q8jrF39kDmLkLXOpGGs20qMqjyOExPjitewmSp6No1Jia2PTsubn0qK8ROTsicsJTiryZhpOPMQjF2zSOGluljZJYeQWfr5br1GvJZOzPMsLB5q6/PEkHg7wisqXtgqWCGd3ikG8Mh9qwnrB1tcpHI2JUiFSM9RDq0ZU3md2thqCAjnD/rvEvxsfs0KoeFfirs+rLTBfDfaRzTOuxp7RfXv1171exVkkVktbMqyYCAIAgCAIAgCAogKoAgAQHR4J/wBjH4m/9Ry5ut/Kf+xcU/gdxLtAPWo7e0b+qOxdIU5fPM1jS57g1rRdzibAAbkk7BAQzxNx/VVTnNpnupqfUNcAOneCLZiXex87AC+utiotTEpO0SdSwbavPI42CkMbA2N23ttb9ouBzOt1FctJ3ZOjBxjaJ1HCvBsdbDHUVZOVxzMhY7qZRoC51ruN77EC1t1tX6bsiM/1V72rcdPBwvQyBzWwObkOT/yx+L7Uki7eVxovLZ6XVfzOQxrhB7YpH07paiNji2WGePJJZl8zmPs0PGgsMuupzL1aLe5mNOSWea2kgeCvix9XEYZTmfCxjmyk6ysdcZi327bAOPMuB0vZS6c9JZ60Qa1LQatmnqO8Ww0kc4f9d4l+Nj9mhVDwr8Vdn1ZaYL4b7SOac3Y03v1RryOm/wAqvY6kVj1mVZMBAEBRAVQBAEAQC6ABAEBbLJlaXdgJt5BfdAdLgp/6EPxOT/Tcubrfy3/sXFP4HcTBTxhrWtAsAAAN7WFrLpCnI88MuKkRwUjSfXy58vfFFa7Tz6z3N7iGuC1Vp6MMjfhqanOzI1VaXICAkbgyoZHhlO4usxsfjGwGUEgH3lvldyIcLKOWo6vDcOE8TZXOcM4zRlj9Mh8R1rWNxZ1iDvZSYUY2zIc8RJy93Uc/PXsbRw1kUzXh0jI5C0ulje57+iOUnLk65BvYCwIsL3CdGOjkIV5aWe04XwahlPicLC4ARmopgToHOYco07+jJXmi3pu+024hLi4tbHb88CeGPBAIIIIuCNQQdjdSSER3h/13iX42P2aFUPCvxV2fVlpgvhvtI7hsGgDQAWHm0V5B3iislrZevRgfO6AIBdAEBRAVQAIAgKICqABAb7DpC3ALj7Tf6WOC52or4y39i3h8DuJoaLCy6IqCH/C/GRiFO62hpXC/e2YEj/MPfUbFftXaTcD+59hx6glmeavd6w6RzHGK9idWtcGvyvYH7A6EelbYRakjRUmnCVthNxp25cmUZAMuW3VsNALdmmyXPFsjZ0GJhrGMe0gjqgtu4WboCTuNLXvzupca0bZkKeHnpZGpDCW1MeRrIpZA5mR1jls0ODm5bDMWk6E6O5FeZV1ZpHqGGd02Rd4RsGDas38SraXi1iRJCGh5s641Dmd2i0XstJbCTGKcnB7foTDwFPnw6kdlDfWWiw1HVGXfzKfF3SZWyVpNHM4f9d4l+Nj9mhVFwr8Vdn1ZZYL4b7SN6KXNGxwFg5jXAeVoNlepWyKxu7MqyYKoAgCAIAgCAICiAqgCAoTbVAb+GL/oIb20lvfGnm1XPXvjP/Rbf/n7iaV0JUnEeFjCjLStmYBemcXu0u7oi0iQA8h4rz+AtVaGlCyN+GqaE7vURKq0uTY4XxAyDo2VFPG+IODXTOcCGtLnuDuhLbAgyavvqNbaC2+LUstpEnFwd7ZEsrweiP8AH+L6vD3SdLT+qYgGnpWu6FrXPBLmAZXEtGljuNbk303xpxnqdjTKdSCva63nbYXK98MbpWhr3MDnNbewJF7a66LS7XyNsbtZkf8AhMrYzUQdb63bIH9mafo8rdOdmG47x2rOdtFbTMbKWm3kiUPB/TyMoIGygtdlJDSLODXOLmgjkbHZT4JqKTKupJSm2t5zdHrU4jbS9VvvqKeIXt3EW8youE/jLsLHBfDfaRlhPsEP92z9QLoJayrPU51gSdANz3d/csA9eH0fSRGdz2x0wFzO82adx1Ru43FveWuVRJ2WbNsKTkrvJHjifcA9o5G/pWw1FyAIAgCAIAgCAICyZpLXAbkEDzhAdjg7bYXTCwPrcIym1jd7dDe4sb21XOxzxn/ot5ZYfuJZXRFQarinEHU9HUTMF3Rxuc3q5tQNCWjcDc9wKMI+eKGIxgR6ua0dV+l7dh+T+Sq5tS94vIRcfd2HrXg2Hc+Diqf6kkaWkshlMcQA1LMrXWF9DZznDzdq3POz3kRZNrYmeyoqYppvWZSHMNp2sinfJpbKCGaNIF9SDuFsjGVtR545ReUrDFcUyxPip5aem6NgAkqXhjWgaZWxXMheAB4zQNeey9wotu8jRUxEUrROfwePDKUNqZ6l1bOHdII4G+t9IHZw9ocBd2bXM51r8hsvaVOOd8zbDC4zEe7Cm7PqsvF/c2GJeFqcu+pqaNrO2d5LzoPsI9G63+yd5kddbCzpezGKnFOUlHqzb8jjH49WOlllM+QyyGRzYmNa25Y1lruzEgBgttz7VFrRp1ZaUolvhPZyNNfqVG+pK33b8u81jAWR2Dn2Y2wN9bNFvJsFt42bd7kp8BYGnRcXC+Wv/L7fQ6nwZAuqZI5g2QiFsgc4XLXZsjrcrOzehJzco95zeP4Phg6sILW4pvt1O3ab3jASRytfBVRx9HEWinMrIspIsJGsykyG2zDbaw30xTs8miuq3Wafccs9xcSXEucTckm5JO5JUxJJWRAbbd2W3WTAQBAEBRAVQBAEBbLIGguOzRc+QC6A7vC2fUVINdqYcwdZI+fJc3S/lr/b6lxU+B3EnLpCnLZGBwIcAQRYgi4IOhBHMICOMZ8FhfM+SnqWwxuOYQGDOAbagPEgytJ18U2vz2WidCMsyTTxU4JLWQViGIySOc1sh6NshDHNa5hcATa5uCLjXLupmF4PpVHouaUratZiria2jp6L0b680uy50fCeG11RHI6llcxrSW9E2pc0tc+5zFtxYHXXmSTuF4xWjRcKcoZx1vpLwJdCrSqyqzaaUl7qT/a9l9V/zIs4ko66gjjbLPIx9SZC50dRIXHo8o65Fs+jxa5NgFtwsKWJxElH3VbVuZqxNdQwkKUoLST/AH7Wt2r6s8mHNjcxrmsY09gAuD2XsqurCUJuMtaPoHBvJq1CFalCKy2Wy6rntWsswgCAslla0XcQPKfndEm9Rqq1qdKOlUaS6z14PTPhaT0j2vewNeWEsNt7XBvvzFlNVOJ8vxGOq4jRcsmlbt631mc0zC7MWgv3L3DM8kaXLjqT33WwhvMyoCqAIAgCAIAgCAIDDWNBjeDtlPvWQEh4f9aUn5L/AKka5qj/ACl/t9S4qfA7iSl0pThAarijGBSUssx1LRZgtcF7uqwHuzEX7rrEpKKuzdh6E69WNKGtv88D5zlgDmlrtc17nbU6k+W+qgqTT0tp9QWCpcm5M17trevbtNRguIzUswcxxY8+tvLbbE9+hF7FdFjY8qwarLWs/uj5tgaSw3CHJ8Qsr6Lz36n+bDacRTOla+WVxfIGjrG17MNwNttSqTCVnSrRnuZ2fCfBeHp4Cqqas7Xvtyd9uw1eDVAa8sJADhmF9OsLA+hWfDdC1RTS1/QpfZPHKDnQm0k812/8N9TQSynLBDJO7QkRNzWB2Ljs0Hlc669ipoU3LUdRjuF8Pg0tN3b1JWff+azpMK8H2ITgkxNp7bdO7U+RseY+/ZbFQe1lLiPaqFv0abv/AG1eRXDuCswl6aoN4pHM9ZaGtJjNndZ+YkXuNgoGJxDo1NBIj89YvEQ0k9HsX3uc5hdHH0ccnRtD3Na4m2uYtuTc681c2tkcpKTm9KWbe02KGAgHz2QBAEAQBAPnugF0AQD5/PtQGOoYXMc0blpA8pFkBIdGLU1KOw03+pGuao/yl/t9S4qfAfYSQulKcICGPC3jJlrG048SmbmNnXDpJhzG12tbpz657VHxD1I6v2Ww6lUnWf8AjZLv1/JeJxSjHbHO4pGBK/8AtWPvi3yLp+BnpYeUXv8AofMvaekoY9tbUmbjD5c8bb9mU3120XPYmlxVWUNz/wCHecFYlYrBwqPdZ92TNXw5FD6qp21bc0Qma2UF2UWJyXJ9qCQT2gFdLV/XwSnfVn9D5XOlKhXlTlrTaPrDD8NhgblhijjB3DGNaDbQXsNSqU2HqQEd08WX1X1r+vzG/lN/Que4Q/kPuLbCfBIywr2CH+7Z+oF0T1lQtR6lgyEAQBAEAQBAUQFUBbI8NBJ0A3Qyk27I8v8ASkPujPhBedOJveEqrWvNfc9BlBYXNNxYkHzbr0iO1YkaFtoKcDk6mHvSxrmcP/JX+xc1fgvsJFXTFMEB8zVOJmqkkqXAAzvL7DkNmg94aAPMoVV3mz6RwDRVPAwttz8fyxjJWsuG7K5zEtSZDnIy32F76BdfwZh5UaNpbXc+ScLcIPHYjjWrZWtrNjgMhvI07DKR573+IKn4ZjaunvR1fsfWk6VSm3kmmu+9/kjW4m3rzDv0+CD8asODIupg3DtRzvD60eEZ9q+SPr6hqRLHHI3aRjXjyOAI+NVJBM6Ai+okdKaiOLQunlzOIu1rek6OxAIJLrOtbsJJGl6HG2WIcn1fItMNd0kl+Znki4CpQBcS3AAs2eYN25Nz6DsHJanwjX3/ACPfJKW4r9IdJ93/AEib/knONff5Ickpbiv0iUnZPp98Tf8AJY5wr7/JDktLcXDgal00m0+7y/8AJZ5wr7/JDklLcXt4Mpht0v515+MpzjiN/khySlu8yo4Op/uv51/705xxG/yQ5JS3eY+k6n09l0+6O1+fcs8419/khySlu8yn0nQa6y/nDonOVff5IckpfjKDg6D2035w/uTnKvvXgOR0vxmWDhaJmxdbnmbE8k9uZ8ZPmvZeJY6rJ3Y5JSPLW8EQyhwfJNZ+4Ba0eSzWgDzL3HhGslbIxyOkY3cCxG956klwsS6QPva9rh7SHHXcgr1znW6jHIqZjl4AhcAHTVDm7FudjAR/hYNuwWCzznW6hyKme+iqXhscMw67ZIcrgzI17WTRDMAXuN+tqNLWPKxPijGLrxlHeeqjfFuL3EproioCA+a8Swr1LPNTg3bFI5re3ITmZfvykKFV/ez6R7Pzc8BC+y68GavF/YZLe1KxT/ciTwq2sFVt0Wc8yUHYhdzTrQqZxdz5C4tazYYL7Ke9nxEfvVHw7H9j7fp9zrvZCT5RUX9fqWYuy0p72g/J8i28B1PclHc7+P8Aw0e1lLQxin0o/I+oOB6oSYfSPHOBg+C0N+RVs46EnHcykTubxeTJocV4MoKiQyz0sMkhtd5bqbaC5G6A8n9XOF/aUHwf5oB/Vzhf2lB8H+aAf1c4X9pQfB/mgLj4PcNN70cOu+h156667LFkZuwPB9hosRRxabaHT0porcLsqfB/htiPUcVjuLHXl2rGjHcNJ7y/6RMP+1Y/83bft7QD5gscXHcjOlLeGcC0AJIpm/CfoOwdbQd3eU4uG5eA05by4cE0IFhTMt2Xdb3sycVDorwGnLeXHguivfoB8J+vZfrarHFQ6K8Bpy3sxs4HogSRE7Xl0suXXsGbROKp9FeCGnLezI/g2jIt0bh2ZZZW27xZ2h/cOxOJp9FeCM8ZPe/E844EpL39fv8AjM/p6+qcTT6K8EOMn0n4s9TOEKQFrjGXFjxI3PJI+z2m7XAOcRcHmsxpQi7xil3Iw5yeTbN6vZ5CAhXwv0zY6+N2YE1EV8nNphOXMe5wcLfglR68dp1fsvi9Gc6D/wAs13a/HLwOMIUY7VpNWZuuGsDpp2BroyJIAG3Dr3a/UOynQE5SPN3qkx+KxOFq6UJZSz7GuvWcTieDKdGpxbWS1dj/ACxlfwE1ud0Txn1yXBFr8iQ4tI8jAe9H7Q1qijGrdpdd/XxkacLQeEqOrRsn2fi8jkscwiQPlc7aAZS7I8MeQM5DHkZSQD4pN9CeS6fgfhOFNxk4u1TJass8rkLhqvPHTTdk4LPXnty8Sd/A9OH4TTW+xzsPlZIQVLxHxZdr+ZTx1I7RaTIQBAEAQBAEAQBAEAQBAEAQBAEAQBARL4RsC9V1VQXWzRxRNp3c2PaHSE37HF7QfIqLhThCWHr04rVt608vKzLPAUXKMqi/cmrPc1mRvOJGno3Mc2QDXM0hvZcE6OF72spVOpTqLSg7o7qhj3iIaNNPTSzysk+/X1W+R2PAmFVTY3SAB0Uzg4Bzg2S9spe3TKWWA0JG1x3weEcAsTaUXaS8Gvoc1isTHlEpRbknreWvqtlY6NrnBzmPaGuAabB2awdewNho7q3sL6EaqgxuCeG0byvfyt9DFGtxl8rWOb8IeLmOgbG1t2yBzrnYvllc1uU9zIpCfwmrpuCKMnWoRhm1nbsW3vaKevNfqye3L88CUeAcHjpaCCOFz3sLekDn2DiZfXDoBoLu25d6vJScpOT2kBKx0K8gIAgCAIAgCAIAgCAIAgCAIAgCAIAgIn8I+JOw6obLJ69HVyEgN6j4ujYxpbY3EgO/2NtRqqjH8DTx1RSpy961rbPHYTsLjlQjoyWVzj+I8YpKmPpWS2kYLdG/MwvaOtkB0yncBw7So2E4M4QwE9GrSbg3rWaXXl8i0hwrBQnxU7Nq21eHX1koQ4xC6FssTg6NzC9tgQMjbAmwGjW3F9NOxT9F3sQVJWujnXxATCRgljdLaR7TIJKd7SBeRhJ5G3ihvjDMNRaq4XhR4q8l72x2z7H69xvwrlp5atu7uOG8JFW9jYaR7SOha0731bC1rja2l3ukO52710nAMKaxdSveyjG3Zd3+Vipruboxhrbd/wA8yfeEZA6hpCPcI/RGAV6Rras7M2yGAgCAIAgCAIAgCAIAgCAIAgCAIAgCAin6IRh9S0p0sKgjvuYnW07ND6FO4O+Ou811f2kHdnde23PXz7K5pYWFOrKpHXI1zrynTjTeqN7d5lop3xSNkieY3g3Dwbaj4/Id1ox0KUYOcqels68zbg4SqVFBTUet6sjJTYlOx75GSvD5cxeeqbmQ5nbjS510sotbgTCYiK007LYYhi6tNtxZbiWJyTyXlcXutudedzqdTc66rdhcFQw16MU3pZtvbsPMq05NT1aOo+jfA/WGXCqcndpezX+xIQqerFRqSitSbN7nKb0pO7eb7WdmtZgIAgCAIAgCAIAgCAIAgCAIAgCAIAgIl+iFqwIKOLm6Z0g09yjy+964NFMwVPjKjje2TzMOeg1LXZohNxuSdNTfQWCvMNQVCmoJ3sacTXderKpZK+xakUA8ixhqEqMXGUnLPWxXqqrJNRUctSLSOsNbCx1tf0LGJlUitOCu0nlv1ChGE5qM5aKb167FnMGx2Pcd+xa+McbVais9F3XehoKUtCnmr5fiv9e8+hPALV5sOcz3KeRu1rZrPt/mVJiXF1W46nn4m5RcfdkrNEkLQZCAIAgCAIAgCAIAgCAIAgCAIAgCAICFvohntL6IZusxszstr3D3RAc9PEKmYF1FWWhG+97l+aj3xdOVKcpzs1qXSfptIelbe3cQVf1YJpPcyBF2MgHfbT08gteJqVYRXFRu2/DrN+Gp0pt8bLRSTfW3uLeY8h+Rbb++l1P6EfYVe3UX5g8wdNOxaKOIp13eGdrr5EjEYaph7Kpk2r608s9xOH0Pb/qaqGvs4OvYYmjy/YlUmMlTlVvTd1ZG3RnH96d3vJXUUBAEAQBAEAQBAEAQBAEAQBAEAQBAEB86eGuq6TFHtBzCOKNlhrY6ucLD8IFW3B8o0acqlR2TaXhf7nh0qlaShTi29yzOCuN7A3At3a7qZiMO60oVFLKLTtbXmZw+JjShOLgm5K19xW6mKSbaT1ERxa1otdYEEnkeWwuOfNRVKarydSyilk/C5vlGnxUXF+827q2rdntvmUcLEDYgHS3k95eZTtODopNO97bssz0qVlKNZuLSyTT17ureTn9D5CRTVTi0gOmaGuN9Q1liBfkCTt2lVOPhGFZqKPUJSlFaTJXUM9BAEAQBAEAQBAEAQBAEAQBAEAQBAEB80+FnDJYMSmfIDac9JG/k4BoBA5Zm7WGux5q1wEYThKE3pf17N3aJ1XBxlTWi1e8t9/lZbjj5xY2uHa7g3v7/ADU7DVuNh+3Rs7W7DGNocTVtpqd1fSWd79oJ9At5Bf4rr1GGHw88rJy8zxKpiK8EneSgt2pGNj7u6uY20uAdzyuOei01MVhnU0Ztau7O32FClXbvSTv1Xv5G/wCH8HgmdIaud1OGsuwgXc5zuWUtNwA3bQ7KuxeOhT0Y4W2V+zYT+b8VKTliIyvLqd3+biWPBlxpTxU8NLNG2ncG+OPYS4kXuSbteSSTfTfVV3Hqcm28yXi+BMVhqam43Vs7bO376iU17KkIAgCAIAgCAIAgCAIAgCAIAgCAIAgPLieHRVEbop42yRu3Y4XBsbj0oCJPCr4PqeGOOppYWsay7JWAHJZ2rZCb6AEZSexwP2OvnETnJXbbt3krBTVOrdpPqep9T7TleGJaGO4qqZro3ah2R7ntcDo1zBuPN1de3SLKpUnrd7HSY7g2nxfH4RNwlrik9ex229lrrvy93B+AwVUs9MPWi+76eUMc45Y3+K9uYZ7x5bXIIs7tXqCU8nrRDx1Gvg1SxCy0lnss1q7G18nc5iZ88TS6amqItPFlhkaNNz0mTbyhYdGRJw/tNUgv1FpeT8Un8jzTYi4s6rAcwIBaXuF9raM7dEVJs31vaZSptRgrtP8Ayvb/AOc/I+lOBqvpKClOSSO0TGFkjCxwLGhp6p5G1weYspZxpvUAQBAEAQBAEAQBAEAQBAEAQBAEAQBAc/x1iopqSR5pX1bSMr4mgEZSDcuv9hpbQE6jRAfNVFjLJJHiONzQTdsbniR2X8Mhudw8guBzOpi1aaWew6PgbheVB6E84v8AL/ff2nV8G1En9IUghYS4ygnMC1oZY5yeejSe69r7rzRXvFnw9wjQq4V04O7ds9iz69vZ3n0UphxIQBAEAQBAEAQBAEAQBAEAQBAEAQBAEAQBAEBrMX4fpaoWqIIpe97ATp37oBgnD9NSBwpYI4Q+2bI22bLe1zztc++UBs0AQBAEAQBAEAQBAEAQBAEAQBAEAQBAEB//2Q==">
            <a:extLst>
              <a:ext uri="{FF2B5EF4-FFF2-40B4-BE49-F238E27FC236}">
                <a16:creationId xmlns:a16="http://schemas.microsoft.com/office/drawing/2014/main" id="{2EEC2F31-65C8-4DE5-8905-3C1AD60314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pic>
        <p:nvPicPr>
          <p:cNvPr id="30730" name="Picture 24">
            <a:extLst>
              <a:ext uri="{FF2B5EF4-FFF2-40B4-BE49-F238E27FC236}">
                <a16:creationId xmlns:a16="http://schemas.microsoft.com/office/drawing/2014/main" id="{7102005B-51E2-4C78-9641-EB9537C7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9903" y="958598"/>
            <a:ext cx="2284413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06EB898-2CB5-4DB0-ABDA-77781065E8A8}"/>
              </a:ext>
            </a:extLst>
          </p:cNvPr>
          <p:cNvSpPr txBox="1"/>
          <p:nvPr/>
        </p:nvSpPr>
        <p:spPr>
          <a:xfrm>
            <a:off x="156224" y="3208255"/>
            <a:ext cx="7105962" cy="83099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ar-SA" sz="2400" b="1" dirty="0">
                <a:solidFill>
                  <a:srgbClr val="002060"/>
                </a:solidFill>
              </a:rPr>
              <a:t>يوجد الكثير من استراتيجيات حل المشكلة ومنها استراتيجية تقويم البدائل والحلول المختلفة التي تستعمل في حل المشاكل العلمية </a:t>
            </a:r>
            <a:r>
              <a:rPr lang="ar-SA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EADBCEA-55A1-4EE4-BD64-7F5B7BBA5169}"/>
              </a:ext>
            </a:extLst>
          </p:cNvPr>
          <p:cNvSpPr txBox="1"/>
          <p:nvPr/>
        </p:nvSpPr>
        <p:spPr>
          <a:xfrm>
            <a:off x="2051720" y="5437386"/>
            <a:ext cx="5715000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lvl="0" algn="ctr" fontAlgn="base">
              <a:spcBef>
                <a:spcPts val="2600"/>
              </a:spcBef>
              <a:spcAft>
                <a:spcPct val="0"/>
              </a:spcAft>
              <a:defRPr/>
            </a:pPr>
            <a:r>
              <a:rPr lang="ar-SA" sz="2400" b="1" dirty="0">
                <a:ln w="18415" cmpd="sng">
                  <a:noFill/>
                  <a:prstDash val="solid"/>
                </a:ln>
                <a:solidFill>
                  <a:srgbClr val="006699"/>
                </a:solidFill>
                <a:latin typeface="Calibri" pitchFamily="34" charset="0"/>
                <a:cs typeface="Arial"/>
              </a:rPr>
              <a:t>أسلوب منظم في عدة خطوات لحل المشكلات</a:t>
            </a:r>
            <a:endParaRPr lang="en-US" sz="2400" b="1" dirty="0">
              <a:ln w="18415" cmpd="sng">
                <a:noFill/>
                <a:prstDash val="solid"/>
              </a:ln>
              <a:solidFill>
                <a:srgbClr val="006699"/>
              </a:solidFill>
              <a:latin typeface="Calibri" pitchFamily="34" charset="0"/>
              <a:cs typeface="Arial"/>
            </a:endParaRPr>
          </a:p>
        </p:txBody>
      </p:sp>
      <p:pic>
        <p:nvPicPr>
          <p:cNvPr id="30737" name="Picture 6">
            <a:extLst>
              <a:ext uri="{FF2B5EF4-FFF2-40B4-BE49-F238E27FC236}">
                <a16:creationId xmlns:a16="http://schemas.microsoft.com/office/drawing/2014/main" id="{71AF40BD-59B4-4F5C-BD6F-461BC1234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 t="61882" r="22942" b="7178"/>
          <a:stretch>
            <a:fillRect/>
          </a:stretch>
        </p:blipFill>
        <p:spPr bwMode="auto">
          <a:xfrm>
            <a:off x="4552528" y="133099"/>
            <a:ext cx="4500562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2A31D2D-71DC-43C2-82FE-A20FEF0A0C83}"/>
              </a:ext>
            </a:extLst>
          </p:cNvPr>
          <p:cNvSpPr txBox="1"/>
          <p:nvPr/>
        </p:nvSpPr>
        <p:spPr>
          <a:xfrm>
            <a:off x="755576" y="1726860"/>
            <a:ext cx="5782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هل واجهتك مشكلة اليوم ولم تجد لها حلاً ؟</a:t>
            </a:r>
            <a:r>
              <a:rPr kumimoji="0" lang="ar-SA" sz="2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عنصر نائب للمحتوى 6">
            <a:extLst>
              <a:ext uri="{FF2B5EF4-FFF2-40B4-BE49-F238E27FC236}">
                <a16:creationId xmlns:a16="http://schemas.microsoft.com/office/drawing/2014/main" id="{5368EB59-2CF9-430D-A9E0-B35519B3C5E1}"/>
              </a:ext>
            </a:extLst>
          </p:cNvPr>
          <p:cNvSpPr txBox="1">
            <a:spLocks/>
          </p:cNvSpPr>
          <p:nvPr/>
        </p:nvSpPr>
        <p:spPr>
          <a:xfrm>
            <a:off x="4477254" y="4507601"/>
            <a:ext cx="4122071" cy="812058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ما هي الطرائق العلمية ؟</a:t>
            </a:r>
            <a:endParaRPr kumimoji="0" lang="ar-SA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8163D8D4-1596-47C5-A3E2-739679FB3443}"/>
              </a:ext>
            </a:extLst>
          </p:cNvPr>
          <p:cNvSpPr/>
          <p:nvPr/>
        </p:nvSpPr>
        <p:spPr>
          <a:xfrm>
            <a:off x="122336" y="93644"/>
            <a:ext cx="8914159" cy="6670712"/>
          </a:xfrm>
          <a:prstGeom prst="rect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5A76C5AF-2E90-4EB5-B8C6-BE83BB4A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4146" r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عنصر نائب للتذييل 1">
            <a:extLst>
              <a:ext uri="{FF2B5EF4-FFF2-40B4-BE49-F238E27FC236}">
                <a16:creationId xmlns:a16="http://schemas.microsoft.com/office/drawing/2014/main" id="{104ACB43-3C64-42FB-B6B6-0F808544A398}"/>
              </a:ext>
            </a:extLst>
          </p:cNvPr>
          <p:cNvSpPr txBox="1">
            <a:spLocks/>
          </p:cNvSpPr>
          <p:nvPr/>
        </p:nvSpPr>
        <p:spPr bwMode="auto">
          <a:xfrm>
            <a:off x="3124200" y="63373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ar-SA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r" rtl="1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4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هيا العمري </a:t>
            </a:r>
            <a:endParaRPr kumimoji="0" lang="en-US" altLang="ar-SA" sz="14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4B35B639-9F54-43BE-8F6A-F5926A29B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173" t="4527" r="1307" b="44165"/>
          <a:stretch>
            <a:fillRect/>
          </a:stretch>
        </p:blipFill>
        <p:spPr bwMode="auto">
          <a:xfrm>
            <a:off x="1142976" y="4857760"/>
            <a:ext cx="5278006" cy="928694"/>
          </a:xfrm>
          <a:prstGeom prst="roundRect">
            <a:avLst/>
          </a:prstGeom>
          <a:noFill/>
          <a:ln w="28575">
            <a:solidFill>
              <a:srgbClr val="FFCD3F"/>
            </a:solidFill>
            <a:miter lim="800000"/>
            <a:headEnd/>
            <a:tailEnd/>
          </a:ln>
          <a:effectLst/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83ADF665-2F42-46FE-AB6E-B2BF18E6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005" t="52817" r="971" b="6439"/>
          <a:stretch>
            <a:fillRect/>
          </a:stretch>
        </p:blipFill>
        <p:spPr bwMode="auto">
          <a:xfrm>
            <a:off x="214282" y="5929330"/>
            <a:ext cx="5357850" cy="781412"/>
          </a:xfrm>
          <a:prstGeom prst="roundRect">
            <a:avLst/>
          </a:prstGeom>
          <a:noFill/>
          <a:ln w="28575">
            <a:solidFill>
              <a:srgbClr val="FFCD3F"/>
            </a:solidFill>
            <a:miter lim="800000"/>
            <a:headEnd/>
            <a:tailEnd/>
          </a:ln>
          <a:effectLst/>
        </p:spPr>
      </p:pic>
      <p:sp>
        <p:nvSpPr>
          <p:cNvPr id="14" name="مستطيل مستدير الزوايا 6">
            <a:extLst>
              <a:ext uri="{FF2B5EF4-FFF2-40B4-BE49-F238E27FC236}">
                <a16:creationId xmlns:a16="http://schemas.microsoft.com/office/drawing/2014/main" id="{64545113-2F9E-4583-8B8C-BDE79329881B}"/>
              </a:ext>
            </a:extLst>
          </p:cNvPr>
          <p:cNvSpPr/>
          <p:nvPr/>
        </p:nvSpPr>
        <p:spPr bwMode="auto">
          <a:xfrm>
            <a:off x="395536" y="3472887"/>
            <a:ext cx="3929063" cy="1285875"/>
          </a:xfrm>
          <a:prstGeom prst="roundRect">
            <a:avLst>
              <a:gd name="adj" fmla="val 11360"/>
            </a:avLst>
          </a:prstGeom>
          <a:solidFill>
            <a:srgbClr val="FBEA85">
              <a:alpha val="56078"/>
            </a:srgbClr>
          </a:solidFill>
          <a:ln w="952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u="sng" dirty="0">
                <a:solidFill>
                  <a:srgbClr val="003366"/>
                </a:solidFill>
                <a:latin typeface="Times New Roman" pitchFamily="18" charset="0"/>
              </a:rPr>
              <a:t>مضمون الصورة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rgbClr val="4D4D4D">
                    <a:lumMod val="75000"/>
                  </a:srgbClr>
                </a:solidFill>
                <a:latin typeface="Times New Roman" pitchFamily="18" charset="0"/>
              </a:rPr>
              <a:t>قد تحتوي المواقع الأثرية على أدوات وأسلحة ، وقطع خشبية ، ورسوم على الصخور، ومنحوتات صخرية ، وفخار ، وبقايا عظام ، وملابس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u="sng" dirty="0">
                <a:solidFill>
                  <a:srgbClr val="4D4D4D">
                    <a:lumMod val="75000"/>
                  </a:srgbClr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رسم تخطيطي 11">
            <a:extLst>
              <a:ext uri="{FF2B5EF4-FFF2-40B4-BE49-F238E27FC236}">
                <a16:creationId xmlns:a16="http://schemas.microsoft.com/office/drawing/2014/main" id="{7AEBB462-A5B6-408B-9EB9-7CA196E40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6439614"/>
              </p:ext>
            </p:extLst>
          </p:nvPr>
        </p:nvGraphicFramePr>
        <p:xfrm>
          <a:off x="467544" y="248072"/>
          <a:ext cx="8914159" cy="6381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صورة 14">
            <a:extLst>
              <a:ext uri="{FF2B5EF4-FFF2-40B4-BE49-F238E27FC236}">
                <a16:creationId xmlns:a16="http://schemas.microsoft.com/office/drawing/2014/main" id="{953E3FD2-6E59-4716-B8C1-FC79E910B9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3287920"/>
            <a:ext cx="1198076" cy="3429000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BC2059A-458A-4F4E-81B0-CD2100A1B15D}"/>
              </a:ext>
            </a:extLst>
          </p:cNvPr>
          <p:cNvSpPr/>
          <p:nvPr/>
        </p:nvSpPr>
        <p:spPr>
          <a:xfrm>
            <a:off x="122336" y="93644"/>
            <a:ext cx="8914159" cy="6670712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08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966CBD4-1D32-43B0-95F9-556CCC3A58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>
                                            <p:graphicEl>
                                              <a:dgm id="{4966CBD4-1D32-43B0-95F9-556CCC3A58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7BD5E71-429F-4335-96F0-73B3B74B9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>
                                            <p:graphicEl>
                                              <a:dgm id="{07BD5E71-429F-4335-96F0-73B3B74B98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C3BDEDB-BF2F-435D-B14D-95D3843970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>
                                            <p:graphicEl>
                                              <a:dgm id="{6C3BDEDB-BF2F-435D-B14D-95D3843970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53983FD-83CB-4726-AA90-562A45980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>
                                            <p:graphicEl>
                                              <a:dgm id="{F53983FD-83CB-4726-AA90-562A45980C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AF1AB12-51EF-4F11-A1F2-7793400BF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>
                                            <p:graphicEl>
                                              <a:dgm id="{FAF1AB12-51EF-4F11-A1F2-7793400BFE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5273B46-1284-4310-B07D-C716E639F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>
                                            <p:graphicEl>
                                              <a:dgm id="{B5273B46-1284-4310-B07D-C716E639F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5750567-61BA-4556-A4D5-6EF94FAA1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>
                                            <p:graphicEl>
                                              <a:dgm id="{45750567-61BA-4556-A4D5-6EF94FAA1E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7EE796E-7F29-4D3D-BC3D-A1AF00E139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>
                                            <p:graphicEl>
                                              <a:dgm id="{67EE796E-7F29-4D3D-BC3D-A1AF00E139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7311970-CCC8-42E4-B6F4-AAA91EAE12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>
                                            <p:graphicEl>
                                              <a:dgm id="{B7311970-CCC8-42E4-B6F4-AAA91EAE12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7692127-5505-42F1-BD80-12BDF1B51B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2">
                                            <p:graphicEl>
                                              <a:dgm id="{B7692127-5505-42F1-BD80-12BDF1B51B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EC4474D-AC09-4411-9E15-26509CCE45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2">
                                            <p:graphicEl>
                                              <a:dgm id="{BEC4474D-AC09-4411-9E15-26509CCE45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35E93FC-6A1B-4611-BC95-039744120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>
                                            <p:graphicEl>
                                              <a:dgm id="{835E93FC-6A1B-4611-BC95-039744120F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D70110F-B5F7-4114-A4A0-769EC0750A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2">
                                            <p:graphicEl>
                                              <a:dgm id="{7D70110F-B5F7-4114-A4A0-769EC0750A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0CC4E1B-CE38-496D-A103-3126653570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2">
                                            <p:graphicEl>
                                              <a:dgm id="{F0CC4E1B-CE38-496D-A103-3126653570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66F87C9-8E9B-40E3-91D3-1C708EE7F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2">
                                            <p:graphicEl>
                                              <a:dgm id="{A66F87C9-8E9B-40E3-91D3-1C708EE7FF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4074412-9009-4043-8A0C-14552EDF08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2">
                                            <p:graphicEl>
                                              <a:dgm id="{94074412-9009-4043-8A0C-14552EDF08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FA9F268-200F-4658-9C19-AD1977F08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2">
                                            <p:graphicEl>
                                              <a:dgm id="{4FA9F268-200F-4658-9C19-AD1977F08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63124A8-D6DD-4398-99F5-53ED270E3A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2">
                                            <p:graphicEl>
                                              <a:dgm id="{F63124A8-D6DD-4398-99F5-53ED270E3A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CBAA2BF-9C2F-418A-BDE8-3846CD38F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12">
                                            <p:graphicEl>
                                              <a:dgm id="{FCBAA2BF-9C2F-418A-BDE8-3846CD38F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87FBB26E-A074-40D6-A7D1-6A17F3250CCF}"/>
              </a:ext>
            </a:extLst>
          </p:cNvPr>
          <p:cNvSpPr txBox="1"/>
          <p:nvPr/>
        </p:nvSpPr>
        <p:spPr>
          <a:xfrm>
            <a:off x="3707904" y="229990"/>
            <a:ext cx="5143504" cy="52322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800" b="1" dirty="0"/>
              <a:t>مثال على الطريقة العلمية لحل المشكلات  </a:t>
            </a:r>
          </a:p>
        </p:txBody>
      </p:sp>
      <p:sp>
        <p:nvSpPr>
          <p:cNvPr id="8" name="مستطيل 5">
            <a:extLst>
              <a:ext uri="{FF2B5EF4-FFF2-40B4-BE49-F238E27FC236}">
                <a16:creationId xmlns:a16="http://schemas.microsoft.com/office/drawing/2014/main" id="{122DC301-5ADD-4505-9602-651A9700A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1412776"/>
            <a:ext cx="6952704" cy="384720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Ctr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000000"/>
                </a:solidFill>
                <a:latin typeface="Calibri" pitchFamily="34" charset="0"/>
              </a:rPr>
              <a:t>لقد شاهد أحد الطلاب نباتاً يذبل في حديقة منزله ، فأخذ يسقيه بالماء كل يوم ، ولكنه بعد عدة أسابيع لاحظ اصفرار الأوراق وتحولها إلى اللون البني ،</a:t>
            </a:r>
          </a:p>
          <a:p>
            <a:pPr>
              <a:defRPr/>
            </a:pPr>
            <a:r>
              <a:rPr lang="ar-SA" sz="3200" b="1" dirty="0">
                <a:solidFill>
                  <a:srgbClr val="000000"/>
                </a:solidFill>
                <a:latin typeface="Calibri" pitchFamily="34" charset="0"/>
              </a:rPr>
              <a:t>      </a:t>
            </a:r>
            <a:r>
              <a:rPr lang="ar-SA" sz="2800" b="1" dirty="0">
                <a:latin typeface="Calibri" pitchFamily="34" charset="0"/>
              </a:rPr>
              <a:t>فسأل نفسه :</a:t>
            </a:r>
            <a:endParaRPr lang="ar-SA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ar-SA" sz="3200" b="1" dirty="0">
                <a:solidFill>
                  <a:srgbClr val="FF0000"/>
                </a:solidFill>
                <a:latin typeface="Calibri" pitchFamily="34" charset="0"/>
              </a:rPr>
              <a:t>لماذا يحدث ذلك للنبات مع أنه </a:t>
            </a:r>
          </a:p>
          <a:p>
            <a:pPr algn="ctr">
              <a:defRPr/>
            </a:pPr>
            <a:r>
              <a:rPr lang="ar-SA" sz="3200" b="1" dirty="0">
                <a:solidFill>
                  <a:srgbClr val="FF0000"/>
                </a:solidFill>
                <a:latin typeface="Calibri" pitchFamily="34" charset="0"/>
              </a:rPr>
              <a:t>يوفر له الماء الذي يحتاج إليه ؟</a:t>
            </a:r>
            <a:endParaRPr lang="ar-SA" sz="2800" b="1" dirty="0">
              <a:solidFill>
                <a:srgbClr val="FF0000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ar-SA" sz="28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ar-SA" sz="2800" b="1" dirty="0">
                <a:solidFill>
                  <a:srgbClr val="000000"/>
                </a:solidFill>
                <a:latin typeface="Calibri" pitchFamily="34" charset="0"/>
              </a:rPr>
              <a:t>لقد </a:t>
            </a:r>
            <a:r>
              <a:rPr lang="ar-SA" sz="3600" b="1" dirty="0">
                <a:solidFill>
                  <a:srgbClr val="0070C0"/>
                </a:solidFill>
                <a:latin typeface="Calibri" pitchFamily="34" charset="0"/>
              </a:rPr>
              <a:t>حدد المشكلة </a:t>
            </a:r>
            <a:r>
              <a:rPr lang="ar-SA" sz="3200" b="1" dirty="0">
                <a:solidFill>
                  <a:srgbClr val="000000"/>
                </a:solidFill>
                <a:latin typeface="Calibri" pitchFamily="34" charset="0"/>
              </a:rPr>
              <a:t>، </a:t>
            </a:r>
            <a:r>
              <a:rPr lang="ar-SA" sz="2800" b="1" dirty="0">
                <a:solidFill>
                  <a:srgbClr val="000000"/>
                </a:solidFill>
                <a:latin typeface="Calibri" pitchFamily="34" charset="0"/>
              </a:rPr>
              <a:t>ولكي يحلها وضع خطة يرجع فيها إلى مصادر تزوده بالمعلومات ...</a:t>
            </a:r>
            <a:endParaRPr lang="ar-SA" sz="3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5833020-EECC-4C01-993E-C7A36650514A}"/>
              </a:ext>
            </a:extLst>
          </p:cNvPr>
          <p:cNvSpPr/>
          <p:nvPr/>
        </p:nvSpPr>
        <p:spPr>
          <a:xfrm>
            <a:off x="122336" y="93644"/>
            <a:ext cx="8914159" cy="6670712"/>
          </a:xfrm>
          <a:prstGeom prst="rect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4FC625C-E800-4608-B16E-44FEB17A4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95" y="3573017"/>
            <a:ext cx="1355151" cy="316835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386C316-81A8-4DDC-BFF2-7B8800CE3FDE}"/>
              </a:ext>
            </a:extLst>
          </p:cNvPr>
          <p:cNvSpPr/>
          <p:nvPr/>
        </p:nvSpPr>
        <p:spPr>
          <a:xfrm>
            <a:off x="7966163" y="6093296"/>
            <a:ext cx="967040" cy="5347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 spd="slow" advTm="60000">
    <p:wheel spokes="8"/>
    <p:sndAc>
      <p:stSnd>
        <p:snd r:embed="rId2" name="chimes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DD4B6E4C-8A61-421F-9B5A-5A1866A03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0" y="3756342"/>
            <a:ext cx="1296144" cy="2776736"/>
          </a:xfrm>
          <a:prstGeom prst="rect">
            <a:avLst/>
          </a:prstGeom>
        </p:spPr>
      </p:pic>
      <p:sp>
        <p:nvSpPr>
          <p:cNvPr id="7" name="عنصر نائب للمحتوى 6"/>
          <p:cNvSpPr>
            <a:spLocks noGrp="1"/>
          </p:cNvSpPr>
          <p:nvPr>
            <p:ph idx="4294967295"/>
          </p:nvPr>
        </p:nvSpPr>
        <p:spPr>
          <a:xfrm>
            <a:off x="457200" y="500042"/>
            <a:ext cx="8229600" cy="562612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179512" y="260648"/>
            <a:ext cx="8856984" cy="64807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sng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prstClr val="black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8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prstClr val="black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prstClr val="black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prstClr val="black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prstClr val="black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563888" y="2893956"/>
            <a:ext cx="2556284" cy="174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جمع المعلومات من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مصادر المعلومات 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يسهم في حل المشكلة</a:t>
            </a:r>
            <a:endParaRPr kumimoji="0" lang="ar-EG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426C4004-4318-4BAD-8815-1C790AB5CF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3207888"/>
              </p:ext>
            </p:extLst>
          </p:nvPr>
        </p:nvGraphicFramePr>
        <p:xfrm>
          <a:off x="-414554" y="1180981"/>
          <a:ext cx="1051316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مربع نص 7">
            <a:extLst>
              <a:ext uri="{FF2B5EF4-FFF2-40B4-BE49-F238E27FC236}">
                <a16:creationId xmlns:a16="http://schemas.microsoft.com/office/drawing/2014/main" id="{8F8C9FF2-A2F2-4A68-A741-7603247AF838}"/>
              </a:ext>
            </a:extLst>
          </p:cNvPr>
          <p:cNvSpPr txBox="1"/>
          <p:nvPr/>
        </p:nvSpPr>
        <p:spPr>
          <a:xfrm>
            <a:off x="1115616" y="240080"/>
            <a:ext cx="640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ماهي مصادر المعلومات؟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4360" y="361713"/>
            <a:ext cx="8507288" cy="6278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469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E1E4BF4-B0DF-46EA-BA42-CC38D6DF8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graphicEl>
                                              <a:dgm id="{8E1E4BF4-B0DF-46EA-BA42-CC38D6DF8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8E1E4BF4-B0DF-46EA-BA42-CC38D6DF8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8E1E4BF4-B0DF-46EA-BA42-CC38D6DF8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graphicEl>
                                              <a:dgm id="{8E1E4BF4-B0DF-46EA-BA42-CC38D6DF87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740D09-C6EE-4405-8CAA-56492CA9B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dgm id="{2E740D09-C6EE-4405-8CAA-56492CA9B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2E740D09-C6EE-4405-8CAA-56492CA9B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2E740D09-C6EE-4405-8CAA-56492CA9B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graphicEl>
                                              <a:dgm id="{2E740D09-C6EE-4405-8CAA-56492CA9BC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EA86BE2-592D-4367-927A-7153BA854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8EA86BE2-592D-4367-927A-7153BA854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8EA86BE2-592D-4367-927A-7153BA854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8EA86BE2-592D-4367-927A-7153BA854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dgm id="{8EA86BE2-592D-4367-927A-7153BA854B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D6B5A17-9D2F-4A59-AC52-21BEAC58C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6D6B5A17-9D2F-4A59-AC52-21BEAC58C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6D6B5A17-9D2F-4A59-AC52-21BEAC58C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6D6B5A17-9D2F-4A59-AC52-21BEAC58C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graphicEl>
                                              <a:dgm id="{6D6B5A17-9D2F-4A59-AC52-21BEAC58C9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9CA5F20-4E1B-439D-99E2-DB9F84B598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49CA5F20-4E1B-439D-99E2-DB9F84B598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graphicEl>
                                              <a:dgm id="{49CA5F20-4E1B-439D-99E2-DB9F84B598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dgm id="{49CA5F20-4E1B-439D-99E2-DB9F84B598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graphicEl>
                                              <a:dgm id="{49CA5F20-4E1B-439D-99E2-DB9F84B598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9F5E44-520A-4277-987C-5AC42A4FA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graphicEl>
                                              <a:dgm id="{039F5E44-520A-4277-987C-5AC42A4FA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dgm id="{039F5E44-520A-4277-987C-5AC42A4FA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graphicEl>
                                              <a:dgm id="{039F5E44-520A-4277-987C-5AC42A4FA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graphicEl>
                                              <a:dgm id="{039F5E44-520A-4277-987C-5AC42A4FA7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42746C-E2F6-42A7-9525-520939616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graphicEl>
                                              <a:dgm id="{4442746C-E2F6-42A7-9525-520939616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graphicEl>
                                              <a:dgm id="{4442746C-E2F6-42A7-9525-520939616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graphicEl>
                                              <a:dgm id="{4442746C-E2F6-42A7-9525-520939616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graphicEl>
                                              <a:dgm id="{4442746C-E2F6-42A7-9525-520939616D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782DAD0-F2ED-482F-B637-7B1494E31F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graphicEl>
                                              <a:dgm id="{6782DAD0-F2ED-482F-B637-7B1494E31F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graphicEl>
                                              <a:dgm id="{6782DAD0-F2ED-482F-B637-7B1494E31F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graphicEl>
                                              <a:dgm id="{6782DAD0-F2ED-482F-B637-7B1494E31F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graphicEl>
                                              <a:dgm id="{6782DAD0-F2ED-482F-B637-7B1494E31F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3AB620-2BCA-4F6B-8591-4777055191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graphicEl>
                                              <a:dgm id="{073AB620-2BCA-4F6B-8591-4777055191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graphicEl>
                                              <a:dgm id="{073AB620-2BCA-4F6B-8591-4777055191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graphicEl>
                                              <a:dgm id="{073AB620-2BCA-4F6B-8591-4777055191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graphicEl>
                                              <a:dgm id="{073AB620-2BCA-4F6B-8591-4777055191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47279F-7DE8-447C-B843-394229320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graphicEl>
                                              <a:dgm id="{4047279F-7DE8-447C-B843-394229320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graphicEl>
                                              <a:dgm id="{4047279F-7DE8-447C-B843-394229320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graphicEl>
                                              <a:dgm id="{4047279F-7DE8-447C-B843-394229320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>
                                            <p:graphicEl>
                                              <a:dgm id="{4047279F-7DE8-447C-B843-3942293204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66B32E-293B-4868-A660-56044D2E3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graphicEl>
                                              <a:dgm id="{4E66B32E-293B-4868-A660-56044D2E3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graphicEl>
                                              <a:dgm id="{4E66B32E-293B-4868-A660-56044D2E3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graphicEl>
                                              <a:dgm id="{4E66B32E-293B-4868-A660-56044D2E3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>
                                            <p:graphicEl>
                                              <a:dgm id="{4E66B32E-293B-4868-A660-56044D2E36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F037D5-46A3-4C3C-9E1B-83E481D3A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graphicEl>
                                              <a:dgm id="{D5F037D5-46A3-4C3C-9E1B-83E481D3A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graphicEl>
                                              <a:dgm id="{D5F037D5-46A3-4C3C-9E1B-83E481D3A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graphicEl>
                                              <a:dgm id="{D5F037D5-46A3-4C3C-9E1B-83E481D3A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">
                                            <p:graphicEl>
                                              <a:dgm id="{D5F037D5-46A3-4C3C-9E1B-83E481D3AD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5" grpId="0" uiExpand="1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>
            <a:extLst>
              <a:ext uri="{FF2B5EF4-FFF2-40B4-BE49-F238E27FC236}">
                <a16:creationId xmlns:a16="http://schemas.microsoft.com/office/drawing/2014/main" id="{03420628-E1EB-468A-B063-F5981816E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62" y="3084813"/>
            <a:ext cx="2998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2">
            <a:extLst>
              <a:ext uri="{FF2B5EF4-FFF2-40B4-BE49-F238E27FC236}">
                <a16:creationId xmlns:a16="http://schemas.microsoft.com/office/drawing/2014/main" id="{98EB29F2-8257-4622-AD8D-209852442393}"/>
              </a:ext>
            </a:extLst>
          </p:cNvPr>
          <p:cNvSpPr txBox="1"/>
          <p:nvPr/>
        </p:nvSpPr>
        <p:spPr>
          <a:xfrm>
            <a:off x="2786063" y="1571625"/>
            <a:ext cx="6143625" cy="1570038"/>
          </a:xfrm>
          <a:prstGeom prst="rect">
            <a:avLst/>
          </a:prstGeom>
          <a:noFill/>
          <a:ln w="9528">
            <a:noFill/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kern="0" dirty="0">
                <a:latin typeface="Calibri"/>
                <a:cs typeface="Arial"/>
              </a:rPr>
              <a:t>تُبني الفرضية في ضوء الملاحظات والبحوث والمعرفة السابقة حول المشكلة ، ويمكن تكوين أكثر من فرضية للمشكلة الواحدة فقد يضع الطالب الفرضية التالية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kern="0" dirty="0">
                <a:latin typeface="Calibri"/>
                <a:cs typeface="Arial"/>
              </a:rPr>
              <a:t>تنمو النبتة أفضل عند ريّها بالماء مرة واحدة كل أسبوع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BC867FF-8CFA-4F68-BCA1-A38EFA7E158B}"/>
              </a:ext>
            </a:extLst>
          </p:cNvPr>
          <p:cNvSpPr/>
          <p:nvPr/>
        </p:nvSpPr>
        <p:spPr>
          <a:xfrm>
            <a:off x="1679166" y="3418854"/>
            <a:ext cx="73361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000" b="1" kern="0" dirty="0">
                <a:latin typeface="Calibri"/>
                <a:cs typeface="Arial"/>
              </a:rPr>
              <a:t>لابد من إجراء تجربة لكي تختبر الفرضية ؛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000" b="1" kern="0" dirty="0">
                <a:latin typeface="Calibri"/>
                <a:cs typeface="Arial"/>
              </a:rPr>
              <a:t>في مثل هذه التجربة ، </a:t>
            </a:r>
            <a:r>
              <a:rPr lang="ar-SA" b="1" kern="0" dirty="0">
                <a:latin typeface="Calibri"/>
                <a:cs typeface="Arial"/>
              </a:rPr>
              <a:t>هناك عوامل مؤثرة لا تتغير مثل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b="1" kern="0" dirty="0">
                <a:latin typeface="Calibri"/>
                <a:cs typeface="Arial"/>
              </a:rPr>
              <a:t> </a:t>
            </a:r>
            <a:r>
              <a:rPr lang="ar-SA" sz="2000" b="1" kern="0" dirty="0">
                <a:solidFill>
                  <a:srgbClr val="0070C0"/>
                </a:solidFill>
                <a:latin typeface="Calibri"/>
                <a:cs typeface="Arial"/>
              </a:rPr>
              <a:t>نوع التربة – الوعاء – نوع النبات – ضوء الشمس </a:t>
            </a:r>
            <a:endParaRPr lang="ar-SA" b="1" kern="0" dirty="0">
              <a:solidFill>
                <a:srgbClr val="0070C0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b="1" kern="0" dirty="0">
                <a:solidFill>
                  <a:srgbClr val="0070C0"/>
                </a:solidFill>
                <a:latin typeface="Calibri"/>
                <a:cs typeface="Arial"/>
              </a:rPr>
              <a:t>تسمى هذه العوامل </a:t>
            </a:r>
            <a:r>
              <a:rPr lang="ar-SA" sz="2000" b="1" kern="0" dirty="0">
                <a:solidFill>
                  <a:srgbClr val="0070C0"/>
                </a:solidFill>
                <a:latin typeface="Calibri"/>
                <a:cs typeface="Arial"/>
              </a:rPr>
              <a:t>( ثوابت 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000" b="1" kern="0" dirty="0">
                <a:latin typeface="Calibri"/>
                <a:cs typeface="Arial"/>
              </a:rPr>
              <a:t>وهناك عوامل تتغير باستمرار مثل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000" b="1" kern="0" dirty="0">
                <a:solidFill>
                  <a:srgbClr val="0070C0"/>
                </a:solidFill>
                <a:latin typeface="Calibri"/>
                <a:cs typeface="Arial"/>
              </a:rPr>
              <a:t>عدد مرات سقي النبات أسبوعياً</a:t>
            </a:r>
            <a:r>
              <a:rPr lang="ar-SA" b="1" kern="0" dirty="0">
                <a:solidFill>
                  <a:srgbClr val="0070C0"/>
                </a:solidFill>
                <a:latin typeface="Calibri"/>
                <a:cs typeface="Arial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000" b="1" kern="0" dirty="0">
                <a:solidFill>
                  <a:srgbClr val="0070C0"/>
                </a:solidFill>
                <a:latin typeface="Calibri"/>
                <a:cs typeface="Arial"/>
              </a:rPr>
              <a:t>       ويسمى هذا العامل (المتغير المستقل)</a:t>
            </a:r>
            <a:endParaRPr lang="ar-SA" sz="2400" b="1" kern="0" dirty="0">
              <a:solidFill>
                <a:srgbClr val="0070C0"/>
              </a:solidFill>
              <a:latin typeface="Calibri"/>
              <a:cs typeface="Arial"/>
            </a:endParaRPr>
          </a:p>
        </p:txBody>
      </p:sp>
      <p:pic>
        <p:nvPicPr>
          <p:cNvPr id="36872" name="Picture 9">
            <a:extLst>
              <a:ext uri="{FF2B5EF4-FFF2-40B4-BE49-F238E27FC236}">
                <a16:creationId xmlns:a16="http://schemas.microsoft.com/office/drawing/2014/main" id="{1D1912CA-600A-46B2-BBDA-C13ADF5F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336" y="4833938"/>
            <a:ext cx="2510405" cy="20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AutoShape 11" descr="http://2.bp.blogspot.com/-P9lT01nZDtU/VWj-cUt7HxI/AAAAAAAABZo/EtLbH-ZfNKU/s200/cartoon-girl-gardening-vector-illustrations_7yuRoW.jpg">
            <a:extLst>
              <a:ext uri="{FF2B5EF4-FFF2-40B4-BE49-F238E27FC236}">
                <a16:creationId xmlns:a16="http://schemas.microsoft.com/office/drawing/2014/main" id="{BE749BBE-2174-49AC-AF1E-9FF2888E19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36874" name="AutoShape 13" descr="http://2.bp.blogspot.com/-P9lT01nZDtU/VWj-cUt7HxI/AAAAAAAABZo/EtLbH-ZfNKU/s200/cartoon-girl-gardening-vector-illustrations_7yuRoW.jpg">
            <a:extLst>
              <a:ext uri="{FF2B5EF4-FFF2-40B4-BE49-F238E27FC236}">
                <a16:creationId xmlns:a16="http://schemas.microsoft.com/office/drawing/2014/main" id="{530A52E1-F478-46B6-921D-61858B578E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A040E09-6697-4BCC-A1F9-535FEEBC3B55}"/>
              </a:ext>
            </a:extLst>
          </p:cNvPr>
          <p:cNvSpPr/>
          <p:nvPr/>
        </p:nvSpPr>
        <p:spPr>
          <a:xfrm>
            <a:off x="107505" y="175625"/>
            <a:ext cx="88221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b="1" kern="0" dirty="0">
                <a:solidFill>
                  <a:srgbClr val="000000"/>
                </a:solidFill>
                <a:latin typeface="Calibri"/>
                <a:cs typeface="Arial"/>
              </a:rPr>
              <a:t>بعد</a:t>
            </a:r>
            <a:r>
              <a:rPr lang="ar-SA" sz="2800" b="1" kern="0" dirty="0">
                <a:solidFill>
                  <a:srgbClr val="000000"/>
                </a:solidFill>
                <a:latin typeface="Calibri"/>
                <a:cs typeface="Arial"/>
              </a:rPr>
              <a:t> </a:t>
            </a:r>
            <a:r>
              <a:rPr lang="ar-SA" sz="2800" b="1" kern="0" dirty="0">
                <a:solidFill>
                  <a:srgbClr val="0070C0"/>
                </a:solidFill>
                <a:latin typeface="Calibri"/>
                <a:cs typeface="Arial"/>
              </a:rPr>
              <a:t>تحديد المشكلة </a:t>
            </a:r>
            <a:r>
              <a:rPr lang="ar-SA" sz="2400" b="1" kern="0" dirty="0">
                <a:solidFill>
                  <a:srgbClr val="000000"/>
                </a:solidFill>
                <a:latin typeface="Calibri"/>
                <a:cs typeface="Arial"/>
              </a:rPr>
              <a:t>قد يكوّن العالم فرضية ، وقد يطرح سؤالاً محدداً حول هذه المشكلة</a:t>
            </a:r>
            <a:endParaRPr lang="ar-SA" sz="4000" b="1" kern="0" dirty="0">
              <a:solidFill>
                <a:srgbClr val="7030A0"/>
              </a:solidFill>
              <a:latin typeface="Calibri"/>
              <a:cs typeface="Arial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BE3D214-5E86-4087-BC2C-465D878B9A9A}"/>
              </a:ext>
            </a:extLst>
          </p:cNvPr>
          <p:cNvSpPr/>
          <p:nvPr/>
        </p:nvSpPr>
        <p:spPr>
          <a:xfrm>
            <a:off x="5617211" y="877093"/>
            <a:ext cx="3316287" cy="4619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ar-SA" sz="2400" b="1" kern="0" dirty="0">
                <a:solidFill>
                  <a:schemeClr val="bg1"/>
                </a:solidFill>
                <a:latin typeface="Calibri"/>
              </a:rPr>
              <a:t>الفرضية : عبارة يمكن اختبارها</a:t>
            </a:r>
            <a:endParaRPr lang="ar-SA" sz="2400" dirty="0">
              <a:solidFill>
                <a:schemeClr val="bg1"/>
              </a:solidFill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BB24DF8-A8D3-4F40-968A-ADD77050EBC7}"/>
              </a:ext>
            </a:extLst>
          </p:cNvPr>
          <p:cNvSpPr/>
          <p:nvPr/>
        </p:nvSpPr>
        <p:spPr>
          <a:xfrm>
            <a:off x="8028384" y="6172994"/>
            <a:ext cx="1036638" cy="4611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DFFC2ED-4E54-4478-82B5-06A0E68CE638}"/>
              </a:ext>
            </a:extLst>
          </p:cNvPr>
          <p:cNvSpPr/>
          <p:nvPr/>
        </p:nvSpPr>
        <p:spPr>
          <a:xfrm>
            <a:off x="122336" y="93644"/>
            <a:ext cx="8914159" cy="6670712"/>
          </a:xfrm>
          <a:prstGeom prst="rect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ar-SA" kern="0">
              <a:solidFill>
                <a:prstClr val="black"/>
              </a:solidFill>
              <a:latin typeface="Cambria"/>
              <a:cs typeface="Times New Roman" panose="02020603050405020304" pitchFamily="18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3615DB3-5E89-4B45-B7CF-5336CE185F10}"/>
              </a:ext>
            </a:extLst>
          </p:cNvPr>
          <p:cNvSpPr/>
          <p:nvPr/>
        </p:nvSpPr>
        <p:spPr>
          <a:xfrm>
            <a:off x="5617211" y="861806"/>
            <a:ext cx="3333734" cy="5232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ar-SA" sz="2800" b="1" kern="0" dirty="0">
                <a:solidFill>
                  <a:schemeClr val="bg1"/>
                </a:solidFill>
                <a:latin typeface="Calibri"/>
              </a:rPr>
              <a:t>  ماهي الفرضية ؟</a:t>
            </a:r>
            <a:endParaRPr lang="ar-SA" sz="2800" dirty="0">
              <a:solidFill>
                <a:schemeClr val="bg1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A5816F7-9227-481A-9751-4F768EB27E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61806"/>
            <a:ext cx="564263" cy="564263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6EA709C-A1F5-4263-BA1A-41AF6BF1F5FD}"/>
              </a:ext>
            </a:extLst>
          </p:cNvPr>
          <p:cNvSpPr txBox="1"/>
          <p:nvPr/>
        </p:nvSpPr>
        <p:spPr>
          <a:xfrm>
            <a:off x="4249405" y="6040255"/>
            <a:ext cx="47015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نمو النبات  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ويسمى (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المتغير التابع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)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وهو </a:t>
            </a:r>
            <a:r>
              <a:rPr kumimoji="0" lang="ar-SA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المتغيرالذي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نريد أن نقيسه ونختبره في </a:t>
            </a:r>
            <a:r>
              <a:rPr kumimoji="0" lang="ar-SA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التجرية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0436E8D-57B6-4893-90B2-8E2C671D593B}"/>
              </a:ext>
            </a:extLst>
          </p:cNvPr>
          <p:cNvSpPr txBox="1"/>
          <p:nvPr/>
        </p:nvSpPr>
        <p:spPr>
          <a:xfrm>
            <a:off x="4292180" y="5653831"/>
            <a:ext cx="47015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ما الذي يتأثر ويتغير تبعاً لتغير كمية الماء؟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0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0EBC6E6-0223-41A1-88CC-C3FE9A603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1127"/>
            <a:ext cx="1259632" cy="2251819"/>
          </a:xfrm>
          <a:prstGeom prst="rect">
            <a:avLst/>
          </a:prstGeom>
        </p:spPr>
      </p:pic>
      <p:sp>
        <p:nvSpPr>
          <p:cNvPr id="7" name="عنصر نائب للمحتوى 6"/>
          <p:cNvSpPr>
            <a:spLocks noGrp="1"/>
          </p:cNvSpPr>
          <p:nvPr>
            <p:ph idx="4294967295"/>
          </p:nvPr>
        </p:nvSpPr>
        <p:spPr>
          <a:xfrm>
            <a:off x="457200" y="500042"/>
            <a:ext cx="8229600" cy="562612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0" y="25054"/>
            <a:ext cx="9144000" cy="684897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ar-SA" sz="3600" b="1" dirty="0">
                <a:solidFill>
                  <a:srgbClr val="FF0000"/>
                </a:solidFill>
              </a:rPr>
              <a:t>قارن بين المتغير المستقل والمتغير التابع؟</a:t>
            </a:r>
          </a:p>
          <a:p>
            <a:pPr algn="ctr">
              <a:defRPr/>
            </a:pPr>
            <a:endParaRPr lang="ar-SA" sz="36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EG" sz="3600" b="1" dirty="0">
                <a:solidFill>
                  <a:schemeClr val="tx1"/>
                </a:solidFill>
              </a:rPr>
              <a:t>المتغير المستقل :</a:t>
            </a:r>
            <a:r>
              <a:rPr lang="ar-SA" sz="3600" b="1" dirty="0">
                <a:solidFill>
                  <a:schemeClr val="tx1"/>
                </a:solidFill>
              </a:rPr>
              <a:t> </a:t>
            </a:r>
            <a:r>
              <a:rPr lang="ar-EG" sz="3600" b="1" dirty="0">
                <a:solidFill>
                  <a:srgbClr val="002060"/>
                </a:solidFill>
              </a:rPr>
              <a:t>هو الذي يتغير باستمرار</a:t>
            </a:r>
            <a:r>
              <a:rPr lang="ar-SA" sz="3600" b="1" dirty="0">
                <a:solidFill>
                  <a:srgbClr val="002060"/>
                </a:solidFill>
              </a:rPr>
              <a:t> في التجربة</a:t>
            </a:r>
            <a:r>
              <a:rPr lang="ar-EG" sz="3600" b="1" dirty="0">
                <a:solidFill>
                  <a:srgbClr val="002060"/>
                </a:solidFill>
              </a:rPr>
              <a:t> .</a:t>
            </a:r>
            <a:endParaRPr lang="ar-SA" sz="3600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ar-SA" sz="3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EG" sz="3600" b="1" dirty="0">
                <a:solidFill>
                  <a:schemeClr val="tx1"/>
                </a:solidFill>
              </a:rPr>
              <a:t>المتغير التابع :</a:t>
            </a:r>
            <a:r>
              <a:rPr lang="ar-SA" sz="3600" b="1" dirty="0">
                <a:solidFill>
                  <a:schemeClr val="tx1"/>
                </a:solidFill>
              </a:rPr>
              <a:t> </a:t>
            </a:r>
            <a:r>
              <a:rPr lang="ar-EG" sz="3600" b="1" dirty="0">
                <a:solidFill>
                  <a:srgbClr val="002060"/>
                </a:solidFill>
              </a:rPr>
              <a:t>هو الناتج الذي نريد أن نقيسه في التجربة </a:t>
            </a:r>
            <a:r>
              <a:rPr lang="ar-EG" sz="3600" dirty="0">
                <a:solidFill>
                  <a:srgbClr val="002060"/>
                </a:solidFill>
              </a:rPr>
              <a:t>.</a:t>
            </a:r>
            <a:r>
              <a:rPr lang="ar-EG" sz="3600" u="sng" dirty="0">
                <a:solidFill>
                  <a:srgbClr val="002060"/>
                </a:solidFill>
              </a:rPr>
              <a:t> </a:t>
            </a:r>
          </a:p>
          <a:p>
            <a:pPr algn="ctr">
              <a:defRPr/>
            </a:pPr>
            <a:endParaRPr lang="ar-EG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endParaRPr lang="ar-S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endParaRPr lang="ar-EG" sz="32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6716C506-7ED5-43DE-AB70-B6E7BE38169F}"/>
              </a:ext>
            </a:extLst>
          </p:cNvPr>
          <p:cNvSpPr txBox="1">
            <a:spLocks/>
          </p:cNvSpPr>
          <p:nvPr/>
        </p:nvSpPr>
        <p:spPr bwMode="auto">
          <a:xfrm>
            <a:off x="6012160" y="188640"/>
            <a:ext cx="2971800" cy="639763"/>
          </a:xfrm>
          <a:prstGeom prst="rect">
            <a:avLst/>
          </a:prstGeom>
          <a:solidFill>
            <a:sysClr val="windowText" lastClr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تقويم مرحلي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6494965-5841-4E1D-A131-38DEA2FB7D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5063187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05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  <p:sndAc>
          <p:stSnd>
            <p:snd r:embed="rId3" name="explode.wav"/>
          </p:stSnd>
        </p:sndAc>
      </p:transition>
    </mc:Choice>
    <mc:Fallback xmlns="">
      <p:transition spd="slow">
        <p:fade/>
        <p:sndAc>
          <p:stSnd>
            <p:snd r:embed="rId7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908A9D6-1757-4225-A2AA-272E7C06F3E6}"/>
              </a:ext>
            </a:extLst>
          </p:cNvPr>
          <p:cNvSpPr txBox="1"/>
          <p:nvPr/>
        </p:nvSpPr>
        <p:spPr>
          <a:xfrm>
            <a:off x="2798922" y="3222943"/>
            <a:ext cx="6215062" cy="2308225"/>
          </a:xfrm>
          <a:prstGeom prst="rect">
            <a:avLst/>
          </a:prstGeom>
          <a:noFill/>
          <a:ln w="9528">
            <a:noFill/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kern="0" dirty="0">
                <a:latin typeface="Calibri"/>
                <a:cs typeface="Arial"/>
              </a:rPr>
              <a:t>يجب تسجيل هذه البيانات وتنظيمها في جداول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kern="0" dirty="0">
                <a:latin typeface="Calibri"/>
                <a:cs typeface="Arial"/>
              </a:rPr>
              <a:t>وتُدرس بدقة قبل أن تستخلص النتائج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kern="0" dirty="0">
                <a:latin typeface="Calibri"/>
                <a:cs typeface="Arial"/>
              </a:rPr>
              <a:t>وقد لوحظ في التجربة السابقة أن النبات الذي سقي مرة واحدة أصاب الذبول الشديد جميع أوراقه، والنبات الذي سقي يومياً أصاب الذبول معظم أوراقه ، أما النبات الذي كان يسقى أسبوعياً فقد نما بصورة جيدة ، وكانت أوراقه نضرة خضراء</a:t>
            </a:r>
            <a:r>
              <a:rPr lang="ar-SA" sz="2400" kern="0" dirty="0">
                <a:solidFill>
                  <a:srgbClr val="000000"/>
                </a:solidFill>
                <a:latin typeface="Calibri"/>
                <a:cs typeface="Arial"/>
              </a:rPr>
              <a:t>.</a:t>
            </a:r>
          </a:p>
        </p:txBody>
      </p:sp>
      <p:sp>
        <p:nvSpPr>
          <p:cNvPr id="50179" name="مستطيل 4">
            <a:extLst>
              <a:ext uri="{FF2B5EF4-FFF2-40B4-BE49-F238E27FC236}">
                <a16:creationId xmlns:a16="http://schemas.microsoft.com/office/drawing/2014/main" id="{77B637D0-2BEB-4D74-B7F4-A807DA3C4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888" y="139084"/>
            <a:ext cx="1773237" cy="523875"/>
          </a:xfrm>
          <a:prstGeom prst="rect">
            <a:avLst/>
          </a:prstGeom>
          <a:solidFill>
            <a:schemeClr val="tx1">
              <a:alpha val="65882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chemeClr val="bg1"/>
                </a:solidFill>
                <a:latin typeface="Calibri" pitchFamily="34" charset="0"/>
              </a:rPr>
              <a:t>تحليل البيانات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3FE53E1-A4BF-4E89-A534-F2A9A6EE8792}"/>
              </a:ext>
            </a:extLst>
          </p:cNvPr>
          <p:cNvSpPr txBox="1"/>
          <p:nvPr/>
        </p:nvSpPr>
        <p:spPr>
          <a:xfrm>
            <a:off x="3857625" y="886182"/>
            <a:ext cx="5143500" cy="2308225"/>
          </a:xfrm>
          <a:prstGeom prst="rect">
            <a:avLst/>
          </a:prstGeom>
          <a:noFill/>
          <a:ln w="9528">
            <a:noFill/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kern="0" dirty="0">
                <a:latin typeface="Calibri"/>
                <a:cs typeface="Arial"/>
              </a:rPr>
              <a:t>في أي تجربة علمية يتم جمع البيانات، ثم تحليلها.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kern="0" dirty="0">
                <a:latin typeface="Calibri"/>
                <a:cs typeface="Arial"/>
              </a:rPr>
              <a:t>ويختلف نوع البيانات من تجربة لأخرى؛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kern="0" dirty="0">
                <a:latin typeface="Calibri"/>
                <a:cs typeface="Arial"/>
              </a:rPr>
              <a:t>فقد يكون بعض هذه البيانات مقادير عددية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kern="0" dirty="0">
                <a:latin typeface="Calibri"/>
                <a:cs typeface="Arial"/>
              </a:rPr>
              <a:t>مثل طول الجسم  ودرجة حرارة سائل.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kern="0" dirty="0">
                <a:latin typeface="Calibri"/>
                <a:cs typeface="Arial"/>
              </a:rPr>
              <a:t>وبعضها يتم التعبير عنه بمصطلحات مثل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kern="0" dirty="0">
                <a:latin typeface="Calibri"/>
                <a:cs typeface="Arial"/>
              </a:rPr>
              <a:t>أسرع من،أصغر من،أكثر بياضاً، أشد قسوة وهكذا</a:t>
            </a:r>
            <a:r>
              <a:rPr lang="ar-SA" sz="2400" kern="0" dirty="0">
                <a:solidFill>
                  <a:srgbClr val="002060"/>
                </a:solidFill>
                <a:latin typeface="Calibri"/>
                <a:cs typeface="Arial"/>
              </a:rPr>
              <a:t>.</a:t>
            </a:r>
          </a:p>
        </p:txBody>
      </p:sp>
      <p:pic>
        <p:nvPicPr>
          <p:cNvPr id="38918" name="Picture 2">
            <a:extLst>
              <a:ext uri="{FF2B5EF4-FFF2-40B4-BE49-F238E27FC236}">
                <a16:creationId xmlns:a16="http://schemas.microsoft.com/office/drawing/2014/main" id="{0A430F01-A78F-4DA7-AE3E-8EF82957CE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4857750"/>
            <a:ext cx="3714751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2">
            <a:extLst>
              <a:ext uri="{FF2B5EF4-FFF2-40B4-BE49-F238E27FC236}">
                <a16:creationId xmlns:a16="http://schemas.microsoft.com/office/drawing/2014/main" id="{066C39AE-3612-4BE5-9A1C-E8B836130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5" y="789979"/>
            <a:ext cx="38227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6">
            <a:extLst>
              <a:ext uri="{FF2B5EF4-FFF2-40B4-BE49-F238E27FC236}">
                <a16:creationId xmlns:a16="http://schemas.microsoft.com/office/drawing/2014/main" id="{85E919B7-6C30-4D05-A666-DA897C01A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3500438"/>
            <a:ext cx="3571875" cy="400050"/>
          </a:xfrm>
          <a:prstGeom prst="rect">
            <a:avLst/>
          </a:prstGeom>
          <a:solidFill>
            <a:srgbClr val="F8E1A6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Ctr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من خلال جدول البيانات ماذا نستنتج ؟</a:t>
            </a:r>
          </a:p>
        </p:txBody>
      </p:sp>
      <p:sp>
        <p:nvSpPr>
          <p:cNvPr id="38921" name="مستطيل 8">
            <a:extLst>
              <a:ext uri="{FF2B5EF4-FFF2-40B4-BE49-F238E27FC236}">
                <a16:creationId xmlns:a16="http://schemas.microsoft.com/office/drawing/2014/main" id="{5609E37E-B528-48B6-87CB-BC5737B20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3929063"/>
            <a:ext cx="26431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000" b="1" dirty="0">
                <a:solidFill>
                  <a:srgbClr val="006C00"/>
                </a:solidFill>
                <a:latin typeface="Calibri" panose="020F0502020204030204" pitchFamily="34" charset="0"/>
              </a:rPr>
              <a:t>بعد مضي شهر على التجربة وقد تم تثبيت كل العوامل ماعدا عدد مرات ري الماء  </a:t>
            </a:r>
            <a:endParaRPr lang="en-US" altLang="ar-SA" sz="2000" b="1" dirty="0">
              <a:solidFill>
                <a:srgbClr val="006C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8618BCA-BC6B-4C54-A93C-15915722932E}"/>
              </a:ext>
            </a:extLst>
          </p:cNvPr>
          <p:cNvSpPr/>
          <p:nvPr/>
        </p:nvSpPr>
        <p:spPr>
          <a:xfrm>
            <a:off x="464333" y="265259"/>
            <a:ext cx="2928958" cy="400110"/>
          </a:xfrm>
          <a:prstGeom prst="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</a:rPr>
              <a:t>تأثير سقي الماء في نمو النباتات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9C22B12-FFE7-47EB-A181-5171824B6653}"/>
              </a:ext>
            </a:extLst>
          </p:cNvPr>
          <p:cNvSpPr/>
          <p:nvPr/>
        </p:nvSpPr>
        <p:spPr>
          <a:xfrm>
            <a:off x="34925" y="0"/>
            <a:ext cx="9074150" cy="6858000"/>
          </a:xfrm>
          <a:prstGeom prst="rect">
            <a:avLst/>
          </a:prstGeom>
          <a:noFill/>
          <a:ln w="76200" cap="flat" cmpd="sng" algn="ctr">
            <a:solidFill>
              <a:srgbClr val="F8E1A6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9BF01DD-784B-49B1-AD54-98C1117AAAEA}"/>
              </a:ext>
            </a:extLst>
          </p:cNvPr>
          <p:cNvSpPr/>
          <p:nvPr/>
        </p:nvSpPr>
        <p:spPr>
          <a:xfrm>
            <a:off x="8114506" y="6381328"/>
            <a:ext cx="886619" cy="3375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3592BD0-7F64-40E0-A045-C9D7EC06C2BA}"/>
              </a:ext>
            </a:extLst>
          </p:cNvPr>
          <p:cNvSpPr txBox="1"/>
          <p:nvPr/>
        </p:nvSpPr>
        <p:spPr>
          <a:xfrm>
            <a:off x="0" y="1357313"/>
            <a:ext cx="9144000" cy="5016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b="1" kern="0" dirty="0">
                <a:solidFill>
                  <a:srgbClr val="002060"/>
                </a:solidFill>
                <a:latin typeface="Calibri"/>
              </a:rPr>
              <a:t>يتم بعد تنفيذ التجربة وجمع البيانات وتحليلها </a:t>
            </a:r>
            <a:r>
              <a:rPr lang="ar-SA" sz="2400" b="1" u="sng" kern="0" dirty="0">
                <a:solidFill>
                  <a:srgbClr val="002060"/>
                </a:solidFill>
                <a:latin typeface="Calibri"/>
              </a:rPr>
              <a:t>استخلاص النتائج </a:t>
            </a:r>
            <a:r>
              <a:rPr lang="ar-SA" sz="2400" b="1" kern="0" dirty="0">
                <a:solidFill>
                  <a:srgbClr val="002060"/>
                </a:solidFill>
                <a:latin typeface="Calibri"/>
              </a:rPr>
              <a:t>ففي التجربة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b="1" kern="0" dirty="0">
                <a:solidFill>
                  <a:srgbClr val="002060"/>
                </a:solidFill>
                <a:latin typeface="Calibri"/>
              </a:rPr>
              <a:t>السابقة كان ذبول النبات عائداً إلى عدم سقيه أو إلى سقيه بشكل مبالغ فيه. وهكذا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b="1" kern="0" dirty="0">
                <a:solidFill>
                  <a:srgbClr val="FF0000"/>
                </a:solidFill>
                <a:latin typeface="Calibri"/>
              </a:rPr>
              <a:t>فإن ما استخلصه الطالب من هذه التجربة هو: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b="1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ar-SA" sz="2400" b="1" kern="0" dirty="0">
                <a:solidFill>
                  <a:srgbClr val="0070C0"/>
                </a:solidFill>
                <a:latin typeface="Calibri"/>
              </a:rPr>
              <a:t>أن المناسب لهذا النبات لكي ينمو بشكل جيد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b="1" kern="0" dirty="0">
                <a:solidFill>
                  <a:srgbClr val="0070C0"/>
                </a:solidFill>
                <a:latin typeface="Calibri"/>
              </a:rPr>
              <a:t>أن يسقى مرة واحدة كل أسبوع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b="1" kern="0" dirty="0">
                <a:solidFill>
                  <a:srgbClr val="002060"/>
                </a:solidFill>
                <a:latin typeface="Calibri"/>
              </a:rPr>
              <a:t>وعندما عرض الطالب نتائج تجربته طلب إليه المعلم أن يعيدها مرة أخرى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ar-SA" sz="2400" b="1" kern="0" dirty="0">
              <a:solidFill>
                <a:srgbClr val="000000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ar-SA" sz="2400" b="1" kern="0" dirty="0">
              <a:solidFill>
                <a:srgbClr val="000000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b="1" kern="0" dirty="0">
                <a:solidFill>
                  <a:srgbClr val="002060"/>
                </a:solidFill>
                <a:latin typeface="Calibri"/>
              </a:rPr>
              <a:t>للتأكد من صحة استنتاجاته وتقليل نسبة الخطأ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kern="0" dirty="0">
                <a:solidFill>
                  <a:srgbClr val="000000"/>
                </a:solidFill>
                <a:latin typeface="Calibri"/>
              </a:rPr>
              <a:t>وقد أعاد الطالب التجربة نفسها بكل خطواتها،وخرج بالنتائج نفسها مما عزز ثقته </a:t>
            </a:r>
            <a:r>
              <a:rPr lang="ar-SA" sz="2400" kern="0" dirty="0" err="1">
                <a:solidFill>
                  <a:srgbClr val="000000"/>
                </a:solidFill>
                <a:latin typeface="Calibri"/>
              </a:rPr>
              <a:t>بها</a:t>
            </a:r>
            <a:r>
              <a:rPr lang="ar-SA" sz="2400" kern="0" dirty="0">
                <a:solidFill>
                  <a:srgbClr val="000000"/>
                </a:solidFill>
                <a:latin typeface="Calibri"/>
              </a:rPr>
              <a:t> وبصحتها وأتاح له أن يقدمها بثقة إلى زملائه في اليوم العلمي لكي يطلعوا عليها ..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kern="0" dirty="0">
                <a:solidFill>
                  <a:srgbClr val="000000"/>
                </a:solidFill>
                <a:latin typeface="Calibri"/>
              </a:rPr>
              <a:t>وهذه هي مهارة</a:t>
            </a:r>
            <a:r>
              <a:rPr lang="ar-SA" sz="2400" kern="0" dirty="0">
                <a:solidFill>
                  <a:srgbClr val="990033"/>
                </a:solidFill>
                <a:latin typeface="Calibri"/>
              </a:rPr>
              <a:t> </a:t>
            </a:r>
            <a:r>
              <a:rPr lang="ar-SA" sz="2800" b="1" kern="0" dirty="0">
                <a:solidFill>
                  <a:srgbClr val="990033"/>
                </a:solidFill>
                <a:latin typeface="Calibri"/>
              </a:rPr>
              <a:t>التواصل</a:t>
            </a:r>
            <a:r>
              <a:rPr lang="ar-SA" sz="3200" b="1" kern="0" dirty="0">
                <a:solidFill>
                  <a:srgbClr val="990033"/>
                </a:solidFill>
                <a:latin typeface="Calibri"/>
              </a:rPr>
              <a:t> </a:t>
            </a:r>
            <a:r>
              <a:rPr lang="ar-SA" sz="2400" kern="0" dirty="0">
                <a:solidFill>
                  <a:srgbClr val="000000"/>
                </a:solidFill>
                <a:latin typeface="Calibri"/>
              </a:rPr>
              <a:t>مع الآخرين التي يمارسها العلماء عندما ينشرون نتائج أبحاثهم وتجاربهم للآخرين في المجلات العلمية المتخصصة لتدقيقها والإفادة منها والبناء عليها.</a:t>
            </a:r>
          </a:p>
        </p:txBody>
      </p:sp>
      <p:sp>
        <p:nvSpPr>
          <p:cNvPr id="6" name="مستطيل مستدير الزوايا 5">
            <a:extLst>
              <a:ext uri="{FF2B5EF4-FFF2-40B4-BE49-F238E27FC236}">
                <a16:creationId xmlns:a16="http://schemas.microsoft.com/office/drawing/2014/main" id="{A4712BAA-BBC1-4D29-AF6C-9EFF257C2E1B}"/>
              </a:ext>
            </a:extLst>
          </p:cNvPr>
          <p:cNvSpPr/>
          <p:nvPr/>
        </p:nvSpPr>
        <p:spPr>
          <a:xfrm>
            <a:off x="2565114" y="3714750"/>
            <a:ext cx="4126199" cy="546497"/>
          </a:xfrm>
          <a:prstGeom prst="roundRect">
            <a:avLst>
              <a:gd name="adj" fmla="val 27355"/>
            </a:avLst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ar-SA" sz="2400" b="1" kern="0" dirty="0">
                <a:solidFill>
                  <a:srgbClr val="FF0000"/>
                </a:solidFill>
                <a:latin typeface="Calibri"/>
              </a:rPr>
              <a:t>ما أهمية تكرار إجراء التجربة العلمية ؟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7" name="مستطيل 4">
            <a:extLst>
              <a:ext uri="{FF2B5EF4-FFF2-40B4-BE49-F238E27FC236}">
                <a16:creationId xmlns:a16="http://schemas.microsoft.com/office/drawing/2014/main" id="{26F8DCBF-E551-4E4F-92BF-0D4F66182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112" y="222577"/>
            <a:ext cx="3385863" cy="523220"/>
          </a:xfrm>
          <a:prstGeom prst="rect">
            <a:avLst/>
          </a:prstGeom>
          <a:solidFill>
            <a:schemeClr val="tx1">
              <a:alpha val="65882"/>
            </a:schemeClr>
          </a:solidFill>
          <a:ln>
            <a:solidFill>
              <a:srgbClr val="F8E1A6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chemeClr val="bg1"/>
                </a:solidFill>
                <a:latin typeface="Calibri" pitchFamily="34" charset="0"/>
              </a:rPr>
              <a:t>استخلاص النتائج والتواصل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A4FBB84-B089-40D1-9784-6401573DCFAB}"/>
              </a:ext>
            </a:extLst>
          </p:cNvPr>
          <p:cNvSpPr/>
          <p:nvPr/>
        </p:nvSpPr>
        <p:spPr>
          <a:xfrm>
            <a:off x="34925" y="0"/>
            <a:ext cx="9074150" cy="6858000"/>
          </a:xfrm>
          <a:prstGeom prst="rect">
            <a:avLst/>
          </a:prstGeom>
          <a:noFill/>
          <a:ln w="76200" cap="flat" cmpd="sng" algn="ctr">
            <a:solidFill>
              <a:srgbClr val="F8E1A6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4D0A7CB-49C4-4549-ACE3-6CA3FEF7E48D}"/>
              </a:ext>
            </a:extLst>
          </p:cNvPr>
          <p:cNvSpPr/>
          <p:nvPr/>
        </p:nvSpPr>
        <p:spPr>
          <a:xfrm>
            <a:off x="8114506" y="6381328"/>
            <a:ext cx="886619" cy="3375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محتوى 6"/>
          <p:cNvSpPr>
            <a:spLocks noGrp="1"/>
          </p:cNvSpPr>
          <p:nvPr>
            <p:ph idx="4294967295"/>
          </p:nvPr>
        </p:nvSpPr>
        <p:spPr>
          <a:xfrm>
            <a:off x="457200" y="249640"/>
            <a:ext cx="8229600" cy="562612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0" y="0"/>
            <a:ext cx="9144000" cy="6832946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44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4400" b="1" dirty="0">
                <a:solidFill>
                  <a:srgbClr val="FF0000"/>
                </a:solidFill>
              </a:rPr>
              <a:t>قارن بين العوامل الثابتة والعوامل الضابطة؟</a:t>
            </a:r>
          </a:p>
          <a:p>
            <a:pPr algn="ctr">
              <a:defRPr/>
            </a:pPr>
            <a:endParaRPr lang="ar-SA" sz="48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EG" sz="3600" b="1" dirty="0">
                <a:solidFill>
                  <a:schemeClr val="tx1"/>
                </a:solidFill>
              </a:rPr>
              <a:t>العوامل الثابتة : </a:t>
            </a:r>
            <a:r>
              <a:rPr lang="ar-EG" sz="3600" b="1" dirty="0">
                <a:solidFill>
                  <a:srgbClr val="002060"/>
                </a:solidFill>
              </a:rPr>
              <a:t>تبقى دون تغير في التجربة .</a:t>
            </a:r>
            <a:endParaRPr lang="ar-SA" sz="3600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ar-SA" sz="36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EG" sz="3600" b="1" dirty="0">
                <a:solidFill>
                  <a:schemeClr val="tx1"/>
                </a:solidFill>
              </a:rPr>
              <a:t>العوامل الضابطة : </a:t>
            </a:r>
            <a:r>
              <a:rPr lang="ar-EG" sz="3600" b="1" dirty="0">
                <a:solidFill>
                  <a:srgbClr val="002060"/>
                </a:solidFill>
              </a:rPr>
              <a:t>عوامل تستخدم للمقارنة </a:t>
            </a:r>
            <a:r>
              <a:rPr lang="ar-SA" sz="3600" b="1" dirty="0">
                <a:solidFill>
                  <a:srgbClr val="002060"/>
                </a:solidFill>
              </a:rPr>
              <a:t>.</a:t>
            </a:r>
          </a:p>
          <a:p>
            <a:pPr algn="ctr">
              <a:defRPr/>
            </a:pPr>
            <a:endParaRPr lang="ar-SA" sz="3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SA" sz="3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EG" sz="3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EG" sz="32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7A130FA-95D1-4715-A3C8-084583A22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1127"/>
            <a:ext cx="1259632" cy="2251819"/>
          </a:xfrm>
          <a:prstGeom prst="rect">
            <a:avLst/>
          </a:prstGeom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E522E512-558D-47B7-A36E-4996320E3AE2}"/>
              </a:ext>
            </a:extLst>
          </p:cNvPr>
          <p:cNvSpPr txBox="1">
            <a:spLocks/>
          </p:cNvSpPr>
          <p:nvPr/>
        </p:nvSpPr>
        <p:spPr bwMode="auto">
          <a:xfrm>
            <a:off x="6012160" y="188640"/>
            <a:ext cx="2971800" cy="639763"/>
          </a:xfrm>
          <a:prstGeom prst="rect">
            <a:avLst/>
          </a:prstGeom>
          <a:solidFill>
            <a:sysClr val="windowText" lastClr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تقويم مرحلي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02F6E37-AFBA-40FD-9B41-17B5699CE4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5063187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05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صورة 1">
            <a:extLst>
              <a:ext uri="{FF2B5EF4-FFF2-40B4-BE49-F238E27FC236}">
                <a16:creationId xmlns:a16="http://schemas.microsoft.com/office/drawing/2014/main" id="{43AC61C2-5BEC-4AA8-BCA3-C1CC9FBD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590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ABBC93C-6947-4E0A-8D72-B5D74AEF09A6}"/>
              </a:ext>
            </a:extLst>
          </p:cNvPr>
          <p:cNvSpPr/>
          <p:nvPr/>
        </p:nvSpPr>
        <p:spPr>
          <a:xfrm>
            <a:off x="6283325" y="230188"/>
            <a:ext cx="2647950" cy="9366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C4212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4" name="explode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مستطيل 1">
            <a:extLst>
              <a:ext uri="{FF2B5EF4-FFF2-40B4-BE49-F238E27FC236}">
                <a16:creationId xmlns:a16="http://schemas.microsoft.com/office/drawing/2014/main" id="{CB29E2DE-BFB4-4D30-B156-253FF1C67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1563"/>
            <a:ext cx="9144000" cy="52863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 sz="2800" dirty="0">
              <a:solidFill>
                <a:srgbClr val="0D0D0D"/>
              </a:solidFill>
              <a:latin typeface="Calibri" panose="020F0502020204030204" pitchFamily="34" charset="0"/>
            </a:endParaRPr>
          </a:p>
          <a:p>
            <a:pPr eaLnBrk="1" hangingPunct="1"/>
            <a:endParaRPr lang="ar-SA" altLang="ar-SA" sz="36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eaLnBrk="1" hangingPunct="1"/>
            <a:endParaRPr lang="ar-SA" altLang="ar-SA" sz="36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ar-SA" altLang="ar-SA" sz="2800" dirty="0">
                <a:solidFill>
                  <a:srgbClr val="0D0D0D"/>
                </a:solidFill>
                <a:latin typeface="Calibri" panose="020F0502020204030204" pitchFamily="34" charset="0"/>
              </a:rPr>
              <a:t>- المتغير</a:t>
            </a:r>
            <a:r>
              <a:rPr lang="ar-SA" altLang="ar-SA" dirty="0">
                <a:solidFill>
                  <a:srgbClr val="0D0D0D"/>
                </a:solidFill>
                <a:latin typeface="Calibri" panose="020F0502020204030204" pitchFamily="34" charset="0"/>
              </a:rPr>
              <a:t>....................... </a:t>
            </a:r>
            <a:r>
              <a:rPr lang="ar-SA" altLang="ar-SA" sz="2800" dirty="0">
                <a:solidFill>
                  <a:srgbClr val="0D0D0D"/>
                </a:solidFill>
                <a:latin typeface="Calibri" panose="020F0502020204030204" pitchFamily="34" charset="0"/>
              </a:rPr>
              <a:t>هو العامل الذي يقوم الباحث بتغييره أثناء التجربة</a:t>
            </a:r>
          </a:p>
          <a:p>
            <a:pPr eaLnBrk="1" hangingPunct="1"/>
            <a:endParaRPr lang="ar-SA" altLang="ar-SA" sz="2000" dirty="0">
              <a:solidFill>
                <a:srgbClr val="0D0D0D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ar-SA" altLang="ar-SA" sz="2800" dirty="0">
                <a:solidFill>
                  <a:srgbClr val="0D0D0D"/>
                </a:solidFill>
                <a:latin typeface="Calibri" panose="020F0502020204030204" pitchFamily="34" charset="0"/>
              </a:rPr>
              <a:t>- المتغير</a:t>
            </a:r>
            <a:r>
              <a:rPr lang="ar-SA" altLang="ar-SA" dirty="0">
                <a:solidFill>
                  <a:srgbClr val="0D0D0D"/>
                </a:solidFill>
                <a:latin typeface="Calibri" panose="020F0502020204030204" pitchFamily="34" charset="0"/>
              </a:rPr>
              <a:t> ................... </a:t>
            </a:r>
            <a:r>
              <a:rPr lang="ar-SA" altLang="ar-SA" sz="2800" dirty="0">
                <a:solidFill>
                  <a:srgbClr val="0D0D0D"/>
                </a:solidFill>
                <a:latin typeface="Calibri" panose="020F0502020204030204" pitchFamily="34" charset="0"/>
              </a:rPr>
              <a:t>هو العامل الذي نختبره في التجربة ويتغير بحسـب    المتغير المستقل</a:t>
            </a:r>
          </a:p>
          <a:p>
            <a:pPr eaLnBrk="1" hangingPunct="1"/>
            <a:endParaRPr lang="ar-SA" altLang="ar-SA" sz="2000" dirty="0">
              <a:solidFill>
                <a:srgbClr val="0D0D0D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ar-SA" altLang="ar-SA" sz="2800" dirty="0">
                <a:solidFill>
                  <a:srgbClr val="0D0D0D"/>
                </a:solidFill>
                <a:latin typeface="Calibri" panose="020F0502020204030204" pitchFamily="34" charset="0"/>
              </a:rPr>
              <a:t>- </a:t>
            </a:r>
            <a:r>
              <a:rPr lang="ar-SA" altLang="ar-SA" dirty="0">
                <a:solidFill>
                  <a:srgbClr val="0D0D0D"/>
                </a:solidFill>
                <a:latin typeface="Calibri" panose="020F0502020204030204" pitchFamily="34" charset="0"/>
              </a:rPr>
              <a:t>....................</a:t>
            </a:r>
            <a:r>
              <a:rPr lang="ar-SA" altLang="ar-SA" sz="2800" dirty="0">
                <a:solidFill>
                  <a:srgbClr val="0D0D0D"/>
                </a:solidFill>
                <a:latin typeface="Calibri" panose="020F0502020204030204" pitchFamily="34" charset="0"/>
              </a:rPr>
              <a:t>عوامل لا تتغير أثناء التجربة</a:t>
            </a:r>
          </a:p>
          <a:p>
            <a:pPr eaLnBrk="1" hangingPunct="1"/>
            <a:endParaRPr lang="ar-SA" altLang="ar-SA" sz="2000" dirty="0">
              <a:solidFill>
                <a:srgbClr val="0D0D0D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ar-SA" altLang="ar-SA" sz="2800" dirty="0">
                <a:solidFill>
                  <a:srgbClr val="0D0D0D"/>
                </a:solidFill>
                <a:latin typeface="Calibri" panose="020F0502020204030204" pitchFamily="34" charset="0"/>
              </a:rPr>
              <a:t>- يعتبر</a:t>
            </a:r>
            <a:r>
              <a:rPr lang="ar-SA" altLang="ar-SA" dirty="0">
                <a:solidFill>
                  <a:srgbClr val="0D0D0D"/>
                </a:solidFill>
                <a:latin typeface="Calibri" panose="020F0502020204030204" pitchFamily="34" charset="0"/>
              </a:rPr>
              <a:t>...................................</a:t>
            </a:r>
            <a:r>
              <a:rPr lang="ar-SA" altLang="ar-SA" sz="2800" dirty="0">
                <a:solidFill>
                  <a:srgbClr val="0D0D0D"/>
                </a:solidFill>
                <a:latin typeface="Calibri" panose="020F0502020204030204" pitchFamily="34" charset="0"/>
              </a:rPr>
              <a:t>الخطوة الأولى في الطريقة العلمية</a:t>
            </a:r>
          </a:p>
          <a:p>
            <a:pPr eaLnBrk="1" hangingPunct="1"/>
            <a:endParaRPr lang="ar-SA" altLang="ar-SA" sz="2000" dirty="0">
              <a:solidFill>
                <a:srgbClr val="0D0D0D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ar-SA" altLang="ar-SA" sz="2800" dirty="0">
                <a:solidFill>
                  <a:srgbClr val="0D0D0D"/>
                </a:solidFill>
                <a:latin typeface="Calibri" panose="020F0502020204030204" pitchFamily="34" charset="0"/>
              </a:rPr>
              <a:t>- الفرضية عبارة يمكن </a:t>
            </a:r>
            <a:r>
              <a:rPr lang="ar-SA" altLang="ar-SA" dirty="0">
                <a:solidFill>
                  <a:srgbClr val="0D0D0D"/>
                </a:solidFill>
                <a:latin typeface="Calibri" panose="020F0502020204030204" pitchFamily="34" charset="0"/>
              </a:rPr>
              <a:t>.......................</a:t>
            </a:r>
          </a:p>
          <a:p>
            <a:pPr eaLnBrk="1" hangingPunct="1"/>
            <a:endParaRPr lang="ar-SA" altLang="ar-SA" sz="2000" dirty="0">
              <a:solidFill>
                <a:srgbClr val="0D0D0D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ar-SA" altLang="ar-SA" sz="2800" dirty="0">
                <a:solidFill>
                  <a:srgbClr val="0D0D0D"/>
                </a:solidFill>
                <a:latin typeface="Calibri" panose="020F0502020204030204" pitchFamily="34" charset="0"/>
              </a:rPr>
              <a:t>- يستعمل العامل </a:t>
            </a:r>
            <a:r>
              <a:rPr lang="ar-SA" altLang="ar-SA" dirty="0">
                <a:solidFill>
                  <a:srgbClr val="0D0D0D"/>
                </a:solidFill>
                <a:latin typeface="Calibri" panose="020F0502020204030204" pitchFamily="34" charset="0"/>
              </a:rPr>
              <a:t>.....................</a:t>
            </a:r>
            <a:r>
              <a:rPr lang="ar-SA" altLang="ar-SA" sz="2800" dirty="0">
                <a:solidFill>
                  <a:srgbClr val="0D0D0D"/>
                </a:solidFill>
                <a:latin typeface="Calibri" panose="020F0502020204030204" pitchFamily="34" charset="0"/>
              </a:rPr>
              <a:t> لـلمقارنة</a:t>
            </a:r>
          </a:p>
          <a:p>
            <a:pPr eaLnBrk="1" hangingPunct="1"/>
            <a:endParaRPr lang="ar-SA" altLang="ar-SA" sz="2400" dirty="0">
              <a:solidFill>
                <a:srgbClr val="0D0D0D"/>
              </a:solidFill>
              <a:latin typeface="Calibri" panose="020F0502020204030204" pitchFamily="34" charset="0"/>
            </a:endParaRPr>
          </a:p>
          <a:p>
            <a:pPr eaLnBrk="1" hangingPunct="1"/>
            <a:endParaRPr lang="ar-SA" altLang="ar-SA" sz="2400" dirty="0">
              <a:solidFill>
                <a:srgbClr val="0D0D0D"/>
              </a:solidFill>
              <a:latin typeface="Calibri" panose="020F0502020204030204" pitchFamily="34" charset="0"/>
            </a:endParaRPr>
          </a:p>
          <a:p>
            <a:pPr eaLnBrk="1" hangingPunct="1"/>
            <a:endParaRPr lang="ar-SA" altLang="ar-SA" sz="2400" dirty="0">
              <a:solidFill>
                <a:srgbClr val="0D0D0D"/>
              </a:solidFill>
              <a:latin typeface="Calibri" panose="020F0502020204030204" pitchFamily="34" charset="0"/>
            </a:endParaRPr>
          </a:p>
          <a:p>
            <a:pPr eaLnBrk="1" hangingPunct="1"/>
            <a:endParaRPr lang="ar-SA" altLang="ar-SA" sz="2400" dirty="0">
              <a:solidFill>
                <a:srgbClr val="0D0D0D"/>
              </a:solidFill>
              <a:latin typeface="Calibri" panose="020F0502020204030204" pitchFamily="34" charset="0"/>
            </a:endParaRPr>
          </a:p>
        </p:txBody>
      </p:sp>
      <p:sp>
        <p:nvSpPr>
          <p:cNvPr id="41991" name="مستطيل 4">
            <a:extLst>
              <a:ext uri="{FF2B5EF4-FFF2-40B4-BE49-F238E27FC236}">
                <a16:creationId xmlns:a16="http://schemas.microsoft.com/office/drawing/2014/main" id="{63B508CA-FDD2-43FB-9B2A-405492A73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314" y="280660"/>
            <a:ext cx="35237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أكمل الفراغات التالي :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50F8D5B-415F-438E-B65F-9B69ECD43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224" y="1428750"/>
            <a:ext cx="1440159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المستقل</a:t>
            </a:r>
            <a:endParaRPr lang="ar-SA" altLang="ar-SA" sz="3200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FCDDF84-DECF-42D6-84FC-6AE6F076E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3595" y="2143125"/>
            <a:ext cx="1294788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التابع</a:t>
            </a:r>
            <a:endParaRPr lang="ar-SA" altLang="ar-SA" sz="3200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2A56DD9-73F9-4654-B0B0-30BBFB8C9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117" y="3287266"/>
            <a:ext cx="121983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الثوابت</a:t>
            </a:r>
            <a:endParaRPr lang="ar-SA" altLang="ar-SA" sz="3200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2ED423B-37F9-4D67-A81E-8CD89EE7F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160" y="4008120"/>
            <a:ext cx="2240723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تحديد المشكلة</a:t>
            </a:r>
            <a:endParaRPr lang="ar-SA" altLang="ar-SA" sz="3200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08A7177-DD50-4F70-9EA5-F16E33216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4800283"/>
            <a:ext cx="1394213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32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إختبارها</a:t>
            </a:r>
            <a:endParaRPr lang="ar-SA" altLang="ar-SA" sz="3200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B3C3D14-C298-4E4C-9856-FA4EB77A9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144" y="5517614"/>
            <a:ext cx="1286031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الضابط</a:t>
            </a:r>
            <a:endParaRPr lang="ar-SA" altLang="ar-SA" sz="3200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5082554-DD52-43F5-8021-CA978E79AFE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  <a:cs typeface="Times New Roman" panose="02020603050405020304" pitchFamily="18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73110FBA-E383-4285-954A-DB35B9CEFD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5063187"/>
            <a:ext cx="1611939" cy="133853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21A83E69-1095-42E8-B132-28EE701C7385}"/>
              </a:ext>
            </a:extLst>
          </p:cNvPr>
          <p:cNvSpPr/>
          <p:nvPr/>
        </p:nvSpPr>
        <p:spPr>
          <a:xfrm>
            <a:off x="8114506" y="6381328"/>
            <a:ext cx="886619" cy="3375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EC415CC1-600D-4B56-B0F6-4BE874C39B73}"/>
              </a:ext>
            </a:extLst>
          </p:cNvPr>
          <p:cNvSpPr/>
          <p:nvPr/>
        </p:nvSpPr>
        <p:spPr>
          <a:xfrm>
            <a:off x="0" y="24408"/>
            <a:ext cx="9144000" cy="6809184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A25B2B6-A01B-4DED-82B4-21931885AE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63236" b="88151"/>
          <a:stretch>
            <a:fillRect/>
          </a:stretch>
        </p:blipFill>
        <p:spPr bwMode="auto">
          <a:xfrm>
            <a:off x="7411184" y="77264"/>
            <a:ext cx="1714480" cy="928670"/>
          </a:xfrm>
          <a:prstGeom prst="roundRect">
            <a:avLst>
              <a:gd name="adj" fmla="val 3766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D4E398A-6EF1-419A-A34F-38ACD1B3D04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648" t="2083" r="37386" b="82686"/>
          <a:stretch>
            <a:fillRect/>
          </a:stretch>
        </p:blipFill>
        <p:spPr bwMode="auto">
          <a:xfrm>
            <a:off x="415652" y="541599"/>
            <a:ext cx="3214710" cy="1043616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DCF4DF0-BE66-4C31-B7A2-28C9F6A045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16130" r="1960" b="1451"/>
          <a:stretch>
            <a:fillRect/>
          </a:stretch>
        </p:blipFill>
        <p:spPr bwMode="auto">
          <a:xfrm>
            <a:off x="3707904" y="1375594"/>
            <a:ext cx="5256584" cy="5286412"/>
          </a:xfrm>
          <a:prstGeom prst="roundRect">
            <a:avLst>
              <a:gd name="adj" fmla="val 3766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1F1934C-322A-4ECF-BE1A-F2B2630BA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" y="323300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910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06" y="5074259"/>
            <a:ext cx="1183638" cy="72967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067946" y="1106742"/>
            <a:ext cx="4788335" cy="4733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306035" y="5482361"/>
            <a:ext cx="3381704" cy="868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 على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:   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41341" y="3268830"/>
            <a:ext cx="5940723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نتهى الدرس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تمنياتي للجميع بالتوفيق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3" y="145675"/>
            <a:ext cx="3581400" cy="30627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4516B9-1E9D-4AD5-9888-172FE2CD2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029DE6BF-8A1F-46CB-A7A5-9FEFB09B0C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2968" y="5347097"/>
            <a:ext cx="944296" cy="231425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326D76E-147C-4EE3-B59F-F526861EB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AAC6F6A-11C6-45BD-B3D2-A9934BF66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40AE8C-7BE7-4FD8-9496-E5DFE3030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" y="6473969"/>
            <a:ext cx="1149037" cy="167153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FA4BE309-0398-4656-8A3E-37AA39462BCF}"/>
              </a:ext>
            </a:extLst>
          </p:cNvPr>
          <p:cNvSpPr/>
          <p:nvPr/>
        </p:nvSpPr>
        <p:spPr>
          <a:xfrm>
            <a:off x="8163157" y="6400348"/>
            <a:ext cx="870248" cy="33413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>
            <a:extLst>
              <a:ext uri="{FF2B5EF4-FFF2-40B4-BE49-F238E27FC236}">
                <a16:creationId xmlns:a16="http://schemas.microsoft.com/office/drawing/2014/main" id="{61974A4C-6508-42E1-AE8C-63528C72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642938"/>
            <a:ext cx="4643438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مستدير الزوايا 4">
            <a:extLst>
              <a:ext uri="{FF2B5EF4-FFF2-40B4-BE49-F238E27FC236}">
                <a16:creationId xmlns:a16="http://schemas.microsoft.com/office/drawing/2014/main" id="{70712E19-9415-44EE-AD00-0120071671E2}"/>
              </a:ext>
            </a:extLst>
          </p:cNvPr>
          <p:cNvSpPr/>
          <p:nvPr/>
        </p:nvSpPr>
        <p:spPr bwMode="auto">
          <a:xfrm rot="21174501">
            <a:off x="300038" y="1633538"/>
            <a:ext cx="4511675" cy="50006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>
              <a:defRPr/>
            </a:pPr>
            <a:r>
              <a:rPr lang="ar-SA" b="1" dirty="0">
                <a:latin typeface="Times New Roman" pitchFamily="18" charset="0"/>
              </a:rPr>
              <a:t>تحديد المشكلة . الفرضية . التجربة . الملاحظة . </a:t>
            </a:r>
            <a:r>
              <a:rPr lang="ar-SA" b="1" dirty="0" err="1">
                <a:latin typeface="Times New Roman" pitchFamily="18" charset="0"/>
              </a:rPr>
              <a:t>الإستنتاج</a:t>
            </a:r>
            <a:endParaRPr lang="ar-SA" b="1" dirty="0">
              <a:latin typeface="Times New Roman" pitchFamily="18" charset="0"/>
            </a:endParaRPr>
          </a:p>
        </p:txBody>
      </p:sp>
      <p:sp>
        <p:nvSpPr>
          <p:cNvPr id="6" name="مستطيل مستدير الزوايا 5">
            <a:extLst>
              <a:ext uri="{FF2B5EF4-FFF2-40B4-BE49-F238E27FC236}">
                <a16:creationId xmlns:a16="http://schemas.microsoft.com/office/drawing/2014/main" id="{B34F7B5E-BA9C-4895-A4DF-9140C2CE2D1D}"/>
              </a:ext>
            </a:extLst>
          </p:cNvPr>
          <p:cNvSpPr>
            <a:spLocks noChangeArrowheads="1"/>
          </p:cNvSpPr>
          <p:nvPr/>
        </p:nvSpPr>
        <p:spPr bwMode="auto">
          <a:xfrm rot="-378510">
            <a:off x="884238" y="2382838"/>
            <a:ext cx="3084512" cy="649287"/>
          </a:xfrm>
          <a:prstGeom prst="roundRect">
            <a:avLst>
              <a:gd name="adj" fmla="val 16667"/>
            </a:avLst>
          </a:prstGeom>
          <a:solidFill>
            <a:srgbClr val="ECDFC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b="1">
                <a:solidFill>
                  <a:srgbClr val="9E0000"/>
                </a:solidFill>
                <a:latin typeface="Times New Roman" panose="02020603050405020304" pitchFamily="18" charset="0"/>
              </a:rPr>
              <a:t>الملاحظة: بيانات تجمع بالحواس</a:t>
            </a:r>
          </a:p>
          <a:p>
            <a:pPr eaLnBrk="1" hangingPunct="1"/>
            <a:r>
              <a:rPr lang="ar-SA" altLang="ar-SA" b="1">
                <a:solidFill>
                  <a:srgbClr val="9E0000"/>
                </a:solidFill>
                <a:latin typeface="Times New Roman" panose="02020603050405020304" pitchFamily="18" charset="0"/>
              </a:rPr>
              <a:t>الإستنتاج: نتائج معتمدة على الملاحظة </a:t>
            </a:r>
          </a:p>
        </p:txBody>
      </p:sp>
      <p:sp>
        <p:nvSpPr>
          <p:cNvPr id="7" name="مستطيل مستدير الزوايا 6">
            <a:extLst>
              <a:ext uri="{FF2B5EF4-FFF2-40B4-BE49-F238E27FC236}">
                <a16:creationId xmlns:a16="http://schemas.microsoft.com/office/drawing/2014/main" id="{38268852-4C8D-441C-8CD5-3771C5357660}"/>
              </a:ext>
            </a:extLst>
          </p:cNvPr>
          <p:cNvSpPr/>
          <p:nvPr/>
        </p:nvSpPr>
        <p:spPr bwMode="auto">
          <a:xfrm rot="21174501">
            <a:off x="239713" y="3319463"/>
            <a:ext cx="4043362" cy="65087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>
              <a:defRPr/>
            </a:pPr>
            <a:r>
              <a:rPr lang="ar-SA" b="1" kern="0" dirty="0">
                <a:solidFill>
                  <a:srgbClr val="000000"/>
                </a:solidFill>
                <a:latin typeface="Calibri"/>
              </a:rPr>
              <a:t>العامل الثابت: هو العامل الذي لا يتغير أثناء التجربة</a:t>
            </a:r>
          </a:p>
          <a:p>
            <a:pPr>
              <a:defRPr/>
            </a:pPr>
            <a:r>
              <a:rPr lang="ar-SA" b="1" kern="0" dirty="0">
                <a:solidFill>
                  <a:srgbClr val="000000"/>
                </a:solidFill>
                <a:latin typeface="Calibri"/>
              </a:rPr>
              <a:t>العامل المتغير: هو العامل الذي يتغير أثناء التجربة  </a:t>
            </a:r>
          </a:p>
          <a:p>
            <a:pPr>
              <a:defRPr/>
            </a:pPr>
            <a:endParaRPr lang="ar-SA" b="1" dirty="0">
              <a:latin typeface="Times New Roman" pitchFamily="18" charset="0"/>
            </a:endParaRPr>
          </a:p>
        </p:txBody>
      </p:sp>
      <p:sp>
        <p:nvSpPr>
          <p:cNvPr id="8" name="مستطيل مستدير الزوايا 7">
            <a:extLst>
              <a:ext uri="{FF2B5EF4-FFF2-40B4-BE49-F238E27FC236}">
                <a16:creationId xmlns:a16="http://schemas.microsoft.com/office/drawing/2014/main" id="{14F104E7-C020-4667-BCEC-F6C9CBA1E627}"/>
              </a:ext>
            </a:extLst>
          </p:cNvPr>
          <p:cNvSpPr>
            <a:spLocks noChangeArrowheads="1"/>
          </p:cNvSpPr>
          <p:nvPr/>
        </p:nvSpPr>
        <p:spPr bwMode="auto">
          <a:xfrm rot="-378510">
            <a:off x="1377950" y="4181475"/>
            <a:ext cx="2012950" cy="500063"/>
          </a:xfrm>
          <a:prstGeom prst="roundRect">
            <a:avLst>
              <a:gd name="adj" fmla="val 16667"/>
            </a:avLst>
          </a:prstGeom>
          <a:solidFill>
            <a:srgbClr val="ECDFC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b="1">
                <a:solidFill>
                  <a:srgbClr val="9E0000"/>
                </a:solidFill>
                <a:latin typeface="Times New Roman" panose="02020603050405020304" pitchFamily="18" charset="0"/>
              </a:rPr>
              <a:t>للتحقق من صحة النتائج</a:t>
            </a: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AF010352-6362-4D27-BB96-EF11953630BE}"/>
              </a:ext>
            </a:extLst>
          </p:cNvPr>
          <p:cNvSpPr/>
          <p:nvPr/>
        </p:nvSpPr>
        <p:spPr bwMode="auto">
          <a:xfrm rot="21174501">
            <a:off x="261938" y="5214938"/>
            <a:ext cx="3884612" cy="100647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ctr">
              <a:defRPr/>
            </a:pPr>
            <a:r>
              <a:rPr lang="ar-SA" b="1" kern="0" dirty="0">
                <a:solidFill>
                  <a:srgbClr val="000000"/>
                </a:solidFill>
                <a:latin typeface="Calibri"/>
              </a:rPr>
              <a:t>اعتمدت أفكار نيوتن على ملاحظات </a:t>
            </a:r>
            <a:r>
              <a:rPr lang="ar-SA" b="1" kern="0" dirty="0" err="1">
                <a:solidFill>
                  <a:srgbClr val="000000"/>
                </a:solidFill>
                <a:latin typeface="Calibri"/>
              </a:rPr>
              <a:t>وافكار</a:t>
            </a:r>
            <a:r>
              <a:rPr lang="ar-SA" b="1" kern="0" dirty="0">
                <a:solidFill>
                  <a:srgbClr val="000000"/>
                </a:solidFill>
                <a:latin typeface="Calibri"/>
              </a:rPr>
              <a:t> السابقين له ويحتاج العلماء </a:t>
            </a:r>
            <a:r>
              <a:rPr lang="ar-SA" b="1" kern="0" dirty="0" err="1">
                <a:solidFill>
                  <a:srgbClr val="000000"/>
                </a:solidFill>
                <a:latin typeface="Calibri"/>
              </a:rPr>
              <a:t>الى</a:t>
            </a:r>
            <a:r>
              <a:rPr lang="ar-SA" b="1" kern="0" dirty="0">
                <a:solidFill>
                  <a:srgbClr val="000000"/>
                </a:solidFill>
                <a:latin typeface="Calibri"/>
              </a:rPr>
              <a:t> التواصل للمشاركة في </a:t>
            </a:r>
            <a:r>
              <a:rPr lang="ar-SA" b="1" kern="0" dirty="0" err="1">
                <a:solidFill>
                  <a:srgbClr val="000000"/>
                </a:solidFill>
                <a:latin typeface="Calibri"/>
              </a:rPr>
              <a:t>افكارهم</a:t>
            </a:r>
            <a:r>
              <a:rPr lang="ar-SA" b="1" kern="0" dirty="0">
                <a:solidFill>
                  <a:srgbClr val="000000"/>
                </a:solidFill>
                <a:latin typeface="Calibri"/>
              </a:rPr>
              <a:t> ومناقشتها حتى يتقدم العلم </a:t>
            </a:r>
          </a:p>
          <a:p>
            <a:pPr algn="ctr">
              <a:defRPr/>
            </a:pPr>
            <a:endParaRPr lang="ar-SA" b="1" dirty="0">
              <a:latin typeface="Times New Roman" pitchFamily="18" charset="0"/>
            </a:endParaRPr>
          </a:p>
        </p:txBody>
      </p:sp>
      <p:pic>
        <p:nvPicPr>
          <p:cNvPr id="47113" name="Picture 4">
            <a:extLst>
              <a:ext uri="{FF2B5EF4-FFF2-40B4-BE49-F238E27FC236}">
                <a16:creationId xmlns:a16="http://schemas.microsoft.com/office/drawing/2014/main" id="{A44F60CF-C398-4F33-AC0A-9161B88B1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47" y="103485"/>
            <a:ext cx="19288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835AE03-C9F3-4850-8D0A-2E52E88D517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871537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948264" y="4862136"/>
            <a:ext cx="1160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b="1" dirty="0">
                <a:solidFill>
                  <a:srgbClr val="FF0000"/>
                </a:solidFill>
              </a:rPr>
              <a:t>التحليل الكيميائي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386286" y="4862136"/>
            <a:ext cx="1029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b="1" dirty="0">
                <a:solidFill>
                  <a:srgbClr val="FF0000"/>
                </a:solidFill>
              </a:rPr>
              <a:t>التنظيف والتخزين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940597" y="3941208"/>
            <a:ext cx="1239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b="1" dirty="0">
                <a:solidFill>
                  <a:srgbClr val="FF0000"/>
                </a:solidFill>
              </a:rPr>
              <a:t>الدراسات الميدانية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424056" y="5917188"/>
            <a:ext cx="679994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b="1" dirty="0">
                <a:solidFill>
                  <a:srgbClr val="FF0000"/>
                </a:solidFill>
              </a:rPr>
              <a:t>الرادار</a:t>
            </a:r>
            <a:endParaRPr lang="ar-SA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060266" y="3571876"/>
            <a:ext cx="65434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b="1" spc="50" dirty="0">
                <a:ln w="11430"/>
                <a:gradFill>
                  <a:gsLst>
                    <a:gs pos="25000">
                      <a:srgbClr val="771C00">
                        <a:satMod val="155000"/>
                      </a:srgbClr>
                    </a:gs>
                    <a:gs pos="100000">
                      <a:srgbClr val="771C0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البحث</a:t>
            </a:r>
            <a:endParaRPr lang="ar-SA" b="1" spc="50" dirty="0">
              <a:ln w="11430"/>
              <a:gradFill>
                <a:gsLst>
                  <a:gs pos="25000">
                    <a:srgbClr val="771C00">
                      <a:satMod val="155000"/>
                    </a:srgbClr>
                  </a:gs>
                  <a:gs pos="100000">
                    <a:srgbClr val="771C00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873614" y="5000635"/>
            <a:ext cx="78418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EG" b="1" dirty="0">
                <a:solidFill>
                  <a:srgbClr val="FF0000"/>
                </a:solidFill>
              </a:rPr>
              <a:t>الانترنت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076682" y="5906016"/>
            <a:ext cx="68961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EG" b="1" dirty="0">
                <a:solidFill>
                  <a:srgbClr val="FF0000"/>
                </a:solidFill>
              </a:rPr>
              <a:t>المكتبة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F45CAD9-5CFA-48CB-AB51-473B7E437863}"/>
              </a:ext>
            </a:extLst>
          </p:cNvPr>
          <p:cNvSpPr/>
          <p:nvPr/>
        </p:nvSpPr>
        <p:spPr>
          <a:xfrm>
            <a:off x="8114506" y="6381328"/>
            <a:ext cx="886619" cy="3375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5D92C2A-EE4C-4A24-8B48-1745C4651F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3368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000">
        <p15:prstTrans prst="prestige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مربع نص 1">
            <a:extLst>
              <a:ext uri="{FF2B5EF4-FFF2-40B4-BE49-F238E27FC236}">
                <a16:creationId xmlns:a16="http://schemas.microsoft.com/office/drawing/2014/main" id="{8D080CAB-7F27-4D95-B1FC-D93E4E860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" y="4038600"/>
            <a:ext cx="777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مراجعة الفصل الأول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5151285-C992-4609-99C8-A8B319CC9E7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7220" name="صورة 6">
            <a:extLst>
              <a:ext uri="{FF2B5EF4-FFF2-40B4-BE49-F238E27FC236}">
                <a16:creationId xmlns:a16="http://schemas.microsoft.com/office/drawing/2014/main" id="{BA0E8219-8455-447D-902E-52FBF3198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2925"/>
            <a:ext cx="36480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A7B72D4-B96C-43DE-BA48-9A7AC9B4B267}"/>
              </a:ext>
            </a:extLst>
          </p:cNvPr>
          <p:cNvSpPr txBox="1"/>
          <p:nvPr/>
        </p:nvSpPr>
        <p:spPr>
          <a:xfrm>
            <a:off x="2843808" y="5589240"/>
            <a:ext cx="34712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hlinkClick r:id="rId4"/>
              </a:rPr>
              <a:t>اضغط هنا</a:t>
            </a:r>
            <a:endParaRPr lang="ar-SA" sz="3600" b="1" dirty="0"/>
          </a:p>
        </p:txBody>
      </p:sp>
    </p:spTree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A7D4A39E-FF3C-4053-A095-0D0F269C9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4400210" cy="6741368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0BFD7333-8217-47F7-8A40-4E18D55C6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023" cy="6858000"/>
          </a:xfrm>
          <a:prstGeom prst="rect">
            <a:avLst/>
          </a:prstGeom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6B3336A0-90DB-47C7-A0A1-FFFB9C5DCED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00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193DB6-AA78-4B1C-AE1B-ADEE2D1B9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" y="-144016"/>
            <a:ext cx="4973921" cy="685800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0BFD7333-8217-47F7-8A40-4E18D55C6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0"/>
            <a:ext cx="4170080" cy="6957392"/>
          </a:xfrm>
          <a:prstGeom prst="rect">
            <a:avLst/>
          </a:prstGeom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6B3336A0-90DB-47C7-A0A1-FFFB9C5DCED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36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id="{0CD59B2A-41DB-43A0-8FD6-A126435D1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13" y="0"/>
            <a:ext cx="357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عنصر نائب للتذييل 1">
            <a:extLst>
              <a:ext uri="{FF2B5EF4-FFF2-40B4-BE49-F238E27FC236}">
                <a16:creationId xmlns:a16="http://schemas.microsoft.com/office/drawing/2014/main" id="{325BBA3A-09D3-48FE-B11E-3A3068FE2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ar-SA" altLang="ar-SA"/>
              <a:t>هيا العمري</a:t>
            </a:r>
          </a:p>
        </p:txBody>
      </p:sp>
      <p:pic>
        <p:nvPicPr>
          <p:cNvPr id="4100" name="Picture 3" descr="C:\Users\user\Desktop\صورة2.png">
            <a:extLst>
              <a:ext uri="{FF2B5EF4-FFF2-40B4-BE49-F238E27FC236}">
                <a16:creationId xmlns:a16="http://schemas.microsoft.com/office/drawing/2014/main" id="{61691943-00D7-46D5-B1CA-A31880973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"/>
          <a:stretch>
            <a:fillRect/>
          </a:stretch>
        </p:blipFill>
        <p:spPr bwMode="auto">
          <a:xfrm>
            <a:off x="0" y="-17463"/>
            <a:ext cx="87868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user\Desktop\صورة3.png">
            <a:extLst>
              <a:ext uri="{FF2B5EF4-FFF2-40B4-BE49-F238E27FC236}">
                <a16:creationId xmlns:a16="http://schemas.microsoft.com/office/drawing/2014/main" id="{D3FB38D5-7294-4566-B639-4D8AF9452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b="53507"/>
          <a:stretch>
            <a:fillRect/>
          </a:stretch>
        </p:blipFill>
        <p:spPr bwMode="auto">
          <a:xfrm>
            <a:off x="6643702" y="2857496"/>
            <a:ext cx="2071702" cy="2169053"/>
          </a:xfrm>
          <a:prstGeom prst="roundRect">
            <a:avLst>
              <a:gd name="adj" fmla="val 11811"/>
            </a:avLst>
          </a:prstGeom>
          <a:noFill/>
        </p:spPr>
      </p:pic>
      <p:pic>
        <p:nvPicPr>
          <p:cNvPr id="9" name="Picture 4" descr="C:\Users\user\Desktop\صورة3.png">
            <a:extLst>
              <a:ext uri="{FF2B5EF4-FFF2-40B4-BE49-F238E27FC236}">
                <a16:creationId xmlns:a16="http://schemas.microsoft.com/office/drawing/2014/main" id="{4A5CF6E9-FF68-49BD-8037-265BCF673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47571"/>
          <a:stretch>
            <a:fillRect/>
          </a:stretch>
        </p:blipFill>
        <p:spPr bwMode="auto">
          <a:xfrm>
            <a:off x="6643702" y="4786322"/>
            <a:ext cx="2036443" cy="2071678"/>
          </a:xfrm>
          <a:prstGeom prst="roundRect">
            <a:avLst>
              <a:gd name="adj" fmla="val 11811"/>
            </a:avLst>
          </a:prstGeom>
          <a:noFill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921604A-7EB4-48A7-82FA-221FF84EB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101" b="2063"/>
          <a:stretch>
            <a:fillRect/>
          </a:stretch>
        </p:blipFill>
        <p:spPr bwMode="auto">
          <a:xfrm>
            <a:off x="0" y="4429132"/>
            <a:ext cx="4500562" cy="1643050"/>
          </a:xfrm>
          <a:prstGeom prst="roundRect">
            <a:avLst>
              <a:gd name="adj" fmla="val 9672"/>
            </a:avLst>
          </a:prstGeom>
          <a:noFill/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C576904-D275-4A24-B13D-3D17A848225E}"/>
              </a:ext>
            </a:extLst>
          </p:cNvPr>
          <p:cNvSpPr txBox="1"/>
          <p:nvPr/>
        </p:nvSpPr>
        <p:spPr>
          <a:xfrm>
            <a:off x="357188" y="6072188"/>
            <a:ext cx="5643562" cy="647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1600" b="1" dirty="0"/>
              <a:t>                مزج الألوان: مع أن للزهرة جمالها الخاص إلا أن حديقة أزهار بلون واحد قد لا تعادل جمال حديقة أزهار ذات ألوان مختلفة ومتناسقة .. فسبحان الله</a:t>
            </a:r>
            <a:endParaRPr lang="ar-SA" b="1" dirty="0"/>
          </a:p>
        </p:txBody>
      </p:sp>
      <p:pic>
        <p:nvPicPr>
          <p:cNvPr id="4105" name="Picture 10" descr="C:\Users\user\Desktop\صورة13.png">
            <a:extLst>
              <a:ext uri="{FF2B5EF4-FFF2-40B4-BE49-F238E27FC236}">
                <a16:creationId xmlns:a16="http://schemas.microsoft.com/office/drawing/2014/main" id="{B93D5B98-BEF2-4BB3-8D09-5E00D1A9E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5715000"/>
            <a:ext cx="179863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C:\Users\user\Desktop\صورة2.png">
            <a:extLst>
              <a:ext uri="{FF2B5EF4-FFF2-40B4-BE49-F238E27FC236}">
                <a16:creationId xmlns:a16="http://schemas.microsoft.com/office/drawing/2014/main" id="{9CE02B99-AF4D-4C7F-8DD8-747C1B1DC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1" y="-20464"/>
            <a:ext cx="4536429" cy="681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20F96E5-E1B7-484E-A402-C78C220FA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470" t="7693" b="4154"/>
          <a:stretch>
            <a:fillRect/>
          </a:stretch>
        </p:blipFill>
        <p:spPr bwMode="auto">
          <a:xfrm>
            <a:off x="4607571" y="48142"/>
            <a:ext cx="4536429" cy="6748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E3BDAEA-7673-4FB7-BE22-C252808990DF}"/>
              </a:ext>
            </a:extLst>
          </p:cNvPr>
          <p:cNvSpPr/>
          <p:nvPr/>
        </p:nvSpPr>
        <p:spPr>
          <a:xfrm>
            <a:off x="0" y="20464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382565B1-193D-4FC3-91C8-64678E10B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4" t="1369" r="6944" b="87828"/>
          <a:stretch>
            <a:fillRect/>
          </a:stretch>
        </p:blipFill>
        <p:spPr bwMode="auto">
          <a:xfrm>
            <a:off x="4611021" y="61392"/>
            <a:ext cx="1358919" cy="54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8722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C9F2464-4347-43F2-B2AF-51E68DB38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46" y="0"/>
            <a:ext cx="5504982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AC67EFC-C520-4987-92A4-5DE989E4963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5724128" y="1052736"/>
            <a:ext cx="3024336" cy="30243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50" normalizeH="0" baseline="0" noProof="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alibri"/>
                <a:cs typeface="Arial" panose="020B0604020202020204" pitchFamily="34" charset="0"/>
              </a:rPr>
              <a:t>المحاليل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/>
                <a:cs typeface="Arial" panose="020B0604020202020204" pitchFamily="34" charset="0"/>
              </a:rPr>
              <a:t>و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50" normalizeH="0" baseline="0" noProof="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alibri"/>
                <a:cs typeface="Arial" panose="020B0604020202020204" pitchFamily="34" charset="0"/>
              </a:rPr>
              <a:t>الذائبية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67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C:\Users\user\Desktop\صورة8.png">
            <a:extLst>
              <a:ext uri="{FF2B5EF4-FFF2-40B4-BE49-F238E27FC236}">
                <a16:creationId xmlns:a16="http://schemas.microsoft.com/office/drawing/2014/main" id="{32C1D071-7FB4-4DE8-B7D1-D20AFC083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928813"/>
            <a:ext cx="2800350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2" descr="C:\Users\user\Desktop\صورة10.png">
            <a:extLst>
              <a:ext uri="{FF2B5EF4-FFF2-40B4-BE49-F238E27FC236}">
                <a16:creationId xmlns:a16="http://schemas.microsoft.com/office/drawing/2014/main" id="{EE3368FA-BD46-46D9-AAA6-18C5B6AE5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428875"/>
            <a:ext cx="2794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3" descr="C:\Users\user\Desktop\صورة11.png">
            <a:extLst>
              <a:ext uri="{FF2B5EF4-FFF2-40B4-BE49-F238E27FC236}">
                <a16:creationId xmlns:a16="http://schemas.microsoft.com/office/drawing/2014/main" id="{DF952F45-14E1-4CD5-B4FD-C9133AAE1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7563"/>
            <a:ext cx="278606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1" descr="C:\Users\user\Desktop\صورة9.png">
            <a:extLst>
              <a:ext uri="{FF2B5EF4-FFF2-40B4-BE49-F238E27FC236}">
                <a16:creationId xmlns:a16="http://schemas.microsoft.com/office/drawing/2014/main" id="{05733396-A799-4DF7-B730-E8C117988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5429250"/>
            <a:ext cx="26828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4" descr="C:\Users\user\Desktop\صورة12.png">
            <a:extLst>
              <a:ext uri="{FF2B5EF4-FFF2-40B4-BE49-F238E27FC236}">
                <a16:creationId xmlns:a16="http://schemas.microsoft.com/office/drawing/2014/main" id="{AE9E341A-FB4D-47DA-A177-022BB1E73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"/>
            <a:ext cx="9158288" cy="128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3">
            <a:extLst>
              <a:ext uri="{FF2B5EF4-FFF2-40B4-BE49-F238E27FC236}">
                <a16:creationId xmlns:a16="http://schemas.microsoft.com/office/drawing/2014/main" id="{F2B7FCD8-14B0-44D7-9123-F600C35A7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714500"/>
            <a:ext cx="18573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79425EC-282D-499B-8AD9-E64E925B8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714500"/>
            <a:ext cx="9144000" cy="5033077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988D685-7743-4E5B-896F-D4AD712A20F1}"/>
              </a:ext>
            </a:extLst>
          </p:cNvPr>
          <p:cNvSpPr txBox="1"/>
          <p:nvPr/>
        </p:nvSpPr>
        <p:spPr>
          <a:xfrm>
            <a:off x="4137231" y="2605544"/>
            <a:ext cx="401278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ماذا تتوقعون أن نتعلم خلال درس هذا اليوم </a:t>
            </a:r>
            <a:r>
              <a:rPr kumimoji="0" lang="ar-SA" sz="2400" b="1" i="0" u="none" strike="noStrike" kern="1200" cap="none" spc="50" normalizeH="0" baseline="0" noProof="0" dirty="0">
                <a:ln w="0"/>
                <a:solidFill>
                  <a:srgbClr val="9F1C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8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شكل حر 17">
            <a:extLst>
              <a:ext uri="{FF2B5EF4-FFF2-40B4-BE49-F238E27FC236}">
                <a16:creationId xmlns:a16="http://schemas.microsoft.com/office/drawing/2014/main" id="{B7AAE8EF-98A2-4A45-B759-52BC56F679C5}"/>
              </a:ext>
            </a:extLst>
          </p:cNvPr>
          <p:cNvSpPr/>
          <p:nvPr/>
        </p:nvSpPr>
        <p:spPr bwMode="auto">
          <a:xfrm rot="4461571">
            <a:off x="1707356" y="5220494"/>
            <a:ext cx="1214438" cy="609600"/>
          </a:xfrm>
          <a:custGeom>
            <a:avLst/>
            <a:gdLst>
              <a:gd name="connsiteX0" fmla="*/ 0 w 1634998"/>
              <a:gd name="connsiteY0" fmla="*/ 0 h 609738"/>
              <a:gd name="connsiteX1" fmla="*/ 12356 w 1634998"/>
              <a:gd name="connsiteY1" fmla="*/ 197708 h 609738"/>
              <a:gd name="connsiteX2" fmla="*/ 24713 w 1634998"/>
              <a:gd name="connsiteY2" fmla="*/ 234779 h 609738"/>
              <a:gd name="connsiteX3" fmla="*/ 12356 w 1634998"/>
              <a:gd name="connsiteY3" fmla="*/ 308919 h 609738"/>
              <a:gd name="connsiteX4" fmla="*/ 24713 w 1634998"/>
              <a:gd name="connsiteY4" fmla="*/ 506627 h 609738"/>
              <a:gd name="connsiteX5" fmla="*/ 61783 w 1634998"/>
              <a:gd name="connsiteY5" fmla="*/ 518984 h 609738"/>
              <a:gd name="connsiteX6" fmla="*/ 185351 w 1634998"/>
              <a:gd name="connsiteY6" fmla="*/ 556054 h 609738"/>
              <a:gd name="connsiteX7" fmla="*/ 333632 w 1634998"/>
              <a:gd name="connsiteY7" fmla="*/ 543698 h 609738"/>
              <a:gd name="connsiteX8" fmla="*/ 370702 w 1634998"/>
              <a:gd name="connsiteY8" fmla="*/ 531341 h 609738"/>
              <a:gd name="connsiteX9" fmla="*/ 407773 w 1634998"/>
              <a:gd name="connsiteY9" fmla="*/ 543698 h 609738"/>
              <a:gd name="connsiteX10" fmla="*/ 556054 w 1634998"/>
              <a:gd name="connsiteY10" fmla="*/ 556054 h 609738"/>
              <a:gd name="connsiteX11" fmla="*/ 654908 w 1634998"/>
              <a:gd name="connsiteY11" fmla="*/ 543698 h 609738"/>
              <a:gd name="connsiteX12" fmla="*/ 741405 w 1634998"/>
              <a:gd name="connsiteY12" fmla="*/ 568411 h 609738"/>
              <a:gd name="connsiteX13" fmla="*/ 902043 w 1634998"/>
              <a:gd name="connsiteY13" fmla="*/ 556054 h 609738"/>
              <a:gd name="connsiteX14" fmla="*/ 939113 w 1634998"/>
              <a:gd name="connsiteY14" fmla="*/ 543698 h 609738"/>
              <a:gd name="connsiteX15" fmla="*/ 976183 w 1634998"/>
              <a:gd name="connsiteY15" fmla="*/ 556054 h 609738"/>
              <a:gd name="connsiteX16" fmla="*/ 1062681 w 1634998"/>
              <a:gd name="connsiteY16" fmla="*/ 568411 h 609738"/>
              <a:gd name="connsiteX17" fmla="*/ 1087394 w 1634998"/>
              <a:gd name="connsiteY17" fmla="*/ 605481 h 609738"/>
              <a:gd name="connsiteX18" fmla="*/ 1173891 w 1634998"/>
              <a:gd name="connsiteY18" fmla="*/ 580768 h 609738"/>
              <a:gd name="connsiteX19" fmla="*/ 1285102 w 1634998"/>
              <a:gd name="connsiteY19" fmla="*/ 568411 h 609738"/>
              <a:gd name="connsiteX20" fmla="*/ 1445740 w 1634998"/>
              <a:gd name="connsiteY20" fmla="*/ 543698 h 609738"/>
              <a:gd name="connsiteX21" fmla="*/ 1482810 w 1634998"/>
              <a:gd name="connsiteY21" fmla="*/ 556054 h 609738"/>
              <a:gd name="connsiteX22" fmla="*/ 1556951 w 1634998"/>
              <a:gd name="connsiteY22" fmla="*/ 568411 h 609738"/>
              <a:gd name="connsiteX23" fmla="*/ 1631091 w 1634998"/>
              <a:gd name="connsiteY23" fmla="*/ 605481 h 60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34998" h="609738">
                <a:moveTo>
                  <a:pt x="0" y="0"/>
                </a:moveTo>
                <a:cubicBezTo>
                  <a:pt x="4119" y="65903"/>
                  <a:pt x="5444" y="132040"/>
                  <a:pt x="12356" y="197708"/>
                </a:cubicBezTo>
                <a:cubicBezTo>
                  <a:pt x="13720" y="210662"/>
                  <a:pt x="24713" y="221754"/>
                  <a:pt x="24713" y="234779"/>
                </a:cubicBezTo>
                <a:cubicBezTo>
                  <a:pt x="24713" y="259833"/>
                  <a:pt x="16475" y="284206"/>
                  <a:pt x="12356" y="308919"/>
                </a:cubicBezTo>
                <a:cubicBezTo>
                  <a:pt x="16475" y="374822"/>
                  <a:pt x="9589" y="442351"/>
                  <a:pt x="24713" y="506627"/>
                </a:cubicBezTo>
                <a:cubicBezTo>
                  <a:pt x="27696" y="519306"/>
                  <a:pt x="50133" y="513159"/>
                  <a:pt x="61783" y="518984"/>
                </a:cubicBezTo>
                <a:cubicBezTo>
                  <a:pt x="151694" y="563940"/>
                  <a:pt x="28052" y="533584"/>
                  <a:pt x="185351" y="556054"/>
                </a:cubicBezTo>
                <a:cubicBezTo>
                  <a:pt x="234778" y="551935"/>
                  <a:pt x="284469" y="550253"/>
                  <a:pt x="333632" y="543698"/>
                </a:cubicBezTo>
                <a:cubicBezTo>
                  <a:pt x="346543" y="541977"/>
                  <a:pt x="357677" y="531341"/>
                  <a:pt x="370702" y="531341"/>
                </a:cubicBezTo>
                <a:cubicBezTo>
                  <a:pt x="383727" y="531341"/>
                  <a:pt x="394862" y="541977"/>
                  <a:pt x="407773" y="543698"/>
                </a:cubicBezTo>
                <a:cubicBezTo>
                  <a:pt x="456936" y="550253"/>
                  <a:pt x="506627" y="551935"/>
                  <a:pt x="556054" y="556054"/>
                </a:cubicBezTo>
                <a:cubicBezTo>
                  <a:pt x="589005" y="551935"/>
                  <a:pt x="621700" y="543698"/>
                  <a:pt x="654908" y="543698"/>
                </a:cubicBezTo>
                <a:cubicBezTo>
                  <a:pt x="670428" y="543698"/>
                  <a:pt x="723921" y="562583"/>
                  <a:pt x="741405" y="568411"/>
                </a:cubicBezTo>
                <a:cubicBezTo>
                  <a:pt x="794951" y="564292"/>
                  <a:pt x="848754" y="562715"/>
                  <a:pt x="902043" y="556054"/>
                </a:cubicBezTo>
                <a:cubicBezTo>
                  <a:pt x="914967" y="554438"/>
                  <a:pt x="926088" y="543698"/>
                  <a:pt x="939113" y="543698"/>
                </a:cubicBezTo>
                <a:cubicBezTo>
                  <a:pt x="952138" y="543698"/>
                  <a:pt x="963411" y="553500"/>
                  <a:pt x="976183" y="556054"/>
                </a:cubicBezTo>
                <a:cubicBezTo>
                  <a:pt x="1004743" y="561766"/>
                  <a:pt x="1033848" y="564292"/>
                  <a:pt x="1062681" y="568411"/>
                </a:cubicBezTo>
                <a:cubicBezTo>
                  <a:pt x="1070919" y="580768"/>
                  <a:pt x="1073305" y="600785"/>
                  <a:pt x="1087394" y="605481"/>
                </a:cubicBezTo>
                <a:cubicBezTo>
                  <a:pt x="1100166" y="609738"/>
                  <a:pt x="1158514" y="583331"/>
                  <a:pt x="1173891" y="580768"/>
                </a:cubicBezTo>
                <a:cubicBezTo>
                  <a:pt x="1210682" y="574636"/>
                  <a:pt x="1248032" y="572530"/>
                  <a:pt x="1285102" y="568411"/>
                </a:cubicBezTo>
                <a:cubicBezTo>
                  <a:pt x="1344795" y="553487"/>
                  <a:pt x="1374574" y="543698"/>
                  <a:pt x="1445740" y="543698"/>
                </a:cubicBezTo>
                <a:cubicBezTo>
                  <a:pt x="1458765" y="543698"/>
                  <a:pt x="1470095" y="553229"/>
                  <a:pt x="1482810" y="556054"/>
                </a:cubicBezTo>
                <a:cubicBezTo>
                  <a:pt x="1507268" y="561489"/>
                  <a:pt x="1532237" y="564292"/>
                  <a:pt x="1556951" y="568411"/>
                </a:cubicBezTo>
                <a:cubicBezTo>
                  <a:pt x="1634998" y="594427"/>
                  <a:pt x="1631091" y="567075"/>
                  <a:pt x="1631091" y="605481"/>
                </a:cubicBezTo>
              </a:path>
            </a:pathLst>
          </a:custGeom>
          <a:noFill/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340" name="Picture 8">
            <a:extLst>
              <a:ext uri="{FF2B5EF4-FFF2-40B4-BE49-F238E27FC236}">
                <a16:creationId xmlns:a16="http://schemas.microsoft.com/office/drawing/2014/main" id="{A45EAC0D-D5FB-439F-9C7B-265612232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52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>
            <a:extLst>
              <a:ext uri="{FF2B5EF4-FFF2-40B4-BE49-F238E27FC236}">
                <a16:creationId xmlns:a16="http://schemas.microsoft.com/office/drawing/2014/main" id="{C82B30F3-4802-457C-8FA1-E416A8656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/>
          <a:stretch>
            <a:fillRect/>
          </a:stretch>
        </p:blipFill>
        <p:spPr bwMode="auto">
          <a:xfrm>
            <a:off x="6643688" y="2143125"/>
            <a:ext cx="233362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17D0E33D-8BD4-41E8-A16C-5F90B0165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810109">
            <a:off x="6108724" y="4584165"/>
            <a:ext cx="2762250" cy="1266825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539342BC-B13D-4772-BE01-5FFE38288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4721"/>
          <a:stretch>
            <a:fillRect/>
          </a:stretch>
        </p:blipFill>
        <p:spPr bwMode="auto">
          <a:xfrm rot="20850237">
            <a:off x="410029" y="1827067"/>
            <a:ext cx="2677228" cy="2886075"/>
          </a:xfrm>
          <a:prstGeom prst="roundRect">
            <a:avLst>
              <a:gd name="adj" fmla="val 11090"/>
            </a:avLst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207" name="Picture 15">
            <a:extLst>
              <a:ext uri="{FF2B5EF4-FFF2-40B4-BE49-F238E27FC236}">
                <a16:creationId xmlns:a16="http://schemas.microsoft.com/office/drawing/2014/main" id="{B92A1B04-A198-4E7F-9A92-E3AB4D270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805615">
            <a:off x="2675486" y="2728224"/>
            <a:ext cx="2124075" cy="1152525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4345" name="Picture 14" descr="http://archive.aawsat.com/2008/10/26/images/daily1.492317.jpg">
            <a:extLst>
              <a:ext uri="{FF2B5EF4-FFF2-40B4-BE49-F238E27FC236}">
                <a16:creationId xmlns:a16="http://schemas.microsoft.com/office/drawing/2014/main" id="{9CC5F7D2-4B96-464F-AC57-A809176CA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16923">
            <a:off x="2087563" y="3416300"/>
            <a:ext cx="200818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صورة 12" descr="s4201119111040.jpg">
            <a:extLst>
              <a:ext uri="{FF2B5EF4-FFF2-40B4-BE49-F238E27FC236}">
                <a16:creationId xmlns:a16="http://schemas.microsoft.com/office/drawing/2014/main" id="{8F613ED3-9EEE-4BF2-9175-5678A40327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96701">
            <a:off x="3542382" y="4433244"/>
            <a:ext cx="2152936" cy="1337269"/>
          </a:xfrm>
          <a:prstGeom prst="round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7A2527F-7EF1-43F6-963F-0982591402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3366" y="1583486"/>
            <a:ext cx="9112351" cy="5158085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9C9C9B4-A419-4936-857B-03701A2FD6AC}"/>
              </a:ext>
            </a:extLst>
          </p:cNvPr>
          <p:cNvSpPr txBox="1"/>
          <p:nvPr/>
        </p:nvSpPr>
        <p:spPr>
          <a:xfrm>
            <a:off x="4038600" y="2569346"/>
            <a:ext cx="4177986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4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ماذا تتوقعون أن نتعلم خلال درس هذا اليوم </a:t>
            </a:r>
            <a:r>
              <a:rPr lang="ar-SA" sz="2400" b="1" spc="50" dirty="0">
                <a:ln w="0"/>
                <a:solidFill>
                  <a:srgbClr val="9F1C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5326DA4-8E28-4D5B-A009-56FFF6959AD2}"/>
              </a:ext>
            </a:extLst>
          </p:cNvPr>
          <p:cNvSpPr/>
          <p:nvPr/>
        </p:nvSpPr>
        <p:spPr>
          <a:xfrm>
            <a:off x="8216586" y="6187861"/>
            <a:ext cx="914442" cy="5917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139953" y="329027"/>
            <a:ext cx="3866158" cy="620688"/>
          </a:xfrm>
          <a:prstGeom prst="rect">
            <a:avLst/>
          </a:prstGeom>
          <a:solidFill>
            <a:srgbClr val="FFE7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prstClr val="black"/>
                </a:solidFill>
              </a:rPr>
              <a:t>الربط بالمعرفة السابقة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1138871" y="5132783"/>
            <a:ext cx="6827804" cy="564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وضح الفرق بين الماء وبين محلول السكر في الماء ؟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1138871" y="6021288"/>
            <a:ext cx="6885515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الماء </a:t>
            </a:r>
            <a:r>
              <a:rPr lang="ar-SA" sz="2800" b="1" dirty="0">
                <a:solidFill>
                  <a:schemeClr val="tx1"/>
                </a:solidFill>
              </a:rPr>
              <a:t>مادة نقية </a:t>
            </a:r>
            <a:r>
              <a:rPr lang="ar-SA" sz="2800" b="1" dirty="0">
                <a:solidFill>
                  <a:srgbClr val="002060"/>
                </a:solidFill>
              </a:rPr>
              <a:t>ومحلول السكر في الماء </a:t>
            </a:r>
            <a:r>
              <a:rPr lang="ar-SA" sz="2800" b="1" dirty="0">
                <a:solidFill>
                  <a:schemeClr val="tx1"/>
                </a:solidFill>
              </a:rPr>
              <a:t>مادة غير نقية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169533" y="1124744"/>
            <a:ext cx="6802971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ماهي المادة؟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169534" y="1844824"/>
            <a:ext cx="6802970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هي كل ما يشغل حيز من الفراغ وله كتلة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169534" y="2564904"/>
            <a:ext cx="6802970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ماهي حالات المادة؟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1144701" y="3212976"/>
            <a:ext cx="6827803" cy="448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صلبة - سائلة - غازية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144700" y="3789040"/>
            <a:ext cx="6827804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ماهي أشكال المادة؟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1150309" y="4509120"/>
            <a:ext cx="6822195" cy="448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عناصر – مركبات - مخاليط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C5EF723-B3BB-4042-8FED-4F37BC7E54E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4989FCB-BE40-4517-ADD7-3FF89184E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5" y="3933056"/>
            <a:ext cx="1175533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83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60615"/>
            <a:ext cx="6858000" cy="4340135"/>
          </a:xfrm>
          <a:prstGeom prst="rect">
            <a:avLst/>
          </a:prstGeom>
        </p:spPr>
      </p:pic>
      <p:sp>
        <p:nvSpPr>
          <p:cNvPr id="5" name="Shape 450">
            <a:extLst>
              <a:ext uri="{FF2B5EF4-FFF2-40B4-BE49-F238E27FC236}">
                <a16:creationId xmlns:a16="http://schemas.microsoft.com/office/drawing/2014/main" id="{422F0971-B9F9-4B9F-8D36-2CDD4814A26F}"/>
              </a:ext>
            </a:extLst>
          </p:cNvPr>
          <p:cNvSpPr txBox="1">
            <a:spLocks/>
          </p:cNvSpPr>
          <p:nvPr/>
        </p:nvSpPr>
        <p:spPr>
          <a:xfrm>
            <a:off x="395536" y="332656"/>
            <a:ext cx="8423920" cy="11731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68580" tIns="34290" rIns="68580" bIns="34290" rtlCol="0" anchor="b">
            <a:noAutofit/>
          </a:bodyPr>
          <a:lstStyle>
            <a:lvl1pPr algn="r" defTabSz="758951" rtl="0" eaLnBrk="1" latinLnBrk="0" hangingPunct="1">
              <a:spcBef>
                <a:spcPct val="0"/>
              </a:spcBef>
              <a:buNone/>
              <a:defRPr sz="4482" b="1" kern="1200" cap="all" spc="-60" baseline="0">
                <a:solidFill>
                  <a:schemeClr val="tx2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marL="0" marR="0" lvl="0" indent="0" algn="ctr" defTabSz="569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all" spc="-4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 Nile"/>
              <a:cs typeface="AL-Mohanad" pitchFamily="2" charset="-78"/>
              <a:sym typeface="Al Nile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7B6477E-814C-401D-87AF-C51ACE7B0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65" y="853198"/>
            <a:ext cx="804303" cy="674472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DC9CE245-E69C-4890-BA92-B161D2C7D436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7F7F7F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E57FDC4-1565-4248-BC48-AA87063A079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>
              <a:alpha val="9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E7D3284-4AE6-4BD8-81DA-2434100F3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7" y="842283"/>
            <a:ext cx="804303" cy="67447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E711454-56AC-4C57-BA70-EDD38D69AE18}"/>
              </a:ext>
            </a:extLst>
          </p:cNvPr>
          <p:cNvSpPr txBox="1"/>
          <p:nvPr/>
        </p:nvSpPr>
        <p:spPr>
          <a:xfrm>
            <a:off x="208856" y="372064"/>
            <a:ext cx="879728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569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all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 Nile"/>
                <a:ea typeface="+mn-ea"/>
                <a:cs typeface="AL-Mohanad" pitchFamily="2" charset="-78"/>
                <a:sym typeface="Al Nile"/>
              </a:rPr>
              <a:t>شاهد المادة العلمية ثم أجب عن الأسئلة التالية                  بالتعاون مع أفراد مجموعتك</a:t>
            </a:r>
          </a:p>
        </p:txBody>
      </p:sp>
    </p:spTree>
    <p:extLst>
      <p:ext uri="{BB962C8B-B14F-4D97-AF65-F5344CB8AC3E}">
        <p14:creationId xmlns:p14="http://schemas.microsoft.com/office/powerpoint/2010/main" val="398362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mera.wav"/>
          </p:stSnd>
        </p:sndAc>
      </p:transition>
    </mc:Choice>
    <mc:Fallback xmlns="">
      <p:transition spd="slow">
        <p:checker/>
        <p:sndAc>
          <p:stSnd>
            <p:snd r:embed="rId5" name="camera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وسائط عبر الإنترنت 3" title="المخاليط">
            <a:hlinkClick r:id="" action="ppaction://media"/>
            <a:extLst>
              <a:ext uri="{FF2B5EF4-FFF2-40B4-BE49-F238E27FC236}">
                <a16:creationId xmlns:a16="http://schemas.microsoft.com/office/drawing/2014/main" id="{ECC938B9-1596-4410-91DA-F31359DBFF0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509" y="0"/>
            <a:ext cx="9133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4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7696" y="718505"/>
            <a:ext cx="3556161" cy="5688632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9D3C9F4C-9C23-4AC2-98C0-B3CF16DF610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253685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5514B05-5141-44B5-B99A-60B324654CC6}"/>
              </a:ext>
            </a:extLst>
          </p:cNvPr>
          <p:cNvSpPr/>
          <p:nvPr/>
        </p:nvSpPr>
        <p:spPr>
          <a:xfrm>
            <a:off x="323528" y="476672"/>
            <a:ext cx="8496944" cy="5688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7479340-2647-4AFC-AB28-96538AC6F94C}"/>
              </a:ext>
            </a:extLst>
          </p:cNvPr>
          <p:cNvSpPr/>
          <p:nvPr/>
        </p:nvSpPr>
        <p:spPr>
          <a:xfrm>
            <a:off x="4657385" y="910471"/>
            <a:ext cx="3960440" cy="568863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ماهي المادة النقية؟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اذكر أمثلة لمادة نقية؟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ماهي أنواع المخاليط ؟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وضح الفرق بين أنوع المخاليط ؟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702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4000">
        <p15:prstTrans prst="pageCurlDouble" invX="1"/>
        <p:sndAc>
          <p:stSnd>
            <p:snd r:embed="rId2" name="chimes.wav"/>
          </p:stSnd>
        </p:sndAc>
      </p:transition>
    </mc:Choice>
    <mc:Fallback xmlns="">
      <p:transition spd="slow" advTm="304000">
        <p:fade/>
        <p:sndAc>
          <p:stSnd>
            <p:snd r:embed="rId4" name="chimes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5"/>
            <a:tile tx="0" ty="0" sx="100000" sy="100000" flip="none" algn="tl"/>
          </a:blipFill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54BE73A-02D6-4B2E-AD8B-3462C0A2FC2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21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000">
        <p14:glitter dir="r"/>
        <p:sndAc>
          <p:stSnd>
            <p:snd r:embed="rId3" name="chimes.wav"/>
          </p:stSnd>
        </p:sndAc>
      </p:transition>
    </mc:Choice>
    <mc:Fallback xmlns="">
      <p:transition advTm="62000">
        <p:fade/>
        <p:sndAc>
          <p:stSnd>
            <p:snd r:embed="rId6" name="chimes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4929188" y="3214685"/>
            <a:ext cx="3853092" cy="3125111"/>
          </a:xfrm>
          <a:prstGeom prst="roundRect">
            <a:avLst/>
          </a:prstGeom>
          <a:noFill/>
          <a:ln>
            <a:solidFill>
              <a:srgbClr val="04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EG" sz="2400" b="1" dirty="0">
                <a:solidFill>
                  <a:schemeClr val="bg1"/>
                </a:solidFill>
              </a:rPr>
              <a:t>لها نفس الخصائص و التركيب ؛ فلا يمكن تجزئتها إلى مواد أبسط بواسطة العمليات الفيزيائية كالغلي أو الطحن أو الترشيح </a:t>
            </a:r>
            <a:endParaRPr lang="en-US" sz="2400" b="1" dirty="0">
              <a:solidFill>
                <a:schemeClr val="bg1"/>
              </a:solidFill>
            </a:endParaRPr>
          </a:p>
          <a:p>
            <a:pPr lvl="0" algn="ctr"/>
            <a:r>
              <a:rPr lang="ar-SA" sz="2400" b="1" dirty="0">
                <a:solidFill>
                  <a:srgbClr val="FF0000"/>
                </a:solidFill>
              </a:rPr>
              <a:t>العنصر</a:t>
            </a:r>
            <a:r>
              <a:rPr lang="ar-SA" sz="2400" b="1" dirty="0">
                <a:solidFill>
                  <a:schemeClr val="bg1"/>
                </a:solidFill>
              </a:rPr>
              <a:t> : نوع واحد من الذرات مثل : </a:t>
            </a:r>
            <a:r>
              <a:rPr lang="en-US" sz="2400" b="1" dirty="0">
                <a:solidFill>
                  <a:schemeClr val="bg1"/>
                </a:solidFill>
              </a:rPr>
              <a:t>H</a:t>
            </a:r>
          </a:p>
          <a:p>
            <a:pPr lvl="0" algn="ctr"/>
            <a:r>
              <a:rPr lang="ar-SA" sz="2400" b="1" dirty="0">
                <a:solidFill>
                  <a:srgbClr val="FF0000"/>
                </a:solidFill>
              </a:rPr>
              <a:t>المركب</a:t>
            </a:r>
            <a:r>
              <a:rPr lang="ar-SA" sz="2400" b="1" dirty="0">
                <a:solidFill>
                  <a:schemeClr val="bg1"/>
                </a:solidFill>
              </a:rPr>
              <a:t> : اتحاد عنصرين او اكثر مثل الماء</a:t>
            </a: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718908" y="3214686"/>
            <a:ext cx="3853092" cy="312511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b="1" dirty="0">
                <a:solidFill>
                  <a:schemeClr val="bg1"/>
                </a:solidFill>
              </a:rPr>
              <a:t>مكون من مواد غير مترابطة ، بنسب غير محددة ، يمكن فصل بعضها عن بعض بالعمليات الفيزيائية </a:t>
            </a:r>
            <a:r>
              <a:rPr lang="ar-SA" sz="28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ar-SA" sz="2800" b="1" dirty="0">
                <a:solidFill>
                  <a:srgbClr val="FF0000"/>
                </a:solidFill>
              </a:rPr>
              <a:t>المخلوط :</a:t>
            </a:r>
            <a:r>
              <a:rPr lang="ar-SA" sz="2800" b="1" dirty="0">
                <a:solidFill>
                  <a:schemeClr val="bg1"/>
                </a:solidFill>
              </a:rPr>
              <a:t> مثل الرمل وبرادة الحديد</a:t>
            </a:r>
          </a:p>
          <a:p>
            <a:pPr algn="ctr"/>
            <a:endParaRPr lang="ar-SA" sz="2800" dirty="0">
              <a:solidFill>
                <a:prstClr val="white"/>
              </a:solidFill>
            </a:endParaRPr>
          </a:p>
        </p:txBody>
      </p:sp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16797F3D-7E7B-465C-98C9-86AC8F1BFC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6794294"/>
              </p:ext>
            </p:extLst>
          </p:nvPr>
        </p:nvGraphicFramePr>
        <p:xfrm>
          <a:off x="1056710" y="71414"/>
          <a:ext cx="7403722" cy="2729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مستطيل 15">
            <a:extLst>
              <a:ext uri="{FF2B5EF4-FFF2-40B4-BE49-F238E27FC236}">
                <a16:creationId xmlns:a16="http://schemas.microsoft.com/office/drawing/2014/main" id="{AAF39464-32F6-4CFB-BD7B-DB00255449F6}"/>
              </a:ext>
            </a:extLst>
          </p:cNvPr>
          <p:cNvSpPr/>
          <p:nvPr/>
        </p:nvSpPr>
        <p:spPr>
          <a:xfrm>
            <a:off x="107504" y="71414"/>
            <a:ext cx="8928992" cy="6715172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1720" y="3049048"/>
            <a:ext cx="8530760" cy="340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7704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8F282FB-8E91-47ED-879E-576912DA6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44" y="4143512"/>
            <a:ext cx="8858312" cy="64294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</a:t>
            </a:r>
            <a:r>
              <a:rPr lang="ar-SA" sz="2400" b="1" dirty="0" err="1">
                <a:solidFill>
                  <a:schemeClr val="accent5">
                    <a:lumMod val="10000"/>
                  </a:schemeClr>
                </a:solidFill>
              </a:rPr>
              <a:t>يعتبرالماء</a:t>
            </a:r>
            <a:r>
              <a:rPr lang="ar-SA" sz="2400" b="1" dirty="0">
                <a:solidFill>
                  <a:schemeClr val="accent5">
                    <a:lumMod val="10000"/>
                  </a:schemeClr>
                </a:solidFill>
              </a:rPr>
              <a:t> المالح </a:t>
            </a:r>
            <a:r>
              <a:rPr lang="ar-SA" sz="1600" dirty="0">
                <a:solidFill>
                  <a:schemeClr val="accent5">
                    <a:lumMod val="10000"/>
                  </a:schemeClr>
                </a:solidFill>
              </a:rPr>
              <a:t>..............</a:t>
            </a:r>
            <a:r>
              <a:rPr lang="ar-SA" sz="2800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ar-SA" sz="2400" b="1" dirty="0">
                <a:solidFill>
                  <a:schemeClr val="accent5">
                    <a:lumMod val="10000"/>
                  </a:schemeClr>
                </a:solidFill>
              </a:rPr>
              <a:t>يتكون من</a:t>
            </a:r>
            <a:r>
              <a:rPr lang="ar-SA" sz="2800" b="1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ar-SA" sz="1400" dirty="0">
                <a:solidFill>
                  <a:schemeClr val="accent5">
                    <a:lumMod val="10000"/>
                  </a:schemeClr>
                </a:solidFill>
              </a:rPr>
              <a:t>............</a:t>
            </a:r>
            <a:r>
              <a:rPr lang="ar-SA" sz="2400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ar-SA" sz="2400" b="1" dirty="0">
                <a:solidFill>
                  <a:schemeClr val="accent5">
                    <a:lumMod val="10000"/>
                  </a:schemeClr>
                </a:solidFill>
              </a:rPr>
              <a:t>و </a:t>
            </a:r>
            <a:r>
              <a:rPr lang="ar-SA" sz="1400" dirty="0">
                <a:solidFill>
                  <a:schemeClr val="accent5">
                    <a:lumMod val="10000"/>
                  </a:schemeClr>
                </a:solidFill>
              </a:rPr>
              <a:t>............ </a:t>
            </a:r>
            <a:r>
              <a:rPr lang="ar-SA" sz="2400" b="1" dirty="0">
                <a:solidFill>
                  <a:schemeClr val="accent5">
                    <a:lumMod val="10000"/>
                  </a:schemeClr>
                </a:solidFill>
              </a:rPr>
              <a:t>يمكن فصل مكوناته بالـ </a:t>
            </a:r>
            <a:r>
              <a:rPr lang="ar-SA" sz="1400" dirty="0">
                <a:solidFill>
                  <a:schemeClr val="accent5">
                    <a:lumMod val="10000"/>
                  </a:schemeClr>
                </a:solidFill>
              </a:rPr>
              <a:t>................</a:t>
            </a:r>
            <a:endParaRPr lang="ar-SA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897086A-15CE-44F1-BE01-0EAF0B72A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16" y="5055881"/>
            <a:ext cx="6572296" cy="65206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chemeClr val="accent5">
                    <a:lumMod val="10000"/>
                  </a:schemeClr>
                </a:solidFill>
              </a:rPr>
              <a:t>2- المخلوط عبارة عن </a:t>
            </a:r>
            <a:r>
              <a:rPr lang="ar-SA" sz="1400" dirty="0">
                <a:solidFill>
                  <a:schemeClr val="accent5">
                    <a:lumMod val="10000"/>
                  </a:schemeClr>
                </a:solidFill>
              </a:rPr>
              <a:t>...................</a:t>
            </a:r>
            <a:r>
              <a:rPr lang="ar-SA" sz="2400" b="1" dirty="0">
                <a:solidFill>
                  <a:schemeClr val="accent5">
                    <a:lumMod val="10000"/>
                  </a:schemeClr>
                </a:solidFill>
              </a:rPr>
              <a:t> أو أكثر غير مرتبطة </a:t>
            </a:r>
            <a:r>
              <a:rPr lang="ar-SA" sz="1400" dirty="0">
                <a:solidFill>
                  <a:schemeClr val="accent5">
                    <a:lumMod val="10000"/>
                  </a:schemeClr>
                </a:solidFill>
              </a:rPr>
              <a:t>....................</a:t>
            </a:r>
            <a:endParaRPr lang="ar-SA" sz="24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2304" name="مستطيل 16">
            <a:extLst>
              <a:ext uri="{FF2B5EF4-FFF2-40B4-BE49-F238E27FC236}">
                <a16:creationId xmlns:a16="http://schemas.microsoft.com/office/drawing/2014/main" id="{91FB0A44-92FB-4891-83D0-3486010B1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167" y="4234002"/>
            <a:ext cx="866775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400" b="1" dirty="0">
                <a:solidFill>
                  <a:srgbClr val="000099"/>
                </a:solidFill>
              </a:rPr>
              <a:t>مخلوط</a:t>
            </a:r>
            <a:endParaRPr lang="ar-SA" altLang="ar-SA" sz="2400" dirty="0">
              <a:solidFill>
                <a:srgbClr val="000099"/>
              </a:solidFill>
            </a:endParaRPr>
          </a:p>
        </p:txBody>
      </p:sp>
      <p:sp>
        <p:nvSpPr>
          <p:cNvPr id="12305" name="مستطيل 17">
            <a:extLst>
              <a:ext uri="{FF2B5EF4-FFF2-40B4-BE49-F238E27FC236}">
                <a16:creationId xmlns:a16="http://schemas.microsoft.com/office/drawing/2014/main" id="{9FFB3ACD-7F52-45CB-9E3C-05464AF11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48" y="4257323"/>
            <a:ext cx="866775" cy="4619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400" b="1" dirty="0">
                <a:solidFill>
                  <a:srgbClr val="000099"/>
                </a:solidFill>
              </a:rPr>
              <a:t>تسخين</a:t>
            </a:r>
            <a:endParaRPr lang="ar-SA" altLang="ar-SA" sz="2400" dirty="0">
              <a:solidFill>
                <a:srgbClr val="000099"/>
              </a:solidFill>
            </a:endParaRPr>
          </a:p>
        </p:txBody>
      </p:sp>
      <p:sp>
        <p:nvSpPr>
          <p:cNvPr id="12306" name="مستطيل 18">
            <a:extLst>
              <a:ext uri="{FF2B5EF4-FFF2-40B4-BE49-F238E27FC236}">
                <a16:creationId xmlns:a16="http://schemas.microsoft.com/office/drawing/2014/main" id="{2F8B3202-459C-460D-B4A8-5C9AFF525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352" y="4281058"/>
            <a:ext cx="557212" cy="4619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400" b="1" dirty="0">
                <a:solidFill>
                  <a:srgbClr val="000099"/>
                </a:solidFill>
              </a:rPr>
              <a:t>ملح</a:t>
            </a:r>
            <a:endParaRPr lang="ar-SA" altLang="ar-SA" sz="2400" dirty="0">
              <a:solidFill>
                <a:srgbClr val="000099"/>
              </a:solidFill>
            </a:endParaRPr>
          </a:p>
        </p:txBody>
      </p:sp>
      <p:sp>
        <p:nvSpPr>
          <p:cNvPr id="12307" name="مستطيل 19">
            <a:extLst>
              <a:ext uri="{FF2B5EF4-FFF2-40B4-BE49-F238E27FC236}">
                <a16:creationId xmlns:a16="http://schemas.microsoft.com/office/drawing/2014/main" id="{CA6803D2-2635-4E66-993C-A61428E33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8873" y="4299369"/>
            <a:ext cx="600075" cy="4619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400" b="1" dirty="0">
                <a:solidFill>
                  <a:srgbClr val="000099"/>
                </a:solidFill>
              </a:rPr>
              <a:t>ماء</a:t>
            </a:r>
            <a:endParaRPr lang="ar-SA" altLang="ar-SA" sz="2400" dirty="0">
              <a:solidFill>
                <a:srgbClr val="000099"/>
              </a:solidFill>
            </a:endParaRPr>
          </a:p>
        </p:txBody>
      </p:sp>
      <p:sp>
        <p:nvSpPr>
          <p:cNvPr id="12308" name="مستطيل 20">
            <a:extLst>
              <a:ext uri="{FF2B5EF4-FFF2-40B4-BE49-F238E27FC236}">
                <a16:creationId xmlns:a16="http://schemas.microsoft.com/office/drawing/2014/main" id="{9A080C8B-6284-4EA3-B9C8-E1097F76F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950" y="5169763"/>
            <a:ext cx="928688" cy="461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 dirty="0">
                <a:solidFill>
                  <a:srgbClr val="000099"/>
                </a:solidFill>
              </a:rPr>
              <a:t>مادتين</a:t>
            </a:r>
            <a:endParaRPr lang="ar-SA" altLang="ar-SA" sz="2400" dirty="0">
              <a:solidFill>
                <a:srgbClr val="000099"/>
              </a:solidFill>
            </a:endParaRPr>
          </a:p>
        </p:txBody>
      </p:sp>
      <p:sp>
        <p:nvSpPr>
          <p:cNvPr id="12309" name="مستطيل 21">
            <a:extLst>
              <a:ext uri="{FF2B5EF4-FFF2-40B4-BE49-F238E27FC236}">
                <a16:creationId xmlns:a16="http://schemas.microsoft.com/office/drawing/2014/main" id="{9B40073A-C0F7-4985-88C3-801ABD87C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830" y="5130501"/>
            <a:ext cx="928688" cy="461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 dirty="0">
                <a:solidFill>
                  <a:srgbClr val="000099"/>
                </a:solidFill>
              </a:rPr>
              <a:t>كيميائيًا</a:t>
            </a:r>
            <a:endParaRPr lang="ar-SA" altLang="ar-SA" sz="2400" dirty="0">
              <a:solidFill>
                <a:srgbClr val="000099"/>
              </a:solidFill>
            </a:endParaRPr>
          </a:p>
        </p:txBody>
      </p:sp>
      <p:sp>
        <p:nvSpPr>
          <p:cNvPr id="17" name="عنوان 1">
            <a:extLst>
              <a:ext uri="{FF2B5EF4-FFF2-40B4-BE49-F238E27FC236}">
                <a16:creationId xmlns:a16="http://schemas.microsoft.com/office/drawing/2014/main" id="{F51253D5-BE79-4F29-84E7-D576514D7983}"/>
              </a:ext>
            </a:extLst>
          </p:cNvPr>
          <p:cNvSpPr txBox="1">
            <a:spLocks/>
          </p:cNvSpPr>
          <p:nvPr/>
        </p:nvSpPr>
        <p:spPr bwMode="auto">
          <a:xfrm>
            <a:off x="6012160" y="188640"/>
            <a:ext cx="2971800" cy="63976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تقويم مرحلي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8" name="صورة 1">
            <a:extLst>
              <a:ext uri="{FF2B5EF4-FFF2-40B4-BE49-F238E27FC236}">
                <a16:creationId xmlns:a16="http://schemas.microsoft.com/office/drawing/2014/main" id="{01C91500-FA4A-485A-A87B-D8CAB8A7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80792" y="942285"/>
            <a:ext cx="2831368" cy="24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0E29D61E-697C-4845-A3AB-EC6741085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" y="5595436"/>
            <a:ext cx="1931685" cy="126256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0AE8C74C-286C-4564-B041-2D314ECE86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15092" flipH="1">
            <a:off x="7884367" y="5430090"/>
            <a:ext cx="1368532" cy="1136408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D8F853A-AD11-4520-84C7-841CAA89D66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4" grpId="0" animBg="1"/>
      <p:bldP spid="12305" grpId="0" animBg="1"/>
      <p:bldP spid="12306" grpId="0" animBg="1"/>
      <p:bldP spid="12307" grpId="0" animBg="1"/>
      <p:bldP spid="12308" grpId="0" animBg="1"/>
      <p:bldP spid="1230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611560" y="3501008"/>
            <a:ext cx="7992888" cy="29523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42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1043608" y="548680"/>
            <a:ext cx="7286676" cy="1308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>
              <a:solidFill>
                <a:srgbClr val="C00000"/>
              </a:solidFill>
            </a:endParaRPr>
          </a:p>
          <a:p>
            <a:r>
              <a:rPr lang="ar-SA" sz="5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المركب مادة نقية (علل) ؟ </a:t>
            </a:r>
            <a:br>
              <a:rPr lang="en-US" sz="4000" b="1" dirty="0">
                <a:solidFill>
                  <a:srgbClr val="002060"/>
                </a:solidFill>
              </a:rPr>
            </a:br>
            <a:endParaRPr lang="ar-SA" sz="4000" b="1" dirty="0">
              <a:solidFill>
                <a:prstClr val="white"/>
              </a:solidFill>
            </a:endParaRPr>
          </a:p>
        </p:txBody>
      </p:sp>
      <p:sp>
        <p:nvSpPr>
          <p:cNvPr id="9" name="مخطط انسيابي: شريط مثقب 8"/>
          <p:cNvSpPr/>
          <p:nvPr/>
        </p:nvSpPr>
        <p:spPr>
          <a:xfrm>
            <a:off x="395536" y="2060848"/>
            <a:ext cx="8143932" cy="4454806"/>
          </a:xfrm>
          <a:prstGeom prst="flowChartPunchedTap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لأن النسب بين ذرات العناصر المكونة له ثابته وترتبط العناصر مع بعضها بروابط كيميائية.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7CF2991-30B1-4E89-80FB-6EB9E0349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16847"/>
            <a:ext cx="1280826" cy="971779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20B63EFF-9543-4B99-A554-80B829F3926C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686DFC7-6FCE-409E-A9AD-E7BE57AA4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46" y="4653136"/>
            <a:ext cx="2319707" cy="186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BDBB6139-5B61-4050-929A-5D1C8A3F07A6}"/>
              </a:ext>
            </a:extLst>
          </p:cNvPr>
          <p:cNvSpPr/>
          <p:nvPr/>
        </p:nvSpPr>
        <p:spPr>
          <a:xfrm>
            <a:off x="8172400" y="6401544"/>
            <a:ext cx="864096" cy="207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48C8CD9-BCF3-4D02-A71B-33A5B843F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78661" flipV="1">
            <a:off x="414000" y="512114"/>
            <a:ext cx="1590657" cy="1194168"/>
          </a:xfrm>
          <a:prstGeom prst="rect">
            <a:avLst/>
          </a:prstGeom>
        </p:spPr>
      </p:pic>
      <p:sp>
        <p:nvSpPr>
          <p:cNvPr id="15364" name="AutoShape 8" descr="data:image/jpg;base64,/9j/4AAQSkZJRgABAQAAAQABAAD/2wCEAAkGBhQSERMUExQWFBUWGRwYFxcYGBsaHBcaGxgXFxoZHx0dHSYeHhkjHRcWITAnIycqLCwsHB4xNTAqNSgrLCkBCQoKDgwOGg8PGi0kHyQuLywtMCw1KSksNSwsLCwsLCksLSwvLCksLCwsLCwsLCksLCksLCkpLCksLCwsLCwsLP/AABEIAF0AggMBIgACEQEDEQH/xAAcAAACAgMBAQAAAAAAAAAAAAAEBQMGAAIHAQj/xAA7EAABAgQEAwUJAAADCQAAAAABAhEAAyExBBJBUQVhcQYTIoGhMkJSkbHB0eHwByNiFBVDU3KCktLi/8QAGgEAAwEBAQEAAAAAAAAAAAAAAwQFAgABBv/EACcRAAIBAwMDAwUAAAAAAAAAAAECAAMRIQQSMRNBUSKR8DJScYGh/9oADAMBAAIRAxEAPwBQMO8EjDUHrG6EtAKeNFRPdp8KWdR16DnEgkCWERn4jNEqBsXjQAyak67QMOJGZcMGcAembr8o8WkQF6nYQq0iPqkaUPDNIEuW7FR5f1oAGNSkBJ6t8g/pBUviFLHkYX4zD7W8QzhOGVPJZIATUknfbnDodl3ACklJe7sfx6RD2SnJWtQLIU3s/EKCnnF6ODOQB2Zm1dodo0lKXiVaqytaUnE8BWE1eYlNdlp5pUPu0By5ywxczUCjgDOm906+XyjoOOwIxACFBgLsbjY0tFT4r2eMudMVLPdy0JDEquphSp1MbZSvGRBo4bnBiTj3FlIw6puHZZSztUjctvyjnWN4ocQszUllFsyRyADgXFovXFp5SnvEyyZgICsrgLS/icBjb9Qk472BUsCfhcwo4QsZVHdq22BYkQzpmTkQNdWgfCO1s5JCVf5gsyr+Sr/N4uGF4iiaGSWVqk368xHMsPjAF5ZoyLFHIatqjSD1TloIIctXMD67jrBnoK/GIKnWZRnMvGMnZATsIn7A9pZS0qRMOUEk+KiVAVd7er8jFPx3GVT5HdgjMSAVGhyvUtZ+nyhwEjC4UqB8Kk+GuYKezsWOUVYihHOCabSWuzfiZr6i9gPzOiK4rhgfbR/5f/MZHFJfB8UoBSZYykOPCLGojI930/u+e882v4jteMmTQspLIcpalagerwhwc0iYGtz+/wCYMkzDL7waGvyr6/aMkyApZKA5rTahv5xF3c3n1VFAqwyfxHIwQxN1Hy2fy5ARph8OZuRKVKdipRUbDb+OvKB1YJQHiAc+L9dYkRjVpdMsAAsCRqALVtrGQAeIYoCBaGLlpzqUkWACaOFGx+nrEsriAy5WepNL335RPwVsqlzDbwoDCgJ2ZnJH0iCTiUymKUgFyH1Z6gfMRkrf0zrX7R3wLGd2Q4AdqkVSet2rWOq4GY6ElVjUEVB5xxOVjiXLHQCivx/NF77CccCQqWs2qgbmuZIG9i3WCaSptbpt+pH1+nIG8ToUoeH2bbQrxHD86lKWMwd2NhTXfzibCY05lEqOVvZowrfelavEkzEZx4akuALOG+rU8zFMgGSFJBlI43w0FRWhKUp0A97/AFNtX0hdh5ik0uNvxDriCzmNXL1FPl5ctoC8JNq/1YjO4DkjErILr6oo4x2WkYweINM+JIZSdsxsR18oo+P7O4rALBB7yUD7Qrl0qD7P0MdPVJAUPdOkb4lOYEKAqG5GKFHVDgxSrp+4nKwJc+cnu5YRfvNU6VA01/cMJeHEzEBExJEqlQzFtOj3esTKwKpKphVL9tRIoRpVuRJp0j2TikP4ipPqPSvpDoqsoIB5ivTViCeRLYJe0ZFfRjwwacWajS5pDdclYyFOgYx1hFMzCuUg0Yua1LC0M8JhRUij16xEiR4ilYGYCnMbwUkENEmoCMGVFq3FhI8VISpJBoD6GEysIZZY1TZ+unIxYJsoKDG0Cd8BMUlVQwpoPyb/ADjFNmGBGqTHgREiapNASRy+QEaJm1BYneoDcuUS4rF+NgSZYPhGv8YKEsBOSYlSVFWYjSwIB1dj6w0WIFyI+OOI+XhGEvKnu0TB7a15lnqAnwilgPlE8uYqWwlkrLhi1w4ehufs8B8NnlaqeIWD1NNegoIaYjDqopDBIcKL30L6toPSF2c78dpO1AI9LS88C4slaSFAgpYHVyQFUIv7QhjiMQgDwi2p+rPUxUezeKKJQfxBygML0CgeYDMHbpB2KxkwuEoCE6KVXzb9xUbVIlMMx5nztRdrmK+Jye7mMFAv4meofel4Emzjcln0gmXglKJqSTdZFzyG/wDUg6VgkSalyo+az5e7HztR9xOzAhm1LsLDEGkSlFLrGUaA38tY1XMLUry1gzEpJS81pUt6C6lfcnpAcuYMwKZakpFiRU82uILTqkHMLTr7jYzFJBDEBSdiHhRxPs/JKFKAKGBJymwAfV4sa8KFB00Oo0/UDnBkghQbTr+oq0qpGO026K05qeITRRK8qRYMKDQRkWKZ/h8HLTpgD0FKDaMhvqDz89pnpr4+e8iw2TFSkLSWN0qFwfxuIxMx3SoZVi432UORio9iuOd1N7tR8CzTkr9/WOhYzhwmAFJZQ9lX2P8ApP7jFehvGOYOnU2nMVG14WTJWZK1Jdx68of4fB94GNCKKTqDt+9oJTgkgMB0iMdyGU6dbbkSryOFDIZkwM5AAGg3+g5V3jSRIClL3UpkvVk6muwB+UWmbgwoZagGzac/KIcJwUIqVFRDsCzBzWPesbG/McTUqQS3MB4IAklicpSPIkkkekH4tCgAUmm2hO3Ix4jC5XDWeopR3HnWN5cwh/hOnT6GBNbcTfmArNua4k3DMccimoQoFvhysS+z0+UWPBLmTElZBULgkMCNwNhFXypzJWgqBIII5EVD6jkRFn4TxErSJJVlBBzLoC+lqW1I01goKvZCeJJ1VM/WIwl4c5arAGuSp6Pp0ERqUlAdKcuuZVT12EBJxKZK8gWC9UlnUd6CgV1hjJ4eVf5k7wo91FyTo+5gTpmwk8m0EkyFzlZycqBdR9pXR7CDpWGCiyUsjnc8zEy1lZAAypFhtz6wNPxZP+XK/wC5Wg/cCtY4hFxzIFzkJmKAsP7+6xoqaGB906g2/UDYhf8Aw5dz7Sv3HkghDI9377wyla5tHKTXwYWMPzHrHsDf7rRufmYyGd7eIbHmfPChWl+UdU7E8c76VkWfGih57GOdS5YaJeG8VVhpqZg0NR8Q1EVg2bRO2J2HEYMkhaPbAZtFD4T9jofOPZEsTA4cGxSbpOoI3jfhOPTOlpWkuFAGJ8ThiD3ksePVOiwNOShofLpitpxUFxzPEqlMQY4ch/4+sef7MXG1X+RaC5WKC05h0roRcHYiNgeX4eI7Us2jgcwFcm3rAs7BM7fLeDZq7p5xulYADigLH+9YDYGGuRAJWHcW/MTyA2nWGacICKV2IiJOGNjXnHCnY3mC94V2fCUTJjpzn2kq2FHCuT2MMzMMxTmv2hIrh9GtdlC7bdOURYXiC0HJNmBIYBSiGYudX13N4IVuLASZVWzEiOZ07M6UFkj21/YQBOnEgIlhh9eZiadMcJSgeD3R8TGp9bxoBlcPX3jy+EQq4PEEs1kyQgEP1VvA88OHdh8X4jdeJSxJokWHxfqB1ylKIUtgNEGzc2tHJTJwI0lzgTQcROyjzyivpGRKrtdLSSnOKUttTQxkP9A/d/IazThqJ21foIHnILvcwZlApEKhFkRcyzf4f9pO5mdys+BR8PJR06H6x1qTMcAx86A1ezGnlHYuwnGVz8OkrqQ6Sd21gy+INx3j/F4QgmZLHi99P/MH/uNDrY6N4ue8sLR7Jod0m1RoXg5ELuIHulCan3lJQtOisxYK5KG+sA1GnDgsOZ1KrtNjAp0xWaoFbFvvBaBcbsft9omXhhezEgjQ+WkGJkDaI60pRNQSPBOKP/089xDGWkGtmuIXhLTEAWe3zgjFYzu0pUz5lJQdLlngqraBa7HHeMEyhSB8RLBScydweY/ETEUZzGk6XS7sP76wfbFzFWIwcxGVlAhKcqRYqSAKvYMzN1hbjcQWCNXsKxZlywUEEOL9HgaRgkSqIHtCpNSX3JgNTThzMBcwXB8JpmmVVoNE/uEHajiRQe6lklSqDev3htxXiBkIOWoIOUH3SG+Y8VuXyrfZlHeqXPWcyszB9KO/q0EWiq2AjSHaLyBHY9ZAJmgFqhiWOoeMizZzHkM7BO3tP//Z">
            <a:hlinkClick r:id="rId4"/>
            <a:extLst>
              <a:ext uri="{FF2B5EF4-FFF2-40B4-BE49-F238E27FC236}">
                <a16:creationId xmlns:a16="http://schemas.microsoft.com/office/drawing/2014/main" id="{B89E3142-583C-4E52-A46F-B01F4E0320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7163" y="-419100"/>
            <a:ext cx="12382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15365" name="AutoShape 10" descr="data:image/jpg;base64,/9j/4AAQSkZJRgABAQAAAQABAAD/2wCEAAkGBhQSERMUExQWFBUWGRwYFxcYGBsaHBcaGxgXFxoZHx0dHSYeHhkjHRcWITAnIycqLCwsHB4xNTAqNSgrLCkBCQoKDgwOGg8PGi0kHyQuLywtMCw1KSksNSwsLCwsLCksLSwvLCksLCwsLCwsLCksLCksLCkpLCksLCwsLCwsLP/AABEIAF0AggMBIgACEQEDEQH/xAAcAAACAgMBAQAAAAAAAAAAAAAEBQMGAAIHAQj/xAA7EAABAgQEAwUJAAADCQAAAAABAhEAAyExBBJBUQVhcQYTIoGhMkJSkbHB0eHwByNiFBVDU3KCktLi/8QAGgEAAwEBAQEAAAAAAAAAAAAAAwQFAgABBv/EACcRAAIBAwMDAwUAAAAAAAAAAAECAAMRIQQSMRNBUSKR8DJScYGh/9oADAMBAAIRAxEAPwBQMO8EjDUHrG6EtAKeNFRPdp8KWdR16DnEgkCWERn4jNEqBsXjQAyak67QMOJGZcMGcAembr8o8WkQF6nYQq0iPqkaUPDNIEuW7FR5f1oAGNSkBJ6t8g/pBUviFLHkYX4zD7W8QzhOGVPJZIATUknfbnDodl3ACklJe7sfx6RD2SnJWtQLIU3s/EKCnnF6ODOQB2Zm1dodo0lKXiVaqytaUnE8BWE1eYlNdlp5pUPu0By5ywxczUCjgDOm906+XyjoOOwIxACFBgLsbjY0tFT4r2eMudMVLPdy0JDEquphSp1MbZSvGRBo4bnBiTj3FlIw6puHZZSztUjctvyjnWN4ocQszUllFsyRyADgXFovXFp5SnvEyyZgICsrgLS/icBjb9Qk472BUsCfhcwo4QsZVHdq22BYkQzpmTkQNdWgfCO1s5JCVf5gsyr+Sr/N4uGF4iiaGSWVqk368xHMsPjAF5ZoyLFHIatqjSD1TloIIctXMD67jrBnoK/GIKnWZRnMvGMnZATsIn7A9pZS0qRMOUEk+KiVAVd7er8jFPx3GVT5HdgjMSAVGhyvUtZ+nyhwEjC4UqB8Kk+GuYKezsWOUVYihHOCabSWuzfiZr6i9gPzOiK4rhgfbR/5f/MZHFJfB8UoBSZYykOPCLGojI930/u+e882v4jteMmTQspLIcpalagerwhwc0iYGtz+/wCYMkzDL7waGvyr6/aMkyApZKA5rTahv5xF3c3n1VFAqwyfxHIwQxN1Hy2fy5ARph8OZuRKVKdipRUbDb+OvKB1YJQHiAc+L9dYkRjVpdMsAAsCRqALVtrGQAeIYoCBaGLlpzqUkWACaOFGx+nrEsriAy5WepNL335RPwVsqlzDbwoDCgJ2ZnJH0iCTiUymKUgFyH1Z6gfMRkrf0zrX7R3wLGd2Q4AdqkVSet2rWOq4GY6ElVjUEVB5xxOVjiXLHQCivx/NF77CccCQqWs2qgbmuZIG9i3WCaSptbpt+pH1+nIG8ToUoeH2bbQrxHD86lKWMwd2NhTXfzibCY05lEqOVvZowrfelavEkzEZx4akuALOG+rU8zFMgGSFJBlI43w0FRWhKUp0A97/AFNtX0hdh5ik0uNvxDriCzmNXL1FPl5ctoC8JNq/1YjO4DkjErILr6oo4x2WkYweINM+JIZSdsxsR18oo+P7O4rALBB7yUD7Qrl0qD7P0MdPVJAUPdOkb4lOYEKAqG5GKFHVDgxSrp+4nKwJc+cnu5YRfvNU6VA01/cMJeHEzEBExJEqlQzFtOj3esTKwKpKphVL9tRIoRpVuRJp0j2TikP4ipPqPSvpDoqsoIB5ivTViCeRLYJe0ZFfRjwwacWajS5pDdclYyFOgYx1hFMzCuUg0Yua1LC0M8JhRUij16xEiR4ilYGYCnMbwUkENEmoCMGVFq3FhI8VISpJBoD6GEysIZZY1TZ+unIxYJsoKDG0Cd8BMUlVQwpoPyb/ADjFNmGBGqTHgREiapNASRy+QEaJm1BYneoDcuUS4rF+NgSZYPhGv8YKEsBOSYlSVFWYjSwIB1dj6w0WIFyI+OOI+XhGEvKnu0TB7a15lnqAnwilgPlE8uYqWwlkrLhi1w4ehufs8B8NnlaqeIWD1NNegoIaYjDqopDBIcKL30L6toPSF2c78dpO1AI9LS88C4slaSFAgpYHVyQFUIv7QhjiMQgDwi2p+rPUxUezeKKJQfxBygML0CgeYDMHbpB2KxkwuEoCE6KVXzb9xUbVIlMMx5nztRdrmK+Jye7mMFAv4meofel4Emzjcln0gmXglKJqSTdZFzyG/wDUg6VgkSalyo+az5e7HztR9xOzAhm1LsLDEGkSlFLrGUaA38tY1XMLUry1gzEpJS81pUt6C6lfcnpAcuYMwKZakpFiRU82uILTqkHMLTr7jYzFJBDEBSdiHhRxPs/JKFKAKGBJymwAfV4sa8KFB00Oo0/UDnBkghQbTr+oq0qpGO026K05qeITRRK8qRYMKDQRkWKZ/h8HLTpgD0FKDaMhvqDz89pnpr4+e8iw2TFSkLSWN0qFwfxuIxMx3SoZVi432UORio9iuOd1N7tR8CzTkr9/WOhYzhwmAFJZQ9lX2P8ApP7jFehvGOYOnU2nMVG14WTJWZK1Jdx68of4fB94GNCKKTqDt+9oJTgkgMB0iMdyGU6dbbkSryOFDIZkwM5AAGg3+g5V3jSRIClL3UpkvVk6muwB+UWmbgwoZagGzac/KIcJwUIqVFRDsCzBzWPesbG/McTUqQS3MB4IAklicpSPIkkkekH4tCgAUmm2hO3Ix4jC5XDWeopR3HnWN5cwh/hOnT6GBNbcTfmArNua4k3DMccimoQoFvhysS+z0+UWPBLmTElZBULgkMCNwNhFXypzJWgqBIII5EVD6jkRFn4TxErSJJVlBBzLoC+lqW1I01goKvZCeJJ1VM/WIwl4c5arAGuSp6Pp0ERqUlAdKcuuZVT12EBJxKZK8gWC9UlnUd6CgV1hjJ4eVf5k7wo91FyTo+5gTpmwk8m0EkyFzlZycqBdR9pXR7CDpWGCiyUsjnc8zEy1lZAAypFhtz6wNPxZP+XK/wC5Wg/cCtY4hFxzIFzkJmKAsP7+6xoqaGB906g2/UDYhf8Aw5dz7Sv3HkghDI9377wyla5tHKTXwYWMPzHrHsDf7rRufmYyGd7eIbHmfPChWl+UdU7E8c76VkWfGih57GOdS5YaJeG8VVhpqZg0NR8Q1EVg2bRO2J2HEYMkhaPbAZtFD4T9jofOPZEsTA4cGxSbpOoI3jfhOPTOlpWkuFAGJ8ThiD3ksePVOiwNOShofLpitpxUFxzPEqlMQY4ch/4+sef7MXG1X+RaC5WKC05h0roRcHYiNgeX4eI7Us2jgcwFcm3rAs7BM7fLeDZq7p5xulYADigLH+9YDYGGuRAJWHcW/MTyA2nWGacICKV2IiJOGNjXnHCnY3mC94V2fCUTJjpzn2kq2FHCuT2MMzMMxTmv2hIrh9GtdlC7bdOURYXiC0HJNmBIYBSiGYudX13N4IVuLASZVWzEiOZ07M6UFkj21/YQBOnEgIlhh9eZiadMcJSgeD3R8TGp9bxoBlcPX3jy+EQq4PEEs1kyQgEP1VvA88OHdh8X4jdeJSxJokWHxfqB1ylKIUtgNEGzc2tHJTJwI0lzgTQcROyjzyivpGRKrtdLSSnOKUttTQxkP9A/d/IazThqJ21foIHnILvcwZlApEKhFkRcyzf4f9pO5mdys+BR8PJR06H6x1qTMcAx86A1ezGnlHYuwnGVz8OkrqQ6Sd21gy+INx3j/F4QgmZLHi99P/MH/uNDrY6N4ue8sLR7Jod0m1RoXg5ELuIHulCan3lJQtOisxYK5KG+sA1GnDgsOZ1KrtNjAp0xWaoFbFvvBaBcbsft9omXhhezEgjQ+WkGJkDaI60pRNQSPBOKP/089xDGWkGtmuIXhLTEAWe3zgjFYzu0pUz5lJQdLlngqraBa7HHeMEyhSB8RLBScydweY/ETEUZzGk6XS7sP76wfbFzFWIwcxGVlAhKcqRYqSAKvYMzN1hbjcQWCNXsKxZlywUEEOL9HgaRgkSqIHtCpNSX3JgNTThzMBcwXB8JpmmVVoNE/uEHajiRQe6lklSqDev3htxXiBkIOWoIOUH3SG+Y8VuXyrfZlHeqXPWcyszB9KO/q0EWiq2AjSHaLyBHY9ZAJmgFqhiWOoeMizZzHkM7BO3tP//Z">
            <a:hlinkClick r:id="rId4"/>
            <a:extLst>
              <a:ext uri="{FF2B5EF4-FFF2-40B4-BE49-F238E27FC236}">
                <a16:creationId xmlns:a16="http://schemas.microsoft.com/office/drawing/2014/main" id="{C224E05E-0510-4247-9AFD-3CF087B18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7163" y="-419100"/>
            <a:ext cx="12382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15366" name="AutoShape 202" descr="data:image/jpg;base64,/9j/4AAQSkZJRgABAQAAAQABAAD/2wCEAAkGBhQSERUUEhMVFRQTFiIYFxgYFx4fHhkaHB4cGxwbHBgdGyYeHiIlHCAaIDAhIycrLCwsHioxNTAqNSYrLCkBCQoKDgwOGg8PGjMlHiQ1LC01LDEwNSksLSosKSwtLDQtLDIsLy0uNTQwNCwwKSwsLCwsKiwsLDQsLCwsLCwsKf/AABEIAIIAgQMBIgACEQEDEQH/xAAcAAABBQEBAQAAAAAAAAAAAAAAAwQFBgcCCAH/xAA+EAACAQIEBAQEAwUIAQUAAAABAhEDIQAEEjEFBkFREyJhcQcygZEUQqEjUmKx8BUkcoLB0eHxMxZ0orLS/8QAGwEAAgMBAQEAAAAAAAAAAAAAAAMCBAUBBgf/xAAvEQACAgEDAwEHAwUBAAAAAAABAgADEQQSIQUxQWETIlFxgaHwMkLRFSNSkcEU/9oADAMBAAIRAxEAPwDccGDBghDBhOvXVFLOwVVEkkwAB1JO2M+4tz/UzLGnkLqGAeoo1VNJMalpwYEwNRBN5gAE4IS38f5oy+STXmKoTsu7N6KoucNeG8x/iqS1aJ0I+rTqWTCllmA0XYTHbFLo8jZOqTmMxTr1HK38Wo5/KOh8w9ji2cP5eoUFC0VKSBsWIHWQCTEekDCmsHZe8kFPmUbjOd4oK9VTm6pSn1pUAPKRqBIEBTH7zHbc4jPwGYYn++ZotUNpdlEmAOpH2IxqK5MjV4hLLtsQI9bkX9MRr8z0DKVAQAdpkMVMjT6AwR7YRbqCuCWC/wDZaopD5wpb5eJntbg+apVCDnKoem0avEcrI+oJw+p8f4pSjRnKVT+GohI++kt+uOOI1/Er1whJBOpSwj5vN9pkT6YaZnMFdBAu/lntjMfqtwfAA/PrN6volLICSc/npLxwr4gVwiePSpuxHnFJtJU+z2b6Ee2LZw3mKjXOlWhwJKNZo7x1HqJGMezFRlA8MAsQZJP6/wDWOshW1Cn4gl4nULFf8LCGH0OJVdV82jj0/iLv6H7uam+hm5YMZVw34tDL5k5fNy1K2msJJSQJFQR5oN9QvBEg9dRy+YWoodGDKwlWUyCDsQRvjbVgyhh2M826FGKnuIpgwYMSkYYMGDBCGOK1YKpZiAqiSSYAAuST0EY7xjnxp51ZmHDsuwBaPHafqKZIvAEM0Xuo6nBOgEnAkNzh8Q34lmTRoK5ydK/lBJqsPlYgdJkgG0CTfFz5Nz1CnlU8y6qh1OAD853VtV9QEAzBMTF8Vjk8hFy9Cmhpq8mo5UjxNI8xV+5NvQe2FOZeFPks0uZyqk0dJNcFjpX8pJk3MEEC5le2FOSR6R9dPvEHgy7ZvjKl6VMhkFZ4BIsxAJ0hgbG0+wMThymaen5GJVSYRgQY66bjcAHvY+mKxy9xivmhRraKaUw7Hck6Upusi1iWMe098T/GayVKTJTTU9iqjTIuDrFxAEzP9FDADkGSdSDtPeMOPcwa0anTMCdGr1G+kz+p6A4qdDgv4mWFQ0/CcBI2280jqLgdOuPmTo+ItamaioaNWSTMabg7X7/WMWGhXpplRTALBASHgAzvqI6Sb3O2+2Mra1jb3MuU61adOVQ4cn7SvZ+g1EjxI1AWPR16/bEZUztPXFQkAGUMwJI/nvhlxvLmp+0LO2gRpY7dTAm1unp1wZbh7vYCdSz0jp6R/wBi2D/wr3ziXk64ErUMNx+PaS7UmMsjBvLAG2FOGmAZtoGk/QXxCIPBYtrKgTKgWkdhv9u+DLCVrNDNUcwF63/NA6f7RipbpWTKn05m5pdYmqTch/mWJqIdIYA6xJU7N7+o6HcfqHXJ/G6nDnZdXiZPdkM66XdlEQY3ItqHTUPNGMSy0yph13U2O1wRuOmH1PhQzammy/MIcatPl9SMGk1FlTgA8HuO8q9Q0lVlZdu489vwTZsvmFqIrowZWAZWBkEG4IPaMKYzjkms/DalLJZisKtLMajQf9xwb0yeuoMpBtLE282NHx6sEEZE8TDBgwY7CRHNnH1yWUq5ho/Zr5Qermyj2LET6SemPMmUyb5nMeI9Q+LWf5iJgudyBeSTqI6TjX/jVmfEFKgdXhr+0qadixlUDNBgR4nvIjvjK8jnDQzNN2+VW1SLyLg9IlZ9jhTtjgTS0mm3KbGHy+c0LIc0Ukf8NUyr181SsDSRSpEQGXW00xpgHp63xGZrm1ssa+Wz1JxTrksiiotQ0w8whIPXcXt7GcVninNB/GGrRmjqXw/KYOkX8zDeTcn/AGxD8cq1GYavcmQ0+uoEgk++Ilsx4oUd+/3zNO4BXq5HKUm8WjVFWHp0jIYK5BbzgkW3JKxM3xbuH5fTTFWB49RZcm8sw1aZ3CgwFiwA98QHwv4bROTWt81VhDSQdIE6VUbAQfeZm84rXNfG2bM1KfiFUpNpRVaFEReBad/5YiyTP1Fo3ExvSzqLnK6VZVKxdCeqkkwfo2GrcVYVaiFdZQ6JQeX0bbqLxYicfKOTRwzVLyLXNzPp/L1w64XwyrWfTl6cmZYAAAdidhfrG8YqrXgnH4Zn+YaDVRjBtNtzO9o3tviKfMVFc1NR1G+5v/xjbOWeT/w9FVcKXMlm7T0Fp7Yg+Y+R0p6noIC17Ha+49Af0/TDNpAyRLVNSs4DnA8zKcznmb5jHoLff+t8POB0SWDhojbBn8o4eWVV09ALW7R0/njvL5ooUaJCm4jcGJEfr73xXek2Icmb56rTpD7LTL7vk/E/OXfIcOo1VHjr4hUyrFygGw/KMTCUEoiUybVR/BXDH7PH6YT4JmVrUmCLBmL+kQSYtiQp5WrLAU4iyuXGk+tvN+mFVoAoxzMm/VvaxOcA+JGc2U1zOSbTQqLWog1aIDgMKiqQPlJBsTafa8YtfInMwz+Sp1pBeNNSP31ibdJEMB2YYjMpy8wIapVJP8Kx/wDJpn9MK8DyCZXOP4IVaOZXXUAb5a4b5tMwA6sR5bAoO+NHT2HGH4lOW7BgwYtwnn3mrnpqXG8yCoqUCRSqo22lAqyLG4bWY6gn3Dun8PFd9VZ9CEzTRWMwZIgxJt6fXEHyzzBTpcRz+YrRpapUGoiYPiFhHWTcWxoOSzlJvDqh1aWEx7wfUCL+xxT1DYIEYtrqNoPErua+HjUx/dGNKRDM7b+3zMP0xKcrZAZWg9Ku6Mz1CxLgw0hQJLex3xa+LZlFqaQROmyi5sd49ZxBvw2pmGYMfDWJjqRt9Pp98VrnYHaJI2uV2+JVOPI1B2aiESk9z4YgD1BpwfXv74q1aqpU2kTfzde46/W2+NBz/IdMKdLOGvHmgT69795xn+ka9DROoqJ2naJ/QEdfpjtalhyZbq6gqKFsqVgPTmO+Br41ZKKyNbgTMxNpjG38n8splqZ03Zt2I3PT6DGPcpsKebpFWAJdRJsLmI+xjG90qsW2w6sY7xOovqvbdXWF+UdoD1wjmMvIM3nHaVrXw2zGcjrbFgkYlbtM35u5W0s1QNpQGfvA+t+mKb4IQk61MfKBG371/t7399E554yjUBoYMajALpvN5JEdise5xm1Z0UmVEjeO/vtilZ/iDwYl+/E0Dk1tOT6yWNyesjYbnE9Uy9b8PIqhaliSFkDuPMJP/GMu4VzbXpppy4QgmdRIntsT6T9cT+U5tLKDWq1ATuvY/S3rt9sR31oMGaa9O1BQMFPMccRyFZ6oRq9VgLtLQD2GkQBecHHeOtw9snpgJUzKiox/cBBKgRuwm/SPXDGhznQp1GDlm6gqJJPQXIv7xig86c5VM6isUNNKFQjwiTvHzNsJGwtaTviWmTe+8ytbRZV+sYnqbT64MUT/ANZnucGNPERmZzyTybRr1c29RvFK5hlehBAUhmKs7TsbwB+77jFvr01BFHL09bLYrTULTpj1NgOm51EbDFRymTajzDnaKu1NX1uQDAYMVqL7wGJ++L/ks1pU6AqCdgOoJBP398UNSPe5PE7FqHDUpEVHs8bAsxJIv7+8Y5zBqkM1PTTJWAWAYnY7TA/X2w3r8RC3LfWcLUakrreVU7D8zfTf/XFX2ngTold5tdhlGZarsSB55AmSJECALTYD0xmuXTeRII6/yvjSuZPCeWZRrVYRJsk3k30htvX+eKPmGVTsI73In6AQPW+Je352r3jzor2T2gXiOeFZWrqFRSAqMG36i4lt9xjSOXviHTqKaeYdUrJAi/mHQgd53H9DLcxmyaRAYqoO0xfvFpn1x1/a/lIFOmpjcL2EfQ9Z74Zlk5Yx/T+nPqgxVsYm3njiROsRih8f+KWpSuXp3II1MflMkfKLG0HfrinVK9QIf2jAFZjUd4999/6OEVyrL+aDJkH+v+sPG790zmefOJ55zFZlUVehWwPWY6MN+3+vPGM/4lCkyBQzeR4N7Tvfrt9cWPh/KdfNopQ04Um7dT1EAExtfsTGK1V4cPG/CCFc1hSnchtYW4mLH2wo+6Rtk9OmbVJHEYnJlUMEgiR3gj+v0OEuH5zUPMb9YxaObOVvwlRaXjh5ElYhlHQt0vJjbY9N4KtkwjCBY2mMIYgZVu8+gUt7QLZWfd7fgilFtNSyHQ1jYXneOx9cNOauG1KJqK6geMVZINtIUdf8t/6mapilYagHfdQZ03nvbb3vjnmzJ1KuZyVEgjUpVVO/maASPqAPb1w/SnDzF622a1wfJl3/ALJf1/r6YMax/ZVP93HzGlmeXxMW+OWRfK8Qy+epeXWmksOjJb6+Rhb+E4kuAVjmaFOvWWGrKQFpvpt3JPePpaPW8fE3ln8bkKiKJqU/2tMdSyzKj/EpZfcjGL8l8ys1Onk2Ua6bFabESCGDaZHoCx9bYRcuVhNA4Zl6IcgMpqKwGjxtUE/KWAgX6W6d8SHGOIJlqRqVW1ObD69FHQf0ThtlsolVP2FERJ6RfrYXn1O+K/zJQK6xmHkkbk9Ow9cZdv8AaG4CXtFQt9gVjgSMp1/Kz1bqbgATpifudr4YtnUqhgIpgC2uJYHqAemHORzayEP5x1ESR/uL4VocOQlqbwWUyO8G4P8Ap9MZWQpO4T3IUAcSsVuET/41qNsZ6Wnab4WpZSajrIsCR6noP1GJqtm3onSFEj5WudX074a5Lh8ZhZcNrlh3nsR03xcGoYjLfScqoSvdt4B+EsvKvI3j0lNSurEgyoEbQIN5mI+436tOL8j1aTQhUqzhBN2WZMkDcDSdrnt2cDP1kmnTcqpNlAXeQNRYiQJjrA3xoeRdKqoxQhlAJLgwXAGphqibk+a840abxcMieL1mh9g3PnPHn6xjwnl6hRywE+VJZ2cwdUeYza1tuwGGtTlXK12o5vw0BVlYMqgBx8wDJ+aT3E4dikpz5qBGZTTh3IJUNEDr+7Yx/ucTFbQ6lZXQRsG6WMz6EWxMNnmVxlP0yl8e+GVLMOatHXQqSdf5lb1IYyLdjHpiM418PKdOkVV6lasFBSmSo1AsASbDSBe4YdusY0WlmdUAA2te2rsbWvviF4XWObrVCVZadJmVmbYtIA0GdggN7fP0IODAY5xLNerurG0NwPEx6jw+tl6oSqvh1UuogXJNjq2I3vMWjE7yVkmznHldyW8ABmPYoA0emmoaaxi0/FSmh4e1UOBVpVFFJlk/MQCsgbMt+0gRE4dfAzls0co2ZqSXzBhSf3FJv/mefdVU4dTXglsw1mrS9EULhh3PxmmacGPuDFmZsMefPipyq/Ds8ucy4ilVYsIFlf5mX7guB1GobLj0HhhxzglLN0HoVllHHTcEXDKejAwQe4wQmW5Lmqi1JGyrqtStTDsisJW8NqFzZiRMD9cQWbos7lqgDz7yPqTfFY5i5ZrcHzo1rqS5RlGnxENiykbETdOh9CDiXynG0rAaKsE7BgJ9ux+hOMPX02A5X9P58J6HpB0/78bvz6RZslRdgNRVl9SI9b46zCQjVEcFltLbtG317f8AOPg4SxbxA4c+1iO2+HGbpLAfwyzICT0O1xjM3cgA5nqROM/nNNEPUUaxBAHU+nXbHeSalWKVEMXgxEkEiQZtPr/phgKzF9boRTI80i6+w3jvh/kchTGrwmE1F1KR0Inb0M7Y6QEGT3+3qJFs44l+p8sLRqpUWmdYtrYgkDqBvpn+GBY444pmtWZo06rsC7ErDMBpUE6WA8pDHTZtyIviS5H5g/EZdVqkeKko/qV/3EH6+mH+cyIIcimNYup3+W4/w49BtG0bO08LaWFhFncRenSsURtMKNhse87GRaPTEfxXLNVIZAFKNFz80Ht236g4TzvMq0TSFTUC35VXUTa0Rfodhb7Ye5TM601wQxEw1iJuQw6GPtgPIwIgcHJiQ4kqvpYHUfQx6+aIwz4YiuaoVkek1ViEAAVYN7/mlpa9r9dy4PEKfheKzU1pxZiy6SOh1TBBEYpdHifg58f2b4eYp5gajRDwEqEkFkdVICwAxFwDMEXGJrW04zCWLnXlN8+MtRpsy0hW1VoIA0aT5oiSwiF6AtMGAVvOVyy00VEUKiKFVRsABAA9hhPIUCqDWAHI8wUkgHrBNzfqcOcWgMCKMMGDBjs5DBjz+fjbxGDBy8hiNP4eoe8XDRcAffCKfHPiRBvlgZsDQqXFr2YmJwQm5cxcuUc9QajmE1Ibg7FW6Mp6Ef8ABkEjGK8T5F/soucwrVaTNKV1QmB0VwLq3ree9oxpnws5rr8QytSrmNGtK5pjQhUaQlNhKsSZlji31aQYFWAIYQQRIIO4IO+F2VixSp+0bTaanDr3HxnnNM/l0psUZhewCPqk+mmfvGH9OpUZRMgxJRiDP+cTI9Qffti+cwfBvL1G15YiidzTaWpH2WZXrYSv8OKrm+Xs5li/jZV6iA2qUQrflAnSCCJIvsf54oWdMrKnYefXma9fW7Q4NgBHpIfgoqOapzIWAxCr2ETJPU3H2wo2fWm2VUEQ6mI7QDM9umIrPVDFRVZgH+YCr4bX/grKl4geV2tiBoClTgeG6gSCxQkiJ+VxMEXuO3XEf6buzuP+u3aTbrJAAQH6/OaPw3jX4WuWClqVWGLJdkcSJ0/mEdriTNjad5u+I2XGTbw6wDssTEn2USDJ2nYDGfDmLLGjpauCe75eo3e+kBRq2uGF8Q1TNZeowIbNZmoI0zT+U+iCqx+364dpqbVTY/jj5iZ2utSy3fWeD9jJz4acz5inmjUzbt4Fcadbnyqy3QGT5AQSLgDzDvONmkGm5VlVGUxUQgaVKgmoW2kHUZ2AHvOdctU+MVqIoZekcrQH52UK1+iynlHqKcz+bri28tfCdaKBczmKtdZnwdbCiCTPyavNe97T0xcasZyJSDSucvcJSrQp0uHoXU3q1WUrTgrpIKsPmA6LJHViWadE5U5No5FToANR/neAJ9AOg/n1nE3lsqtNQqKFVRAAEADCuGZkYYMGDHJ2GDBgwQnk7OKBUYAQJ2/T+QA+mEdA7DBgwQm4/A0f3Cr/AO5b/wClLGjYMGCEMfIwYMEI3zWRpuDrpo1vzKD/ADGM75x5eywoPGWoCCNqSd/bBgx2civBeW8rpp/3Wh8oP/iT/wDOL1w7htJFGilTX/CgH8hgwY6YCPRj7gwYjOwwYMGCEMGDBghDBgwYIT//2Q==">
            <a:hlinkClick r:id="rId5"/>
            <a:extLst>
              <a:ext uri="{FF2B5EF4-FFF2-40B4-BE49-F238E27FC236}">
                <a16:creationId xmlns:a16="http://schemas.microsoft.com/office/drawing/2014/main" id="{06DB004F-D1DC-498E-8FBC-F95BCEFB53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7163" y="-593725"/>
            <a:ext cx="12287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15367" name="AutoShape 204" descr="data:image/jpg;base64,/9j/4AAQSkZJRgABAQAAAQABAAD/2wCEAAkGBhQSERUUEhMVFRQTFiIYFxgYFx4fHhkaHB4cGxwbHBgdGyYeHiIlHCAaIDAhIycrLCwsHioxNTAqNSYrLCkBCQoKDgwOGg8PGjMlHiQ1LC01LDEwNSksLSosKSwtLDQtLDIsLy0uNTQwNCwwKSwsLCwsKiwsLDQsLCwsLCwsKf/AABEIAIIAgQMBIgACEQEDEQH/xAAcAAABBQEBAQAAAAAAAAAAAAAAAwQFBgcCCAH/xAA+EAACAQIEBAQEAwUIAQUAAAABAhEDIQAEEjEFBkFREyJhcQcygZEUQqEjUmKx8BUkcoLB0eHxMxZ0orLS/8QAGwEAAgMBAQEAAAAAAAAAAAAAAAMCBAUBBgf/xAAvEQACAgEDAwEHAwUBAAAAAAABAgADEQQSIQUxQWETIlFxgaHwMkLRFSNSkcEU/9oADAMBAAIRAxEAPwDccGDBghDBhOvXVFLOwVVEkkwAB1JO2M+4tz/UzLGnkLqGAeoo1VNJMalpwYEwNRBN5gAE4IS38f5oy+STXmKoTsu7N6KoucNeG8x/iqS1aJ0I+rTqWTCllmA0XYTHbFLo8jZOqTmMxTr1HK38Wo5/KOh8w9ji2cP5eoUFC0VKSBsWIHWQCTEekDCmsHZe8kFPmUbjOd4oK9VTm6pSn1pUAPKRqBIEBTH7zHbc4jPwGYYn++ZotUNpdlEmAOpH2IxqK5MjV4hLLtsQI9bkX9MRr8z0DKVAQAdpkMVMjT6AwR7YRbqCuCWC/wDZaopD5wpb5eJntbg+apVCDnKoem0avEcrI+oJw+p8f4pSjRnKVT+GohI++kt+uOOI1/Er1whJBOpSwj5vN9pkT6YaZnMFdBAu/lntjMfqtwfAA/PrN6volLICSc/npLxwr4gVwiePSpuxHnFJtJU+z2b6Ee2LZw3mKjXOlWhwJKNZo7x1HqJGMezFRlA8MAsQZJP6/wDWOshW1Cn4gl4nULFf8LCGH0OJVdV82jj0/iLv6H7uam+hm5YMZVw34tDL5k5fNy1K2msJJSQJFQR5oN9QvBEg9dRy+YWoodGDKwlWUyCDsQRvjbVgyhh2M826FGKnuIpgwYMSkYYMGDBCGOK1YKpZiAqiSSYAAuST0EY7xjnxp51ZmHDsuwBaPHafqKZIvAEM0Xuo6nBOgEnAkNzh8Q34lmTRoK5ydK/lBJqsPlYgdJkgG0CTfFz5Nz1CnlU8y6qh1OAD853VtV9QEAzBMTF8Vjk8hFy9Cmhpq8mo5UjxNI8xV+5NvQe2FOZeFPks0uZyqk0dJNcFjpX8pJk3MEEC5le2FOSR6R9dPvEHgy7ZvjKl6VMhkFZ4BIsxAJ0hgbG0+wMThymaen5GJVSYRgQY66bjcAHvY+mKxy9xivmhRraKaUw7Hck6Upusi1iWMe098T/GayVKTJTTU9iqjTIuDrFxAEzP9FDADkGSdSDtPeMOPcwa0anTMCdGr1G+kz+p6A4qdDgv4mWFQ0/CcBI2280jqLgdOuPmTo+ItamaioaNWSTMabg7X7/WMWGhXpplRTALBASHgAzvqI6Sb3O2+2Mra1jb3MuU61adOVQ4cn7SvZ+g1EjxI1AWPR16/bEZUztPXFQkAGUMwJI/nvhlxvLmp+0LO2gRpY7dTAm1unp1wZbh7vYCdSz0jp6R/wBi2D/wr3ziXk64ErUMNx+PaS7UmMsjBvLAG2FOGmAZtoGk/QXxCIPBYtrKgTKgWkdhv9u+DLCVrNDNUcwF63/NA6f7RipbpWTKn05m5pdYmqTch/mWJqIdIYA6xJU7N7+o6HcfqHXJ/G6nDnZdXiZPdkM66XdlEQY3ItqHTUPNGMSy0yph13U2O1wRuOmH1PhQzammy/MIcatPl9SMGk1FlTgA8HuO8q9Q0lVlZdu489vwTZsvmFqIrowZWAZWBkEG4IPaMKYzjkms/DalLJZisKtLMajQf9xwb0yeuoMpBtLE282NHx6sEEZE8TDBgwY7CRHNnH1yWUq5ho/Zr5Qermyj2LET6SemPMmUyb5nMeI9Q+LWf5iJgudyBeSTqI6TjX/jVmfEFKgdXhr+0qadixlUDNBgR4nvIjvjK8jnDQzNN2+VW1SLyLg9IlZ9jhTtjgTS0mm3KbGHy+c0LIc0Ukf8NUyr181SsDSRSpEQGXW00xpgHp63xGZrm1ssa+Wz1JxTrksiiotQ0w8whIPXcXt7GcVninNB/GGrRmjqXw/KYOkX8zDeTcn/AGxD8cq1GYavcmQ0+uoEgk++Ilsx4oUd+/3zNO4BXq5HKUm8WjVFWHp0jIYK5BbzgkW3JKxM3xbuH5fTTFWB49RZcm8sw1aZ3CgwFiwA98QHwv4bROTWt81VhDSQdIE6VUbAQfeZm84rXNfG2bM1KfiFUpNpRVaFEReBad/5YiyTP1Fo3ExvSzqLnK6VZVKxdCeqkkwfo2GrcVYVaiFdZQ6JQeX0bbqLxYicfKOTRwzVLyLXNzPp/L1w64XwyrWfTl6cmZYAAAdidhfrG8YqrXgnH4Zn+YaDVRjBtNtzO9o3tviKfMVFc1NR1G+5v/xjbOWeT/w9FVcKXMlm7T0Fp7Yg+Y+R0p6noIC17Ha+49Af0/TDNpAyRLVNSs4DnA8zKcznmb5jHoLff+t8POB0SWDhojbBn8o4eWVV09ALW7R0/njvL5ooUaJCm4jcGJEfr73xXek2Icmb56rTpD7LTL7vk/E/OXfIcOo1VHjr4hUyrFygGw/KMTCUEoiUybVR/BXDH7PH6YT4JmVrUmCLBmL+kQSYtiQp5WrLAU4iyuXGk+tvN+mFVoAoxzMm/VvaxOcA+JGc2U1zOSbTQqLWog1aIDgMKiqQPlJBsTafa8YtfInMwz+Sp1pBeNNSP31ibdJEMB2YYjMpy8wIapVJP8Kx/wDJpn9MK8DyCZXOP4IVaOZXXUAb5a4b5tMwA6sR5bAoO+NHT2HGH4lOW7BgwYtwnn3mrnpqXG8yCoqUCRSqo22lAqyLG4bWY6gn3Dun8PFd9VZ9CEzTRWMwZIgxJt6fXEHyzzBTpcRz+YrRpapUGoiYPiFhHWTcWxoOSzlJvDqh1aWEx7wfUCL+xxT1DYIEYtrqNoPErua+HjUx/dGNKRDM7b+3zMP0xKcrZAZWg9Ku6Mz1CxLgw0hQJLex3xa+LZlFqaQROmyi5sd49ZxBvw2pmGYMfDWJjqRt9Pp98VrnYHaJI2uV2+JVOPI1B2aiESk9z4YgD1BpwfXv74q1aqpU2kTfzde46/W2+NBz/IdMKdLOGvHmgT69795xn+ka9DROoqJ2naJ/QEdfpjtalhyZbq6gqKFsqVgPTmO+Br41ZKKyNbgTMxNpjG38n8splqZ03Zt2I3PT6DGPcpsKebpFWAJdRJsLmI+xjG90qsW2w6sY7xOovqvbdXWF+UdoD1wjmMvIM3nHaVrXw2zGcjrbFgkYlbtM35u5W0s1QNpQGfvA+t+mKb4IQk61MfKBG371/t7399E554yjUBoYMajALpvN5JEdise5xm1Z0UmVEjeO/vtilZ/iDwYl+/E0Dk1tOT6yWNyesjYbnE9Uy9b8PIqhaliSFkDuPMJP/GMu4VzbXpppy4QgmdRIntsT6T9cT+U5tLKDWq1ATuvY/S3rt9sR31oMGaa9O1BQMFPMccRyFZ6oRq9VgLtLQD2GkQBecHHeOtw9snpgJUzKiox/cBBKgRuwm/SPXDGhznQp1GDlm6gqJJPQXIv7xig86c5VM6isUNNKFQjwiTvHzNsJGwtaTviWmTe+8ytbRZV+sYnqbT64MUT/ANZnucGNPERmZzyTybRr1c29RvFK5hlehBAUhmKs7TsbwB+77jFvr01BFHL09bLYrTULTpj1NgOm51EbDFRymTajzDnaKu1NX1uQDAYMVqL7wGJ++L/ks1pU6AqCdgOoJBP398UNSPe5PE7FqHDUpEVHs8bAsxJIv7+8Y5zBqkM1PTTJWAWAYnY7TA/X2w3r8RC3LfWcLUakrreVU7D8zfTf/XFX2ngTold5tdhlGZarsSB55AmSJECALTYD0xmuXTeRII6/yvjSuZPCeWZRrVYRJsk3k30htvX+eKPmGVTsI73In6AQPW+Je352r3jzor2T2gXiOeFZWrqFRSAqMG36i4lt9xjSOXviHTqKaeYdUrJAi/mHQgd53H9DLcxmyaRAYqoO0xfvFpn1x1/a/lIFOmpjcL2EfQ9Z74Zlk5Yx/T+nPqgxVsYm3njiROsRih8f+KWpSuXp3II1MflMkfKLG0HfrinVK9QIf2jAFZjUd4999/6OEVyrL+aDJkH+v+sPG790zmefOJ55zFZlUVehWwPWY6MN+3+vPGM/4lCkyBQzeR4N7Tvfrt9cWPh/KdfNopQ04Um7dT1EAExtfsTGK1V4cPG/CCFc1hSnchtYW4mLH2wo+6Rtk9OmbVJHEYnJlUMEgiR3gj+v0OEuH5zUPMb9YxaObOVvwlRaXjh5ElYhlHQt0vJjbY9N4KtkwjCBY2mMIYgZVu8+gUt7QLZWfd7fgilFtNSyHQ1jYXneOx9cNOauG1KJqK6geMVZINtIUdf8t/6mapilYagHfdQZ03nvbb3vjnmzJ1KuZyVEgjUpVVO/maASPqAPb1w/SnDzF622a1wfJl3/ALJf1/r6YMax/ZVP93HzGlmeXxMW+OWRfK8Qy+epeXWmksOjJb6+Rhb+E4kuAVjmaFOvWWGrKQFpvpt3JPePpaPW8fE3ln8bkKiKJqU/2tMdSyzKj/EpZfcjGL8l8ys1Onk2Ua6bFabESCGDaZHoCx9bYRcuVhNA4Zl6IcgMpqKwGjxtUE/KWAgX6W6d8SHGOIJlqRqVW1ObD69FHQf0ThtlsolVP2FERJ6RfrYXn1O+K/zJQK6xmHkkbk9Ow9cZdv8AaG4CXtFQt9gVjgSMp1/Kz1bqbgATpifudr4YtnUqhgIpgC2uJYHqAemHORzayEP5x1ESR/uL4VocOQlqbwWUyO8G4P8Ap9MZWQpO4T3IUAcSsVuET/41qNsZ6Wnab4WpZSajrIsCR6noP1GJqtm3onSFEj5WudX074a5Lh8ZhZcNrlh3nsR03xcGoYjLfScqoSvdt4B+EsvKvI3j0lNSurEgyoEbQIN5mI+436tOL8j1aTQhUqzhBN2WZMkDcDSdrnt2cDP1kmnTcqpNlAXeQNRYiQJjrA3xoeRdKqoxQhlAJLgwXAGphqibk+a840abxcMieL1mh9g3PnPHn6xjwnl6hRywE+VJZ2cwdUeYza1tuwGGtTlXK12o5vw0BVlYMqgBx8wDJ+aT3E4dikpz5qBGZTTh3IJUNEDr+7Yx/ucTFbQ6lZXQRsG6WMz6EWxMNnmVxlP0yl8e+GVLMOatHXQqSdf5lb1IYyLdjHpiM418PKdOkVV6lasFBSmSo1AsASbDSBe4YdusY0WlmdUAA2te2rsbWvviF4XWObrVCVZadJmVmbYtIA0GdggN7fP0IODAY5xLNerurG0NwPEx6jw+tl6oSqvh1UuogXJNjq2I3vMWjE7yVkmznHldyW8ABmPYoA0emmoaaxi0/FSmh4e1UOBVpVFFJlk/MQCsgbMt+0gRE4dfAzls0co2ZqSXzBhSf3FJv/mefdVU4dTXglsw1mrS9EULhh3PxmmacGPuDFmZsMefPipyq/Ds8ucy4ilVYsIFlf5mX7guB1GobLj0HhhxzglLN0HoVllHHTcEXDKejAwQe4wQmW5Lmqi1JGyrqtStTDsisJW8NqFzZiRMD9cQWbos7lqgDz7yPqTfFY5i5ZrcHzo1rqS5RlGnxENiykbETdOh9CDiXynG0rAaKsE7BgJ9ux+hOMPX02A5X9P58J6HpB0/78bvz6RZslRdgNRVl9SI9b46zCQjVEcFltLbtG317f8AOPg4SxbxA4c+1iO2+HGbpLAfwyzICT0O1xjM3cgA5nqROM/nNNEPUUaxBAHU+nXbHeSalWKVEMXgxEkEiQZtPr/phgKzF9boRTI80i6+w3jvh/kchTGrwmE1F1KR0Inb0M7Y6QEGT3+3qJFs44l+p8sLRqpUWmdYtrYgkDqBvpn+GBY444pmtWZo06rsC7ErDMBpUE6WA8pDHTZtyIviS5H5g/EZdVqkeKko/qV/3EH6+mH+cyIIcimNYup3+W4/w49BtG0bO08LaWFhFncRenSsURtMKNhse87GRaPTEfxXLNVIZAFKNFz80Ht236g4TzvMq0TSFTUC35VXUTa0Rfodhb7Ye5TM601wQxEw1iJuQw6GPtgPIwIgcHJiQ4kqvpYHUfQx6+aIwz4YiuaoVkek1ViEAAVYN7/mlpa9r9dy4PEKfheKzU1pxZiy6SOh1TBBEYpdHifg58f2b4eYp5gajRDwEqEkFkdVICwAxFwDMEXGJrW04zCWLnXlN8+MtRpsy0hW1VoIA0aT5oiSwiF6AtMGAVvOVyy00VEUKiKFVRsABAA9hhPIUCqDWAHI8wUkgHrBNzfqcOcWgMCKMMGDBjs5DBjz+fjbxGDBy8hiNP4eoe8XDRcAffCKfHPiRBvlgZsDQqXFr2YmJwQm5cxcuUc9QajmE1Ibg7FW6Mp6Ef8ABkEjGK8T5F/soucwrVaTNKV1QmB0VwLq3ree9oxpnws5rr8QytSrmNGtK5pjQhUaQlNhKsSZlji31aQYFWAIYQQRIIO4IO+F2VixSp+0bTaanDr3HxnnNM/l0psUZhewCPqk+mmfvGH9OpUZRMgxJRiDP+cTI9Qffti+cwfBvL1G15YiidzTaWpH2WZXrYSv8OKrm+Xs5li/jZV6iA2qUQrflAnSCCJIvsf54oWdMrKnYefXma9fW7Q4NgBHpIfgoqOapzIWAxCr2ETJPU3H2wo2fWm2VUEQ6mI7QDM9umIrPVDFRVZgH+YCr4bX/grKl4geV2tiBoClTgeG6gSCxQkiJ+VxMEXuO3XEf6buzuP+u3aTbrJAAQH6/OaPw3jX4WuWClqVWGLJdkcSJ0/mEdriTNjad5u+I2XGTbw6wDssTEn2USDJ2nYDGfDmLLGjpauCe75eo3e+kBRq2uGF8Q1TNZeowIbNZmoI0zT+U+iCqx+364dpqbVTY/jj5iZ2utSy3fWeD9jJz4acz5inmjUzbt4Fcadbnyqy3QGT5AQSLgDzDvONmkGm5VlVGUxUQgaVKgmoW2kHUZ2AHvOdctU+MVqIoZekcrQH52UK1+iynlHqKcz+bri28tfCdaKBczmKtdZnwdbCiCTPyavNe97T0xcasZyJSDSucvcJSrQp0uHoXU3q1WUrTgrpIKsPmA6LJHViWadE5U5No5FToANR/neAJ9AOg/n1nE3lsqtNQqKFVRAAEADCuGZkYYMGDHJ2GDBgwQnk7OKBUYAQJ2/T+QA+mEdA7DBgwQm4/A0f3Cr/AO5b/wClLGjYMGCEMfIwYMEI3zWRpuDrpo1vzKD/ADGM75x5eywoPGWoCCNqSd/bBgx2civBeW8rpp/3Wh8oP/iT/wDOL1w7htJFGilTX/CgH8hgwY6YCPRj7gwYjOwwYMGCEMGDBghDBgwYIT//2Q==">
            <a:hlinkClick r:id="rId5"/>
            <a:extLst>
              <a:ext uri="{FF2B5EF4-FFF2-40B4-BE49-F238E27FC236}">
                <a16:creationId xmlns:a16="http://schemas.microsoft.com/office/drawing/2014/main" id="{978ABFFD-1C57-467F-A0AA-98BD87619B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7163" y="-593725"/>
            <a:ext cx="12287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pic>
        <p:nvPicPr>
          <p:cNvPr id="15372" name="Picture 19" descr="http://www.yumyume.com/image.php?width=415&amp;height=291&amp;image=/uploads/thumb/recipe_58a23aa4e0d2c54bcb1b9602de1cf9ae.jpg">
            <a:extLst>
              <a:ext uri="{FF2B5EF4-FFF2-40B4-BE49-F238E27FC236}">
                <a16:creationId xmlns:a16="http://schemas.microsoft.com/office/drawing/2014/main" id="{010B4E2F-DE72-4A4B-8450-8F869483B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"/>
          <a:stretch>
            <a:fillRect/>
          </a:stretch>
        </p:blipFill>
        <p:spPr bwMode="auto">
          <a:xfrm>
            <a:off x="714375" y="3571875"/>
            <a:ext cx="3286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23" descr="http://arab-diet.net/wp-content/uploads/2012/10/red-tea.png">
            <a:extLst>
              <a:ext uri="{FF2B5EF4-FFF2-40B4-BE49-F238E27FC236}">
                <a16:creationId xmlns:a16="http://schemas.microsoft.com/office/drawing/2014/main" id="{3538B6AA-AFB2-418B-BF7E-51F1A9414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500438"/>
            <a:ext cx="2071687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خطط انسيابي: معالجة 12">
            <a:extLst>
              <a:ext uri="{FF2B5EF4-FFF2-40B4-BE49-F238E27FC236}">
                <a16:creationId xmlns:a16="http://schemas.microsoft.com/office/drawing/2014/main" id="{1DB43011-E11B-473D-AB7E-1AC3F4C84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479576"/>
            <a:ext cx="7572375" cy="428625"/>
          </a:xfrm>
          <a:prstGeom prst="flowChartProcess">
            <a:avLst/>
          </a:prstGeom>
          <a:solidFill>
            <a:srgbClr val="EAF6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ar-SA" altLang="ar-SA" sz="2400" b="1" dirty="0">
                <a:latin typeface="Tahoma" panose="020B0604030504040204" pitchFamily="34" charset="0"/>
              </a:rPr>
              <a:t>أيهما المخلوط  المتجانس والمخلوط غير المتجانس في الصورتين أمامك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E2DFB31-B2D1-45F7-9F47-AD12C87BADD3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0C7EBD2-6F01-4BC8-A710-FE65D8D9A1C3}"/>
              </a:ext>
            </a:extLst>
          </p:cNvPr>
          <p:cNvSpPr txBox="1"/>
          <p:nvPr/>
        </p:nvSpPr>
        <p:spPr>
          <a:xfrm>
            <a:off x="6228184" y="287289"/>
            <a:ext cx="2627784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أنواع المخاليط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C3219C7-4879-4F3F-BC71-2A14BE741CDE}"/>
              </a:ext>
            </a:extLst>
          </p:cNvPr>
          <p:cNvSpPr txBox="1"/>
          <p:nvPr/>
        </p:nvSpPr>
        <p:spPr>
          <a:xfrm>
            <a:off x="6228184" y="5919225"/>
            <a:ext cx="2071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مخلوط المتجانس</a:t>
            </a:r>
            <a:endParaRPr lang="ar-SA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2D0FC5B-FCC9-4FD4-A9D6-F6DA9AB62A3B}"/>
              </a:ext>
            </a:extLst>
          </p:cNvPr>
          <p:cNvSpPr txBox="1"/>
          <p:nvPr/>
        </p:nvSpPr>
        <p:spPr>
          <a:xfrm>
            <a:off x="928689" y="5939879"/>
            <a:ext cx="228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مخلوط غير متجانس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652120" y="284995"/>
            <a:ext cx="2448272" cy="620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prstClr val="black"/>
                </a:solidFill>
              </a:rPr>
              <a:t>التهيئة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1259632" y="1022316"/>
            <a:ext cx="6840760" cy="1080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لو طرح عليك معلمك سؤال عن موضوع تجهل اجابته كواجب منزلي فماذا سوف تفعل ؟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1259632" y="2537520"/>
            <a:ext cx="6840760" cy="1080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البحث عن الإجابة في الكتب أو النت 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1259632" y="3915054"/>
            <a:ext cx="6840760" cy="1080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ماذا نستفيد من عملية البحث ؟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1259632" y="5481228"/>
            <a:ext cx="6840760" cy="1080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نتعلم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5674CDC-5152-4BB7-8EC0-69F92412C57E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385D8A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mbria"/>
              <a:cs typeface="Times New Roman" panose="02020603050405020304" pitchFamily="18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148823F-8F7A-4AD7-9F51-30758E465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3" y="3617641"/>
            <a:ext cx="99001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26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311302"/>
              </p:ext>
            </p:extLst>
          </p:nvPr>
        </p:nvGraphicFramePr>
        <p:xfrm>
          <a:off x="376518" y="870519"/>
          <a:ext cx="8136903" cy="5198777"/>
        </p:xfrm>
        <a:graphic>
          <a:graphicData uri="http://schemas.openxmlformats.org/drawingml/2006/table">
            <a:tbl>
              <a:tblPr rtl="1" firstRow="1" bandRow="1">
                <a:tableStyleId>{D7AC3CCA-C797-4891-BE02-D94E43425B78}</a:tableStyleId>
              </a:tblPr>
              <a:tblGrid>
                <a:gridCol w="2712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2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2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6342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    </a:t>
                      </a:r>
                    </a:p>
                    <a:p>
                      <a:pPr rtl="1"/>
                      <a:r>
                        <a:rPr lang="ar-SA" sz="2400" b="1" dirty="0"/>
                        <a:t>   المخلوط</a:t>
                      </a:r>
                      <a:r>
                        <a:rPr lang="ar-SA" sz="2400" b="1" baseline="0" dirty="0"/>
                        <a:t> المتجانس</a:t>
                      </a:r>
                    </a:p>
                    <a:p>
                      <a:pPr rtl="1"/>
                      <a:r>
                        <a:rPr lang="ar-SA" sz="2400" b="1" baseline="0" dirty="0"/>
                        <a:t>        (المحلول )</a:t>
                      </a:r>
                      <a:endParaRPr lang="ar-SA" sz="2400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/>
                    </a:p>
                    <a:p>
                      <a:pPr rtl="1"/>
                      <a:r>
                        <a:rPr lang="ar-SA" sz="2400" b="1" dirty="0"/>
                        <a:t>المخلوط غير متجانس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3730">
                <a:tc>
                  <a:txBody>
                    <a:bodyPr/>
                    <a:lstStyle/>
                    <a:p>
                      <a:pPr algn="ctr" rtl="1"/>
                      <a:endParaRPr lang="ar-SA" sz="2800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ar-EG" sz="1800" b="1" u="sng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3825"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 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3064">
                <a:tc>
                  <a:txBody>
                    <a:bodyPr/>
                    <a:lstStyle/>
                    <a:p>
                      <a:pPr algn="ctr" rtl="1"/>
                      <a:endParaRPr lang="ar-SA" sz="2800" b="1" dirty="0"/>
                    </a:p>
                    <a:p>
                      <a:pPr algn="ctr" rtl="1"/>
                      <a:r>
                        <a:rPr lang="ar-SA" sz="2800" b="1" dirty="0"/>
                        <a:t> 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مربع نص 2"/>
          <p:cNvSpPr txBox="1"/>
          <p:nvPr/>
        </p:nvSpPr>
        <p:spPr>
          <a:xfrm>
            <a:off x="2941840" y="2326834"/>
            <a:ext cx="285130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</a:rPr>
              <a:t>  </a:t>
            </a:r>
            <a:r>
              <a:rPr lang="ar-SA" sz="1200" b="1" dirty="0">
                <a:solidFill>
                  <a:schemeClr val="bg1"/>
                </a:solidFill>
              </a:rPr>
              <a:t> </a:t>
            </a:r>
            <a:r>
              <a:rPr lang="ar-EG" sz="2400" b="1" dirty="0">
                <a:solidFill>
                  <a:schemeClr val="bg2"/>
                </a:solidFill>
              </a:rPr>
              <a:t>تحوي مادتين أو أكثر خلطت بانتظام</a:t>
            </a:r>
            <a:r>
              <a:rPr lang="ar-SA" sz="2400" b="1" dirty="0">
                <a:solidFill>
                  <a:schemeClr val="bg2"/>
                </a:solidFill>
              </a:rPr>
              <a:t> </a:t>
            </a:r>
            <a:r>
              <a:rPr lang="ar-EG" sz="2400" b="1" dirty="0">
                <a:solidFill>
                  <a:schemeClr val="bg2"/>
                </a:solidFill>
              </a:rPr>
              <a:t>على المستوي الجزيئي </a:t>
            </a:r>
            <a:endParaRPr lang="ar-SA" sz="2000" b="1" dirty="0">
              <a:solidFill>
                <a:schemeClr val="bg2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44151" y="2511501"/>
            <a:ext cx="265340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chemeClr val="bg2"/>
                </a:solidFill>
              </a:rPr>
              <a:t>تكون المواد فيها غير موزعة بانتظام </a:t>
            </a:r>
            <a:r>
              <a:rPr lang="ar-SA" sz="2400" b="1" dirty="0">
                <a:solidFill>
                  <a:schemeClr val="bg2"/>
                </a:solidFill>
              </a:rPr>
              <a:t>.</a:t>
            </a:r>
            <a:endParaRPr lang="ar-EG" sz="2400" b="1" u="sng" dirty="0">
              <a:solidFill>
                <a:schemeClr val="bg2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382257" y="3959165"/>
            <a:ext cx="201622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</a:rPr>
              <a:t>من الصعب فصل مكوناته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745484" y="3959167"/>
            <a:ext cx="201622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</a:rPr>
              <a:t>يسهل فصل مكوناته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3063664" y="5136861"/>
            <a:ext cx="233481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B050"/>
                </a:solidFill>
              </a:rPr>
              <a:t>السكر المذاب في الماء والشامبو.</a:t>
            </a:r>
            <a:r>
              <a:rPr lang="ar-SA" sz="2000" b="1" dirty="0"/>
              <a:t>.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673344" y="5167108"/>
            <a:ext cx="216050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0B050"/>
                </a:solidFill>
              </a:rPr>
              <a:t>سلطة الخضار و سلطة الفواكه.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2BDC209-452F-4DD6-831D-3BAF622AA38A}"/>
              </a:ext>
            </a:extLst>
          </p:cNvPr>
          <p:cNvSpPr txBox="1"/>
          <p:nvPr/>
        </p:nvSpPr>
        <p:spPr>
          <a:xfrm>
            <a:off x="6142276" y="3897611"/>
            <a:ext cx="201622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امكانية فصل مكوناته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20E2016-69F7-4BFF-BC31-0638E09AD8E2}"/>
              </a:ext>
            </a:extLst>
          </p:cNvPr>
          <p:cNvSpPr txBox="1"/>
          <p:nvPr/>
        </p:nvSpPr>
        <p:spPr>
          <a:xfrm>
            <a:off x="6379676" y="2640771"/>
            <a:ext cx="15121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التعريف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B9C41ED-9498-4551-9ABB-6DD86DF91B37}"/>
              </a:ext>
            </a:extLst>
          </p:cNvPr>
          <p:cNvSpPr/>
          <p:nvPr/>
        </p:nvSpPr>
        <p:spPr>
          <a:xfrm>
            <a:off x="5827385" y="780846"/>
            <a:ext cx="2955050" cy="14698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: مشطوف الحواف 13">
            <a:extLst>
              <a:ext uri="{FF2B5EF4-FFF2-40B4-BE49-F238E27FC236}">
                <a16:creationId xmlns:a16="http://schemas.microsoft.com/office/drawing/2014/main" id="{23B15A56-8D09-4092-B096-0268E1725415}"/>
              </a:ext>
            </a:extLst>
          </p:cNvPr>
          <p:cNvSpPr/>
          <p:nvPr/>
        </p:nvSpPr>
        <p:spPr>
          <a:xfrm>
            <a:off x="5976145" y="910309"/>
            <a:ext cx="2482969" cy="1057381"/>
          </a:xfrm>
          <a:prstGeom prst="beve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المخاليط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5C6E649-3849-4BBD-98AB-E4C856B38A96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FFDD8AA-F53C-4B18-9E6E-7FDF5D8A58FA}"/>
              </a:ext>
            </a:extLst>
          </p:cNvPr>
          <p:cNvSpPr txBox="1"/>
          <p:nvPr/>
        </p:nvSpPr>
        <p:spPr>
          <a:xfrm>
            <a:off x="6533554" y="5320996"/>
            <a:ext cx="1368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مثال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8551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1916F385-FE56-4207-987E-CE8A8F7AE206}"/>
              </a:ext>
            </a:extLst>
          </p:cNvPr>
          <p:cNvSpPr txBox="1"/>
          <p:nvPr/>
        </p:nvSpPr>
        <p:spPr>
          <a:xfrm>
            <a:off x="4191681" y="4000500"/>
            <a:ext cx="4657044" cy="40011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>
              <a:defRPr/>
            </a:pPr>
            <a:r>
              <a:rPr lang="ar-SA" sz="2000" dirty="0">
                <a:solidFill>
                  <a:schemeClr val="tx1"/>
                </a:solidFill>
              </a:rPr>
              <a:t>ما نوع المخلوط المكون منه المثلجات في الصورة امامك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C3DA4A90-D808-4F7B-B0B1-5A361BC5E01B}"/>
              </a:ext>
            </a:extLst>
          </p:cNvPr>
          <p:cNvSpPr/>
          <p:nvPr/>
        </p:nvSpPr>
        <p:spPr>
          <a:xfrm>
            <a:off x="5611341" y="4542920"/>
            <a:ext cx="3286125" cy="7223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b="1" dirty="0">
                <a:solidFill>
                  <a:srgbClr val="002060"/>
                </a:solidFill>
              </a:rPr>
              <a:t>مخلوط متجانس</a:t>
            </a:r>
          </a:p>
        </p:txBody>
      </p:sp>
      <p:pic>
        <p:nvPicPr>
          <p:cNvPr id="16389" name="Picture 6" descr="C:\Users\user\Desktop\صورة21.png">
            <a:extLst>
              <a:ext uri="{FF2B5EF4-FFF2-40B4-BE49-F238E27FC236}">
                <a16:creationId xmlns:a16="http://schemas.microsoft.com/office/drawing/2014/main" id="{E6A75695-A795-40C8-8367-04AB8B7F1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1" y="1990725"/>
            <a:ext cx="244316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C:\Users\user\Desktop\صورة22.png">
            <a:extLst>
              <a:ext uri="{FF2B5EF4-FFF2-40B4-BE49-F238E27FC236}">
                <a16:creationId xmlns:a16="http://schemas.microsoft.com/office/drawing/2014/main" id="{F57E8933-55AC-4530-B31B-2AB5F9A3E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196752"/>
            <a:ext cx="6326187" cy="267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0A373F1-7E0F-4BB1-8C21-105B3043F529}"/>
              </a:ext>
            </a:extLst>
          </p:cNvPr>
          <p:cNvSpPr txBox="1"/>
          <p:nvPr/>
        </p:nvSpPr>
        <p:spPr>
          <a:xfrm>
            <a:off x="5292947" y="5347590"/>
            <a:ext cx="3630613" cy="4619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>
              <a:defRPr/>
            </a:pPr>
            <a:r>
              <a:rPr lang="ar-SA" sz="2400" dirty="0">
                <a:solidFill>
                  <a:schemeClr val="tx1"/>
                </a:solidFill>
                <a:latin typeface="Arial" charset="0"/>
              </a:rPr>
              <a:t>ما الاسم الآخر للمخلوط المتجانس؟</a:t>
            </a:r>
          </a:p>
        </p:txBody>
      </p:sp>
      <p:sp>
        <p:nvSpPr>
          <p:cNvPr id="15" name="مربع نص 3">
            <a:extLst>
              <a:ext uri="{FF2B5EF4-FFF2-40B4-BE49-F238E27FC236}">
                <a16:creationId xmlns:a16="http://schemas.microsoft.com/office/drawing/2014/main" id="{DE6D282F-87A9-47E9-BF01-BA0C11419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977" y="6028578"/>
            <a:ext cx="14661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3200" b="1" dirty="0">
                <a:solidFill>
                  <a:srgbClr val="002060"/>
                </a:solidFill>
              </a:rPr>
              <a:t>محلول</a:t>
            </a:r>
            <a:endParaRPr lang="ar-SA" altLang="ar-SA" sz="4000" b="1" dirty="0">
              <a:solidFill>
                <a:srgbClr val="002060"/>
              </a:solidFill>
            </a:endParaRPr>
          </a:p>
        </p:txBody>
      </p:sp>
      <p:pic>
        <p:nvPicPr>
          <p:cNvPr id="16394" name="Picture 2">
            <a:extLst>
              <a:ext uri="{FF2B5EF4-FFF2-40B4-BE49-F238E27FC236}">
                <a16:creationId xmlns:a16="http://schemas.microsoft.com/office/drawing/2014/main" id="{DA0333BE-970B-4172-BFB1-2AC0E6B3CE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996" y="301625"/>
            <a:ext cx="1393825" cy="138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7275404E-2684-403E-8A0A-8A30701BF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97898" y="297656"/>
            <a:ext cx="2133600" cy="569913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D0F9DF2B-10D3-4943-98C6-52A24C0D1D0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F22C139-762E-4BA4-9110-8B30C35619A3}"/>
              </a:ext>
            </a:extLst>
          </p:cNvPr>
          <p:cNvSpPr/>
          <p:nvPr/>
        </p:nvSpPr>
        <p:spPr>
          <a:xfrm>
            <a:off x="8090925" y="6455350"/>
            <a:ext cx="864096" cy="20738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9C523673-686C-4B54-BAD6-274A3768A7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15092" flipH="1">
            <a:off x="356611" y="5598301"/>
            <a:ext cx="1368532" cy="11364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78768991-5E01-4CAB-A5FF-948B43136A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4837842"/>
              </p:ext>
            </p:extLst>
          </p:nvPr>
        </p:nvGraphicFramePr>
        <p:xfrm>
          <a:off x="611560" y="548680"/>
          <a:ext cx="756084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صورة 6">
            <a:extLst>
              <a:ext uri="{FF2B5EF4-FFF2-40B4-BE49-F238E27FC236}">
                <a16:creationId xmlns:a16="http://schemas.microsoft.com/office/drawing/2014/main" id="{89277D07-E1F7-468F-9768-940C142D889B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150609" y="279690"/>
            <a:ext cx="1625600" cy="16256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C3583CA-8541-4BBE-A5B7-5706D59462D3}"/>
              </a:ext>
            </a:extLst>
          </p:cNvPr>
          <p:cNvSpPr/>
          <p:nvPr/>
        </p:nvSpPr>
        <p:spPr>
          <a:xfrm>
            <a:off x="3203848" y="382980"/>
            <a:ext cx="2736304" cy="21819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30F1D4F-6A62-46D9-AC45-DBCCA530990E}"/>
              </a:ext>
            </a:extLst>
          </p:cNvPr>
          <p:cNvSpPr/>
          <p:nvPr/>
        </p:nvSpPr>
        <p:spPr>
          <a:xfrm rot="17556252">
            <a:off x="5685343" y="4288375"/>
            <a:ext cx="2034880" cy="21199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3EBDF0C-74A4-4835-A694-2B14C5B00D3B}"/>
              </a:ext>
            </a:extLst>
          </p:cNvPr>
          <p:cNvSpPr/>
          <p:nvPr/>
        </p:nvSpPr>
        <p:spPr>
          <a:xfrm rot="4352605">
            <a:off x="1055741" y="4291583"/>
            <a:ext cx="2178778" cy="21759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A041752-4BD2-4204-BC56-B2D4107191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4620" y="-222696"/>
            <a:ext cx="2154720" cy="273630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74E924F-6ADA-4FDC-9507-951E76F03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2" r="13192"/>
          <a:stretch/>
        </p:blipFill>
        <p:spPr bwMode="auto">
          <a:xfrm rot="4512050">
            <a:off x="5326398" y="3725380"/>
            <a:ext cx="2024238" cy="25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705E52E-5D7E-4C59-B07A-06D628B73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1" r="14241"/>
          <a:stretch/>
        </p:blipFill>
        <p:spPr bwMode="auto">
          <a:xfrm rot="17432443">
            <a:off x="1638596" y="4007440"/>
            <a:ext cx="1522077" cy="20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16B84878-A35D-42FC-96D4-9E1CE4C57D8B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A1EC5823-C152-4ADF-A4FA-84AF7E7418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780" y="4074368"/>
            <a:ext cx="226448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37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9A4F27A-DDC9-4506-A7B6-84EAF6395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graphicEl>
                                              <a:dgm id="{99A4F27A-DDC9-4506-A7B6-84EAF6395D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2B7905-BE78-4073-8CF7-F701A7115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graphicEl>
                                              <a:dgm id="{E32B7905-BE78-4073-8CF7-F701A7115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53C054-B9F1-4F1A-ADAF-09C579B96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graphicEl>
                                              <a:dgm id="{BC53C054-B9F1-4F1A-ADAF-09C579B96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80E7CC1-0D0B-44FA-8A18-C1385BDA90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graphicEl>
                                              <a:dgm id="{C80E7CC1-0D0B-44FA-8A18-C1385BDA90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A075EB3-201A-441B-A0AB-9F3E95ADF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graphicEl>
                                              <a:dgm id="{AA075EB3-201A-441B-A0AB-9F3E95ADFD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8E05342-F4EC-423B-80D8-55FB20D80F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graphicEl>
                                              <a:dgm id="{C8E05342-F4EC-423B-80D8-55FB20D80F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D7DBC5-C82B-4549-9B22-B0CD96FE4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graphicEl>
                                              <a:dgm id="{35D7DBC5-C82B-4549-9B22-B0CD96FE4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2" grpId="0" animBg="1"/>
      <p:bldP spid="4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88639"/>
            <a:ext cx="7848872" cy="6480721"/>
          </a:xfrm>
          <a:solidFill>
            <a:schemeClr val="bg1"/>
          </a:solidFill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ar-SA" altLang="ar-SA" dirty="0"/>
              <a:t> </a:t>
            </a:r>
          </a:p>
          <a:p>
            <a:pPr>
              <a:buFont typeface="Arial" pitchFamily="34" charset="0"/>
              <a:buNone/>
            </a:pPr>
            <a:endParaRPr lang="ar-SA" altLang="ar-SA" dirty="0"/>
          </a:p>
          <a:p>
            <a:pPr>
              <a:buFont typeface="Arial" pitchFamily="34" charset="0"/>
              <a:buNone/>
            </a:pPr>
            <a:endParaRPr lang="ar-SA" altLang="ar-SA" dirty="0"/>
          </a:p>
          <a:p>
            <a:pPr>
              <a:buFont typeface="Arial" pitchFamily="34" charset="0"/>
              <a:buNone/>
            </a:pPr>
            <a:endParaRPr lang="ar-SA" altLang="ar-SA" dirty="0"/>
          </a:p>
          <a:p>
            <a:pPr>
              <a:buFont typeface="Arial" pitchFamily="34" charset="0"/>
              <a:buNone/>
            </a:pPr>
            <a:r>
              <a:rPr lang="ar-SA" altLang="ar-SA" dirty="0"/>
              <a:t>                      </a:t>
            </a:r>
          </a:p>
          <a:p>
            <a:pPr>
              <a:buFont typeface="Arial" pitchFamily="34" charset="0"/>
              <a:buNone/>
            </a:pPr>
            <a:r>
              <a:rPr lang="ar-SA" altLang="ar-SA" dirty="0"/>
              <a:t>    </a:t>
            </a:r>
            <a:endParaRPr lang="ar-SA" altLang="ar-SA" b="1" dirty="0">
              <a:solidFill>
                <a:srgbClr val="FFC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11560" y="3501008"/>
            <a:ext cx="7596336" cy="316835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3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755576" y="620688"/>
            <a:ext cx="7816952" cy="1308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>
              <a:solidFill>
                <a:srgbClr val="C00000"/>
              </a:solidFill>
            </a:endParaRPr>
          </a:p>
          <a:p>
            <a:r>
              <a:rPr lang="ar-SA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المخلوط المتجانس يسمى محلول (علل)</a:t>
            </a:r>
            <a:b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ar-SA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خطط انسيابي: شريط مثقب 8"/>
          <p:cNvSpPr/>
          <p:nvPr/>
        </p:nvSpPr>
        <p:spPr>
          <a:xfrm>
            <a:off x="525724" y="1674115"/>
            <a:ext cx="8143932" cy="4286280"/>
          </a:xfrm>
          <a:prstGeom prst="flowChartPunchedTap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002060"/>
                </a:solidFill>
                <a:latin typeface="The Serif Hand Black" panose="03070902030502020204" pitchFamily="66" charset="0"/>
              </a:rPr>
              <a:t>بسبب صعوبة فصل مكوناته مقارنة بالمخلوط غير متجانس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E09B10E-4AEE-4B58-9032-FAB3E7EAD8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46" y="788855"/>
            <a:ext cx="1280826" cy="971779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F77DA6F0-5E74-470B-95E6-4F8412D020B6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BFE68D4-671D-45FC-AA4C-A7AE0B506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46" y="4653136"/>
            <a:ext cx="2319707" cy="186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3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62AABFB-629D-4CCA-B627-05E9B5054E97}"/>
              </a:ext>
            </a:extLst>
          </p:cNvPr>
          <p:cNvSpPr/>
          <p:nvPr/>
        </p:nvSpPr>
        <p:spPr>
          <a:xfrm>
            <a:off x="997024" y="1111697"/>
            <a:ext cx="6929438" cy="954107"/>
          </a:xfrm>
          <a:prstGeom prst="rect">
            <a:avLst/>
          </a:prstGeom>
          <a:noFill/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rgbClr val="FF0000"/>
                </a:solidFill>
              </a:rPr>
              <a:t>صنف المواد التالية إلى ( مواد نقية – مخاليط ) :</a:t>
            </a:r>
          </a:p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الأكسجين – عصير البرتقال ذو اللب – الكربون -  الماء المالح – </a:t>
            </a:r>
          </a:p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الماء المقطر – محلول السكر- الرمل وبرادة الحديد - الذهب الخالص</a:t>
            </a: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BB86D173-5E0C-4F7A-A41B-8826F50460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457520"/>
              </p:ext>
            </p:extLst>
          </p:nvPr>
        </p:nvGraphicFramePr>
        <p:xfrm>
          <a:off x="1029032" y="2375569"/>
          <a:ext cx="6954506" cy="4206220"/>
        </p:xfrm>
        <a:graphic>
          <a:graphicData uri="http://schemas.openxmlformats.org/drawingml/2006/table">
            <a:tbl>
              <a:tblPr rtl="1" firstRow="1" bandRow="1">
                <a:tableStyleId>{ED083AE6-46FA-4A59-8FB0-9F97EB10719F}</a:tableStyleId>
              </a:tblPr>
              <a:tblGrid>
                <a:gridCol w="3501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3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4783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المواد النقية </a:t>
                      </a:r>
                    </a:p>
                  </a:txBody>
                  <a:tcPr marL="91430" marR="91430" marT="45715" marB="45715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 err="1">
                          <a:solidFill>
                            <a:schemeClr val="tx1"/>
                          </a:solidFill>
                        </a:rPr>
                        <a:t>المخاليط</a:t>
                      </a:r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8111"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5D8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85D8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الأكسجين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85D8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الماء المقطر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85D8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الكربون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85D8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الذهب الخالص</a:t>
                      </a:r>
                      <a:endParaRPr lang="ar-SA" sz="1800" dirty="0"/>
                    </a:p>
                    <a:p>
                      <a:pPr rtl="1"/>
                      <a:endParaRPr lang="ar-SA" sz="1800" dirty="0"/>
                    </a:p>
                    <a:p>
                      <a:pPr rtl="1"/>
                      <a:endParaRPr lang="ar-SA" sz="1800" dirty="0"/>
                    </a:p>
                    <a:p>
                      <a:pPr rtl="1"/>
                      <a:endParaRPr lang="ar-SA" sz="1800" dirty="0"/>
                    </a:p>
                    <a:p>
                      <a:pPr rtl="1"/>
                      <a:endParaRPr lang="ar-SA" sz="1800" dirty="0"/>
                    </a:p>
                    <a:p>
                      <a:pPr rtl="1"/>
                      <a:endParaRPr lang="ar-SA" sz="1800" dirty="0"/>
                    </a:p>
                  </a:txBody>
                  <a:tcPr marL="91430" marR="91430" marT="45715" marB="45715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5D8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5D8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85D8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البرتقال ذو اللب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85D8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الماء المالح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85D8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الرمل وبرادة الحديد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85D8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السكر</a:t>
                      </a:r>
                    </a:p>
                    <a:p>
                      <a:pPr rtl="1"/>
                      <a:endParaRPr lang="ar-SA" sz="1800" dirty="0"/>
                    </a:p>
                  </a:txBody>
                  <a:tcPr marL="91430" marR="91430" marT="45715" marB="45715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مستطيل 7">
            <a:extLst>
              <a:ext uri="{FF2B5EF4-FFF2-40B4-BE49-F238E27FC236}">
                <a16:creationId xmlns:a16="http://schemas.microsoft.com/office/drawing/2014/main" id="{19B3CED4-E3FD-4B94-84A2-7128F7C49A7A}"/>
              </a:ext>
            </a:extLst>
          </p:cNvPr>
          <p:cNvSpPr/>
          <p:nvPr/>
        </p:nvSpPr>
        <p:spPr>
          <a:xfrm>
            <a:off x="8090925" y="6455350"/>
            <a:ext cx="864096" cy="20738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6A2A616-9B40-4A83-A60B-1A39E48F265E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زاوية مطوية 18">
            <a:extLst>
              <a:ext uri="{FF2B5EF4-FFF2-40B4-BE49-F238E27FC236}">
                <a16:creationId xmlns:a16="http://schemas.microsoft.com/office/drawing/2014/main" id="{DC1FE9BA-3D22-4E42-A98E-39954A25E20D}"/>
              </a:ext>
            </a:extLst>
          </p:cNvPr>
          <p:cNvSpPr/>
          <p:nvPr/>
        </p:nvSpPr>
        <p:spPr bwMode="auto">
          <a:xfrm>
            <a:off x="7372929" y="346281"/>
            <a:ext cx="1435992" cy="548750"/>
          </a:xfrm>
          <a:prstGeom prst="foldedCorner">
            <a:avLst>
              <a:gd name="adj" fmla="val 29403"/>
            </a:avLst>
          </a:prstGeom>
          <a:solidFill>
            <a:schemeClr val="tx1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i="0" u="none" strike="noStrike" kern="0" normalizeH="0" baseline="0" noProof="0" dirty="0">
                <a:solidFill>
                  <a:schemeClr val="bg1"/>
                </a:solidFill>
                <a:uLnTx/>
                <a:uFillTx/>
                <a:latin typeface="Tahoma"/>
                <a:ea typeface="+mn-ea"/>
                <a:cs typeface="Arial"/>
              </a:rPr>
              <a:t>نشاط</a:t>
            </a:r>
            <a:endParaRPr kumimoji="0" lang="ar-SA" sz="2800" b="1" i="0" u="none" strike="noStrike" kern="0" cap="none" spc="0" normalizeH="0" baseline="0" noProof="0" dirty="0">
              <a:ln w="12700">
                <a:solidFill>
                  <a:srgbClr val="892D5B">
                    <a:lumMod val="50000"/>
                  </a:srgbClr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64B7236-A7DE-4EA7-8E9C-A79C80DED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614" y="65516"/>
            <a:ext cx="1661360" cy="132714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A9A95E5-4606-46BC-9BEE-A2C495008670}"/>
              </a:ext>
            </a:extLst>
          </p:cNvPr>
          <p:cNvSpPr/>
          <p:nvPr/>
        </p:nvSpPr>
        <p:spPr>
          <a:xfrm>
            <a:off x="247614" y="2282470"/>
            <a:ext cx="8707407" cy="4458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صورة 1">
            <a:extLst>
              <a:ext uri="{FF2B5EF4-FFF2-40B4-BE49-F238E27FC236}">
                <a16:creationId xmlns:a16="http://schemas.microsoft.com/office/drawing/2014/main" id="{43AC61C2-5BEC-4AA8-BCA3-C1CC9FBD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624736" cy="525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ABBC93C-6947-4E0A-8D72-B5D74AEF09A6}"/>
              </a:ext>
            </a:extLst>
          </p:cNvPr>
          <p:cNvSpPr/>
          <p:nvPr/>
        </p:nvSpPr>
        <p:spPr>
          <a:xfrm>
            <a:off x="6283325" y="230188"/>
            <a:ext cx="2647950" cy="9366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C4212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45272"/>
      </p:ext>
    </p:extLst>
  </p:cSld>
  <p:clrMapOvr>
    <a:masterClrMapping/>
  </p:clrMapOvr>
  <p:transition spd="slow">
    <p:wheel spokes="1"/>
    <p:sndAc>
      <p:stSnd>
        <p:snd r:embed="rId2" name="explode.wav"/>
      </p:stSnd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6804" y="555750"/>
            <a:ext cx="8929500" cy="3940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lvl="0"/>
            <a:endParaRPr lang="ar-SA" sz="2400" b="1" dirty="0">
              <a:solidFill>
                <a:srgbClr val="FF0000"/>
              </a:solidFill>
              <a:latin typeface="Calibri"/>
              <a:cs typeface="Arial" panose="020B0604020202020204" pitchFamily="34" charset="0"/>
            </a:endParaRPr>
          </a:p>
          <a:p>
            <a:pPr lvl="0"/>
            <a:r>
              <a:rPr lang="ar-SA" sz="3200" b="1" u="sng" dirty="0">
                <a:solidFill>
                  <a:srgbClr val="FF0000"/>
                </a:solidFill>
              </a:rPr>
              <a:t>س : اكمل الفراغات التالية بما يناسب:</a:t>
            </a:r>
          </a:p>
          <a:p>
            <a:pPr lvl="0" algn="ctr"/>
            <a:endParaRPr lang="ar-SA" sz="2400" b="1" dirty="0">
              <a:solidFill>
                <a:srgbClr val="FF0000"/>
              </a:solidFill>
            </a:endParaRPr>
          </a:p>
          <a:p>
            <a:pPr lvl="0"/>
            <a:r>
              <a:rPr lang="ar-SA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المخلوط المتجانس يسمى ..................</a:t>
            </a:r>
          </a:p>
          <a:p>
            <a:pPr lvl="0"/>
            <a:br>
              <a:rPr lang="ar-SA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يمكن فصل المخاليط عن طريق............ </a:t>
            </a:r>
          </a:p>
          <a:p>
            <a:pPr lvl="0"/>
            <a:endParaRPr lang="ar-SA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ar-SA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المحاليل المائية يكون الماء فيها ............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FF474FF-32FA-45D7-A85E-E2BBC3688C21}"/>
              </a:ext>
            </a:extLst>
          </p:cNvPr>
          <p:cNvSpPr/>
          <p:nvPr/>
        </p:nvSpPr>
        <p:spPr>
          <a:xfrm>
            <a:off x="2987824" y="3277913"/>
            <a:ext cx="5966157" cy="3024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ضع كلمة صح أو خطأ فيما يلي 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lvl="0"/>
            <a:r>
              <a:rPr lang="ar-SA" sz="3200" b="1" dirty="0">
                <a:solidFill>
                  <a:prstClr val="black"/>
                </a:solidFill>
              </a:rPr>
              <a:t>العناصر والمركبات مواد غير نقية (       )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C3B052B-83DA-4C75-9CF8-6207AD384780}"/>
              </a:ext>
            </a:extLst>
          </p:cNvPr>
          <p:cNvSpPr txBox="1"/>
          <p:nvPr/>
        </p:nvSpPr>
        <p:spPr>
          <a:xfrm>
            <a:off x="3462618" y="5061963"/>
            <a:ext cx="7200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خطأ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BA3292B-73B9-4112-880E-C15D439BBDD5}"/>
              </a:ext>
            </a:extLst>
          </p:cNvPr>
          <p:cNvSpPr txBox="1"/>
          <p:nvPr/>
        </p:nvSpPr>
        <p:spPr>
          <a:xfrm>
            <a:off x="3995936" y="1061253"/>
            <a:ext cx="18722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محلول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6BCC6CC-40CE-4D15-8DED-6815352EE6E5}"/>
              </a:ext>
            </a:extLst>
          </p:cNvPr>
          <p:cNvSpPr txBox="1"/>
          <p:nvPr/>
        </p:nvSpPr>
        <p:spPr>
          <a:xfrm>
            <a:off x="3822658" y="1880965"/>
            <a:ext cx="14986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prstClr val="white"/>
                </a:solidFill>
                <a:latin typeface="Cambria"/>
                <a:cs typeface="Times New Roman"/>
              </a:rPr>
              <a:t>    </a:t>
            </a:r>
            <a:r>
              <a:rPr lang="ar-SA" sz="3200" b="1" dirty="0">
                <a:solidFill>
                  <a:srgbClr val="002060"/>
                </a:solidFill>
                <a:latin typeface="Cambria"/>
                <a:cs typeface="Times New Roman"/>
              </a:rPr>
              <a:t>ا</a:t>
            </a:r>
            <a:r>
              <a:rPr lang="ar-SA" sz="2800" b="1" dirty="0">
                <a:solidFill>
                  <a:srgbClr val="002060"/>
                </a:solidFill>
                <a:latin typeface="Cambria"/>
                <a:cs typeface="Times New Roman"/>
              </a:rPr>
              <a:t>لغليان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F77713A-311F-47C6-B47B-641023870C5F}"/>
              </a:ext>
            </a:extLst>
          </p:cNvPr>
          <p:cNvSpPr txBox="1"/>
          <p:nvPr/>
        </p:nvSpPr>
        <p:spPr>
          <a:xfrm>
            <a:off x="3649383" y="2754693"/>
            <a:ext cx="14986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prstClr val="white"/>
                </a:solidFill>
                <a:latin typeface="Cambria"/>
                <a:cs typeface="Times New Roman"/>
              </a:rPr>
              <a:t>    </a:t>
            </a:r>
            <a:r>
              <a:rPr lang="ar-SA" sz="2800" b="1" dirty="0">
                <a:solidFill>
                  <a:srgbClr val="002060"/>
                </a:solidFill>
                <a:latin typeface="Cambria"/>
                <a:cs typeface="Times New Roman"/>
              </a:rPr>
              <a:t>مذيبا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AE77B12C-7398-4F4B-A485-BC01831DE6EE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EB50686-6B30-4312-837E-9CB864047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91250" l="9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974" y="4794460"/>
            <a:ext cx="2567443" cy="208030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22B451D-DD77-40CB-AB93-6A2B558ED9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1458" y="5475284"/>
            <a:ext cx="1611939" cy="13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8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P spid="15" grpId="0" animBg="1"/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06" y="5074259"/>
            <a:ext cx="1183638" cy="72967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067946" y="1106742"/>
            <a:ext cx="4788335" cy="4733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306035" y="5482361"/>
            <a:ext cx="3381704" cy="868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 على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:   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41341" y="3268830"/>
            <a:ext cx="5940723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نتهى الدرس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تمنياتي للجميع بالتوفيق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3" y="145675"/>
            <a:ext cx="3581400" cy="30627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4516B9-1E9D-4AD5-9888-172FE2CD2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029DE6BF-8A1F-46CB-A7A5-9FEFB09B0C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2968" y="5347097"/>
            <a:ext cx="944296" cy="231425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326D76E-147C-4EE3-B59F-F526861EB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AAC6F6A-11C6-45BD-B3D2-A9934BF66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40AE8C-7BE7-4FD8-9496-E5DFE3030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" y="6473969"/>
            <a:ext cx="1149037" cy="167153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FA4BE309-0398-4656-8A3E-37AA39462BCF}"/>
              </a:ext>
            </a:extLst>
          </p:cNvPr>
          <p:cNvSpPr/>
          <p:nvPr/>
        </p:nvSpPr>
        <p:spPr>
          <a:xfrm>
            <a:off x="8163157" y="6400348"/>
            <a:ext cx="870248" cy="33413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2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3347865" y="3483006"/>
            <a:ext cx="5328592" cy="486054"/>
          </a:xfrm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وضح بالرسم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عنوان 1"/>
          <p:cNvSpPr>
            <a:spLocks noGrp="1"/>
          </p:cNvSpPr>
          <p:nvPr>
            <p:ph type="title"/>
          </p:nvPr>
        </p:nvSpPr>
        <p:spPr>
          <a:xfrm>
            <a:off x="1295205" y="4459147"/>
            <a:ext cx="5221011" cy="486054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r"/>
            <a:r>
              <a:rPr lang="ar-SA" sz="3000" b="1" dirty="0"/>
              <a:t>القوة الكهربائية:</a:t>
            </a:r>
          </a:p>
        </p:txBody>
      </p:sp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467543" y="1455993"/>
          <a:ext cx="8348668" cy="5026133"/>
        </p:xfrm>
        <a:graphic>
          <a:graphicData uri="http://schemas.openxmlformats.org/drawingml/2006/table">
            <a:tbl>
              <a:tblPr rtl="1" firstRow="1" bandRow="1"/>
              <a:tblGrid>
                <a:gridCol w="1261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8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8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0805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 rtl="1"/>
                      <a:r>
                        <a:rPr lang="ar-SA" sz="2700" dirty="0">
                          <a:solidFill>
                            <a:schemeClr val="bg1"/>
                          </a:solidFill>
                        </a:rPr>
                        <a:t>ماذا نعرف؟</a:t>
                      </a:r>
                    </a:p>
                  </a:txBody>
                  <a:tcPr marL="91449" marR="91449" marT="34285" marB="3428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509E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 rtl="1"/>
                      <a:r>
                        <a:rPr lang="ar-SA" sz="2400" b="1" dirty="0"/>
                        <a:t>ماذا نريد أن نعرف عن؟</a:t>
                      </a:r>
                    </a:p>
                  </a:txBody>
                  <a:tcPr marL="91449" marR="91449" marT="34285" marB="3428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 rtl="1"/>
                      <a:endParaRPr lang="ar-SA" sz="33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34285" marB="3428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866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rtl="1"/>
                      <a:endParaRPr lang="ar-SA" sz="1400" dirty="0"/>
                    </a:p>
                    <a:p>
                      <a:pPr rtl="1"/>
                      <a:endParaRPr lang="ar-SA" sz="1400" dirty="0"/>
                    </a:p>
                  </a:txBody>
                  <a:tcPr marL="91449" marR="91449" marT="34285" marB="3428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rtl="1"/>
                      <a:endParaRPr lang="ar-SA" sz="1400" dirty="0"/>
                    </a:p>
                  </a:txBody>
                  <a:tcPr marL="91449" marR="9144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rtl="1"/>
                      <a:r>
                        <a:rPr lang="ar-SA" sz="1400" dirty="0"/>
                        <a:t> </a:t>
                      </a:r>
                    </a:p>
                  </a:txBody>
                  <a:tcPr marL="91449" marR="9144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594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rtl="1"/>
                      <a:endParaRPr lang="ar-SA" sz="1400" dirty="0"/>
                    </a:p>
                  </a:txBody>
                  <a:tcPr marL="91449" marR="91449" marT="34285" marB="3428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rtl="1"/>
                      <a:endParaRPr lang="ar-SA" sz="1400" dirty="0"/>
                    </a:p>
                  </a:txBody>
                  <a:tcPr marL="91449" marR="91449" marT="34285" marB="3428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rtl="1"/>
                      <a:endParaRPr lang="ar-SA" sz="1400" dirty="0"/>
                    </a:p>
                    <a:p>
                      <a:pPr rtl="1"/>
                      <a:endParaRPr lang="ar-SA" sz="1400" dirty="0"/>
                    </a:p>
                    <a:p>
                      <a:pPr rtl="1"/>
                      <a:endParaRPr lang="ar-SA" sz="1400" dirty="0"/>
                    </a:p>
                    <a:p>
                      <a:pPr rtl="1"/>
                      <a:endParaRPr lang="ar-SA" sz="1400" dirty="0"/>
                    </a:p>
                    <a:p>
                      <a:pPr rtl="1"/>
                      <a:endParaRPr lang="ar-SA" sz="1400" dirty="0"/>
                    </a:p>
                    <a:p>
                      <a:pPr rtl="1"/>
                      <a:endParaRPr lang="ar-SA" sz="1400" dirty="0"/>
                    </a:p>
                  </a:txBody>
                  <a:tcPr marL="91449" marR="91449" marT="34285" marB="3428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مربع نص 1"/>
          <p:cNvSpPr txBox="1"/>
          <p:nvPr/>
        </p:nvSpPr>
        <p:spPr>
          <a:xfrm>
            <a:off x="5769855" y="3018147"/>
            <a:ext cx="17641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المحلول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606925" y="4892764"/>
            <a:ext cx="209005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أنواع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المحاليل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2239880" y="1569254"/>
            <a:ext cx="1903686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ماذا تعلمنا ؟</a:t>
            </a:r>
          </a:p>
        </p:txBody>
      </p:sp>
      <p:pic>
        <p:nvPicPr>
          <p:cNvPr id="18" name="Picture 4" descr="نتيجة بحث الصور عن countdown gif 2 minutes">
            <a:extLst>
              <a:ext uri="{FF2B5EF4-FFF2-40B4-BE49-F238E27FC236}">
                <a16:creationId xmlns:a16="http://schemas.microsoft.com/office/drawing/2014/main" id="{78AD1F6A-9D95-4B7B-AF52-2964F5DCE4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615" y="258332"/>
            <a:ext cx="2547959" cy="71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30FDEC89-1995-49FE-909C-1506A97A45A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37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type.wav"/>
          </p:stSnd>
        </p:sndAc>
      </p:transition>
    </mc:Choice>
    <mc:Fallback xmlns="">
      <p:transition>
        <p:cut/>
        <p:sndAc>
          <p:stSnd>
            <p:snd r:embed="rId5" name="typ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60615"/>
            <a:ext cx="6858000" cy="4340135"/>
          </a:xfrm>
          <a:prstGeom prst="rect">
            <a:avLst/>
          </a:prstGeom>
        </p:spPr>
      </p:pic>
      <p:sp>
        <p:nvSpPr>
          <p:cNvPr id="5" name="Shape 450">
            <a:extLst>
              <a:ext uri="{FF2B5EF4-FFF2-40B4-BE49-F238E27FC236}">
                <a16:creationId xmlns:a16="http://schemas.microsoft.com/office/drawing/2014/main" id="{422F0971-B9F9-4B9F-8D36-2CDD4814A26F}"/>
              </a:ext>
            </a:extLst>
          </p:cNvPr>
          <p:cNvSpPr txBox="1">
            <a:spLocks/>
          </p:cNvSpPr>
          <p:nvPr/>
        </p:nvSpPr>
        <p:spPr>
          <a:xfrm>
            <a:off x="395536" y="332656"/>
            <a:ext cx="8423920" cy="11731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68580" tIns="34290" rIns="68580" bIns="34290" rtlCol="0" anchor="b">
            <a:noAutofit/>
          </a:bodyPr>
          <a:lstStyle>
            <a:lvl1pPr algn="r" defTabSz="758951" rtl="0" eaLnBrk="1" latinLnBrk="0" hangingPunct="1">
              <a:spcBef>
                <a:spcPct val="0"/>
              </a:spcBef>
              <a:buNone/>
              <a:defRPr sz="4482" b="1" kern="1200" cap="all" spc="-60" baseline="0">
                <a:solidFill>
                  <a:schemeClr val="tx2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marL="0" marR="0" lvl="0" indent="0" algn="ctr" defTabSz="569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all" spc="-4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 Nile"/>
              <a:cs typeface="AL-Mohanad" pitchFamily="2" charset="-78"/>
              <a:sym typeface="Al Nile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7B6477E-814C-401D-87AF-C51ACE7B0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65" y="853198"/>
            <a:ext cx="804303" cy="674472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DC9CE245-E69C-4890-BA92-B161D2C7D436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7F7F7F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E57FDC4-1565-4248-BC48-AA87063A079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>
              <a:alpha val="9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E7D3284-4AE6-4BD8-81DA-2434100F3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7" y="842283"/>
            <a:ext cx="804303" cy="67447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E711454-56AC-4C57-BA70-EDD38D69AE18}"/>
              </a:ext>
            </a:extLst>
          </p:cNvPr>
          <p:cNvSpPr txBox="1"/>
          <p:nvPr/>
        </p:nvSpPr>
        <p:spPr>
          <a:xfrm>
            <a:off x="208856" y="372064"/>
            <a:ext cx="879728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569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all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 Nile"/>
                <a:ea typeface="+mn-ea"/>
                <a:cs typeface="AL-Mohanad" pitchFamily="2" charset="-78"/>
                <a:sym typeface="Al Nile"/>
              </a:rPr>
              <a:t>شاهد المادة العلمية ثم أجب عن الأسئلة التالية                  بالتعاون مع أفراد مجموعتك</a:t>
            </a:r>
          </a:p>
        </p:txBody>
      </p:sp>
    </p:spTree>
    <p:extLst>
      <p:ext uri="{BB962C8B-B14F-4D97-AF65-F5344CB8AC3E}">
        <p14:creationId xmlns:p14="http://schemas.microsoft.com/office/powerpoint/2010/main" val="401388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mera.wav"/>
          </p:stSnd>
        </p:sndAc>
      </p:transition>
    </mc:Choice>
    <mc:Fallback xmlns="">
      <p:transition spd="slow">
        <p:checker/>
        <p:sndAc>
          <p:stSnd>
            <p:snd r:embed="rId5" name="camera.wav"/>
          </p:stSnd>
        </p:sndAc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وسائط عبر الإنترنت 3" title="أنواع المحاليل">
            <a:hlinkClick r:id="" action="ppaction://media"/>
            <a:extLst>
              <a:ext uri="{FF2B5EF4-FFF2-40B4-BE49-F238E27FC236}">
                <a16:creationId xmlns:a16="http://schemas.microsoft.com/office/drawing/2014/main" id="{7014DB45-BDA9-457D-B86A-7722345B9A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75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رابط كسهم مستقيم 3"/>
          <p:cNvCxnSpPr/>
          <p:nvPr/>
        </p:nvCxnSpPr>
        <p:spPr>
          <a:xfrm>
            <a:off x="6516216" y="3609020"/>
            <a:ext cx="864096" cy="864096"/>
          </a:xfrm>
          <a:prstGeom prst="straightConnector1">
            <a:avLst/>
          </a:prstGeom>
          <a:ln w="762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 flipH="1">
            <a:off x="2483768" y="3537012"/>
            <a:ext cx="864096" cy="936104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شكل بيضاوي 6"/>
          <p:cNvSpPr/>
          <p:nvPr/>
        </p:nvSpPr>
        <p:spPr>
          <a:xfrm>
            <a:off x="5652120" y="4653136"/>
            <a:ext cx="3168352" cy="1584176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2060"/>
                </a:solidFill>
              </a:rPr>
              <a:t>مذاب : يذوب في المذيب وتكون نسبته أقل في المحلول.</a:t>
            </a:r>
          </a:p>
        </p:txBody>
      </p:sp>
      <p:sp>
        <p:nvSpPr>
          <p:cNvPr id="8" name="شكل بيضاوي 7"/>
          <p:cNvSpPr/>
          <p:nvPr/>
        </p:nvSpPr>
        <p:spPr>
          <a:xfrm>
            <a:off x="683568" y="4653136"/>
            <a:ext cx="3168352" cy="1584176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2060"/>
                </a:solidFill>
              </a:rPr>
              <a:t>مذيب: يذيب المذاب وتكون نسبته أكبر في المحلول.</a:t>
            </a:r>
          </a:p>
        </p:txBody>
      </p:sp>
      <p:sp>
        <p:nvSpPr>
          <p:cNvPr id="11" name="وسيلة شرح على شكل سحابة 10"/>
          <p:cNvSpPr/>
          <p:nvPr/>
        </p:nvSpPr>
        <p:spPr>
          <a:xfrm>
            <a:off x="5076056" y="404664"/>
            <a:ext cx="3888432" cy="1080120"/>
          </a:xfrm>
          <a:prstGeom prst="cloudCallout">
            <a:avLst>
              <a:gd name="adj1" fmla="val -20833"/>
              <a:gd name="adj2" fmla="val 85611"/>
            </a:avLst>
          </a:prstGeom>
          <a:solidFill>
            <a:schemeClr val="tx1"/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ما هو المحلول ومما يتكون؟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DA9AE72-2CF0-4F4B-B41D-7FF8CD1B218B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E51235BE-57F4-49DE-BA0D-0EE02391B6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816"/>
            <a:ext cx="1728194" cy="1660768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18A6D5D4-C0EB-4C2A-A827-3D43CA6D7485}"/>
              </a:ext>
            </a:extLst>
          </p:cNvPr>
          <p:cNvSpPr/>
          <p:nvPr/>
        </p:nvSpPr>
        <p:spPr>
          <a:xfrm>
            <a:off x="2195736" y="1988840"/>
            <a:ext cx="5760640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المحلول : </a:t>
            </a:r>
            <a:r>
              <a:rPr lang="ar-SA" sz="2400" b="1" dirty="0">
                <a:solidFill>
                  <a:schemeClr val="tx1"/>
                </a:solidFill>
              </a:rPr>
              <a:t>مخلوط  متجانس تتوزع عناصره ومركباته بالتساوي على المستوى الجزيئي </a:t>
            </a:r>
            <a:r>
              <a:rPr lang="ar-SA" sz="2400" b="1" u="sng" dirty="0">
                <a:solidFill>
                  <a:schemeClr val="tx1"/>
                </a:solidFill>
              </a:rPr>
              <a:t>دون أن تتشكل بينها روابط كيميائية</a:t>
            </a:r>
            <a:r>
              <a:rPr lang="ar-SA" sz="2400" b="1" dirty="0">
                <a:solidFill>
                  <a:schemeClr val="tx1"/>
                </a:solidFill>
              </a:rPr>
              <a:t> , يتكون المحلول من : </a:t>
            </a:r>
          </a:p>
        </p:txBody>
      </p:sp>
      <p:sp>
        <p:nvSpPr>
          <p:cNvPr id="12" name="مربع نص 15">
            <a:extLst>
              <a:ext uri="{FF2B5EF4-FFF2-40B4-BE49-F238E27FC236}">
                <a16:creationId xmlns:a16="http://schemas.microsoft.com/office/drawing/2014/main" id="{7A2BA573-31F3-4ADC-9CC8-2B1A20A41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393" y="586442"/>
            <a:ext cx="43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46466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4" name="Picture 19" descr="http://www.kermalek.com/wp-content/uploads/5631173110201034831.jpg">
            <a:extLst>
              <a:ext uri="{FF2B5EF4-FFF2-40B4-BE49-F238E27FC236}">
                <a16:creationId xmlns:a16="http://schemas.microsoft.com/office/drawing/2014/main" id="{AF7D9F68-F136-4520-AFCC-5888323D1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6450"/>
            <a:ext cx="1062038" cy="112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 descr="http://women.bo7.net/14/03/%D8%B5%D9%88%D8%B1%D8%A9_%D8%B7%D8%B1%D9%8A%D9%82%D8%A9_%D8%B1%D9%8A%D8%AC%D9%8A%D9%85_%D8%A7%D9%84%D9%85%D8%A7%D8%A1_3.jpg">
            <a:extLst>
              <a:ext uri="{FF2B5EF4-FFF2-40B4-BE49-F238E27FC236}">
                <a16:creationId xmlns:a16="http://schemas.microsoft.com/office/drawing/2014/main" id="{1986A3C5-5382-4406-9783-3A9C4C25E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8" y="157352"/>
            <a:ext cx="1500187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224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88639"/>
            <a:ext cx="8352928" cy="6048673"/>
          </a:xfrm>
          <a:solidFill>
            <a:schemeClr val="bg1"/>
          </a:solidFill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ar-SA" altLang="ar-SA" dirty="0"/>
              <a:t> </a:t>
            </a:r>
          </a:p>
          <a:p>
            <a:pPr>
              <a:buFont typeface="Arial" pitchFamily="34" charset="0"/>
              <a:buNone/>
            </a:pPr>
            <a:endParaRPr lang="ar-SA" altLang="ar-SA" dirty="0"/>
          </a:p>
          <a:p>
            <a:pPr>
              <a:buFont typeface="Arial" pitchFamily="34" charset="0"/>
              <a:buNone/>
            </a:pPr>
            <a:endParaRPr lang="ar-SA" altLang="ar-SA" dirty="0"/>
          </a:p>
          <a:p>
            <a:pPr>
              <a:buFont typeface="Arial" pitchFamily="34" charset="0"/>
              <a:buNone/>
            </a:pPr>
            <a:endParaRPr lang="ar-SA" altLang="ar-SA" dirty="0"/>
          </a:p>
          <a:p>
            <a:pPr>
              <a:buFont typeface="Arial" pitchFamily="34" charset="0"/>
              <a:buNone/>
            </a:pPr>
            <a:r>
              <a:rPr lang="ar-SA" altLang="ar-SA" dirty="0"/>
              <a:t>                      </a:t>
            </a:r>
          </a:p>
          <a:p>
            <a:pPr>
              <a:buFont typeface="Arial" pitchFamily="34" charset="0"/>
              <a:buNone/>
            </a:pPr>
            <a:r>
              <a:rPr lang="ar-SA" altLang="ar-SA" dirty="0"/>
              <a:t>    </a:t>
            </a:r>
            <a:endParaRPr lang="ar-SA" altLang="ar-SA" b="1" dirty="0">
              <a:solidFill>
                <a:srgbClr val="FFC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11560" y="3554288"/>
            <a:ext cx="7992888" cy="283616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79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/>
          </a:bodyPr>
          <a:lstStyle/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21447" y="597732"/>
            <a:ext cx="8501106" cy="1308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>
              <a:solidFill>
                <a:srgbClr val="C00000"/>
              </a:solidFill>
            </a:endParaRPr>
          </a:p>
          <a:p>
            <a:r>
              <a:rPr lang="ar-SA" sz="3600" b="1" dirty="0">
                <a:solidFill>
                  <a:srgbClr val="C00000"/>
                </a:solidFill>
              </a:rPr>
              <a:t> حدد المذيب والمذاب في محلول السكر في الماء؟</a:t>
            </a:r>
            <a:br>
              <a:rPr lang="en-US" sz="2400" b="1" dirty="0">
                <a:solidFill>
                  <a:srgbClr val="002060"/>
                </a:solidFill>
              </a:rPr>
            </a:br>
            <a:endParaRPr lang="ar-SA" sz="2400" b="1" dirty="0">
              <a:solidFill>
                <a:prstClr val="white"/>
              </a:solidFill>
            </a:endParaRPr>
          </a:p>
        </p:txBody>
      </p:sp>
      <p:sp>
        <p:nvSpPr>
          <p:cNvPr id="9" name="مخطط انسيابي: شريط مثقب 8"/>
          <p:cNvSpPr/>
          <p:nvPr/>
        </p:nvSpPr>
        <p:spPr>
          <a:xfrm>
            <a:off x="428596" y="2214554"/>
            <a:ext cx="8143932" cy="4286280"/>
          </a:xfrm>
          <a:prstGeom prst="flowChartPunchedTa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6000" b="1" dirty="0">
                <a:solidFill>
                  <a:srgbClr val="002060"/>
                </a:solidFill>
              </a:rPr>
              <a:t>السكر      مذاب</a:t>
            </a:r>
          </a:p>
          <a:p>
            <a:endParaRPr lang="ar-SA" sz="6000" b="1" dirty="0">
              <a:solidFill>
                <a:srgbClr val="002060"/>
              </a:solidFill>
            </a:endParaRPr>
          </a:p>
          <a:p>
            <a:r>
              <a:rPr lang="ar-SA" sz="6000" b="1" dirty="0">
                <a:solidFill>
                  <a:srgbClr val="002060"/>
                </a:solidFill>
              </a:rPr>
              <a:t>الماء       مذيب</a:t>
            </a:r>
          </a:p>
        </p:txBody>
      </p:sp>
      <p:cxnSp>
        <p:nvCxnSpPr>
          <p:cNvPr id="3" name="رابط كسهم مستقيم 2"/>
          <p:cNvCxnSpPr/>
          <p:nvPr/>
        </p:nvCxnSpPr>
        <p:spPr>
          <a:xfrm flipH="1">
            <a:off x="5940152" y="3573016"/>
            <a:ext cx="11159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flipH="1">
            <a:off x="6084168" y="5373216"/>
            <a:ext cx="11159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2" b="89982" l="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2989542"/>
            <a:ext cx="2020468" cy="273630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4366C88-9EAE-41E5-A503-E29346AA3F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51" y="783518"/>
            <a:ext cx="1268355" cy="971779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E5574B0F-527D-4C26-97CA-074B1F4453A5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AF01148-FB41-49D9-B3BA-B97E95099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2" b="89982" l="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2885235"/>
            <a:ext cx="2020467" cy="294491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1D31A82-EBAE-45A2-8405-E101D2C160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00391" y="5633972"/>
            <a:ext cx="793229" cy="89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42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44F4D33E-1557-48E7-94C5-03771A0DEFAD}"/>
              </a:ext>
            </a:extLst>
          </p:cNvPr>
          <p:cNvSpPr/>
          <p:nvPr/>
        </p:nvSpPr>
        <p:spPr>
          <a:xfrm>
            <a:off x="8215313" y="6309320"/>
            <a:ext cx="714375" cy="3286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434" name="Picture 3">
            <a:extLst>
              <a:ext uri="{FF2B5EF4-FFF2-40B4-BE49-F238E27FC236}">
                <a16:creationId xmlns:a16="http://schemas.microsoft.com/office/drawing/2014/main" id="{96134672-9324-4DEC-9F43-DB63676B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7" t="34622" r="1279" b="1520"/>
          <a:stretch>
            <a:fillRect/>
          </a:stretch>
        </p:blipFill>
        <p:spPr bwMode="auto">
          <a:xfrm>
            <a:off x="2071688" y="2071678"/>
            <a:ext cx="25717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0">
            <a:extLst>
              <a:ext uri="{FF2B5EF4-FFF2-40B4-BE49-F238E27FC236}">
                <a16:creationId xmlns:a16="http://schemas.microsoft.com/office/drawing/2014/main" id="{D2957131-0B2B-4D06-9D75-11DA36FA7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75" y="1607330"/>
            <a:ext cx="2690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عنوان 1">
            <a:extLst>
              <a:ext uri="{FF2B5EF4-FFF2-40B4-BE49-F238E27FC236}">
                <a16:creationId xmlns:a16="http://schemas.microsoft.com/office/drawing/2014/main" id="{A8F10411-246D-4376-B572-122CB449F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358" y="888250"/>
            <a:ext cx="6385362" cy="474778"/>
          </a:xfrm>
          <a:noFill/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ar-SA" sz="2400" b="1" dirty="0">
                <a:solidFill>
                  <a:srgbClr val="FF0000"/>
                </a:solidFill>
              </a:rPr>
              <a:t>لماذا نشاهد بعض الرواسب في حوض الاستحمام والمغسلة ؟</a:t>
            </a:r>
          </a:p>
        </p:txBody>
      </p:sp>
      <p:pic>
        <p:nvPicPr>
          <p:cNvPr id="18437" name="Picture 3">
            <a:extLst>
              <a:ext uri="{FF2B5EF4-FFF2-40B4-BE49-F238E27FC236}">
                <a16:creationId xmlns:a16="http://schemas.microsoft.com/office/drawing/2014/main" id="{D1DFC18D-6314-4C1A-B005-BDC98875B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" t="10526" r="34570"/>
          <a:stretch>
            <a:fillRect/>
          </a:stretch>
        </p:blipFill>
        <p:spPr bwMode="auto">
          <a:xfrm>
            <a:off x="4857750" y="2071688"/>
            <a:ext cx="250031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AA8100C4-F9FB-446F-AB08-E46D480AC543}"/>
              </a:ext>
            </a:extLst>
          </p:cNvPr>
          <p:cNvSpPr/>
          <p:nvPr/>
        </p:nvSpPr>
        <p:spPr>
          <a:xfrm>
            <a:off x="4441310" y="220019"/>
            <a:ext cx="4500562" cy="5715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chemeClr val="bg1"/>
                </a:solidFill>
              </a:rPr>
              <a:t>تكوّن المادة الصلبة من المحاليل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ABBDC96-94B0-4E25-B371-38DCB3DB05BE}"/>
              </a:ext>
            </a:extLst>
          </p:cNvPr>
          <p:cNvSpPr/>
          <p:nvPr/>
        </p:nvSpPr>
        <p:spPr>
          <a:xfrm>
            <a:off x="4650512" y="5002884"/>
            <a:ext cx="3643338" cy="15556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</a:rPr>
              <a:t>يحدث عند خروج كمية من المذاب خارج المحلول في صورة مادة صلبة بواسطة تبريد المحلول أو بعد تبخر جزء من المذيب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5D0A48F-F68F-4AA0-896F-6DA5BEF1BF11}"/>
              </a:ext>
            </a:extLst>
          </p:cNvPr>
          <p:cNvSpPr/>
          <p:nvPr/>
        </p:nvSpPr>
        <p:spPr>
          <a:xfrm>
            <a:off x="659822" y="5002884"/>
            <a:ext cx="3714776" cy="15556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</a:rPr>
              <a:t>يحدث عند خلط بعض المحاليل وحدوث تفاعل كيميائي بينها لينتج مادة صلبة تسمى راسب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A814C4D-CF50-4048-A694-692A4C514509}"/>
              </a:ext>
            </a:extLst>
          </p:cNvPr>
          <p:cNvSpPr/>
          <p:nvPr/>
        </p:nvSpPr>
        <p:spPr>
          <a:xfrm>
            <a:off x="535782" y="2660249"/>
            <a:ext cx="142875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chemeClr val="accent2">
                    <a:lumMod val="50000"/>
                  </a:schemeClr>
                </a:solidFill>
              </a:rPr>
              <a:t>مثل الرواسب التي نراها في حوض الاستحمام والمغسلة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10AA320-E1CB-4ECA-9915-F9A2FEB17AAE}"/>
              </a:ext>
            </a:extLst>
          </p:cNvPr>
          <p:cNvSpPr/>
          <p:nvPr/>
        </p:nvSpPr>
        <p:spPr>
          <a:xfrm>
            <a:off x="7500938" y="2857500"/>
            <a:ext cx="142875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chemeClr val="accent2">
                    <a:lumMod val="50000"/>
                  </a:schemeClr>
                </a:solidFill>
              </a:rPr>
              <a:t>مثل تبلور السكر المذاب في الماء عند عمل محلول السكر بالتبريد </a:t>
            </a:r>
            <a:endParaRPr lang="ar-SA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1C6F098-6310-4F64-83B0-DADA27DCA8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96" y="906673"/>
            <a:ext cx="470924" cy="470924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C92D148D-4787-4592-A967-C87C4D51A8AA}"/>
              </a:ext>
            </a:extLst>
          </p:cNvPr>
          <p:cNvSpPr/>
          <p:nvPr/>
        </p:nvSpPr>
        <p:spPr>
          <a:xfrm>
            <a:off x="2959820" y="933860"/>
            <a:ext cx="6149900" cy="42396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</a:rPr>
              <a:t>كيف يخرج المذاب من المحلول على صورة مادة صلبة ؟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0C9D3FB-0823-499D-9DF9-2449805E6298}"/>
              </a:ext>
            </a:extLst>
          </p:cNvPr>
          <p:cNvSpPr/>
          <p:nvPr/>
        </p:nvSpPr>
        <p:spPr>
          <a:xfrm>
            <a:off x="5893837" y="4365681"/>
            <a:ext cx="1057504" cy="63720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التبلور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FE53DF02-5D60-45B2-BCA7-4B0C8502E296}"/>
              </a:ext>
            </a:extLst>
          </p:cNvPr>
          <p:cNvSpPr/>
          <p:nvPr/>
        </p:nvSpPr>
        <p:spPr>
          <a:xfrm>
            <a:off x="1855644" y="4329878"/>
            <a:ext cx="1057504" cy="63720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الترسيب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602736E2-B6EB-4D91-837D-E1B54AFBB7C8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10" grpId="0" animBg="1"/>
      <p:bldP spid="11" grpId="0" animBg="1"/>
      <p:bldP spid="15" grpId="0"/>
      <p:bldP spid="16" grpId="0"/>
      <p:bldP spid="17" grpId="0" animBg="1"/>
      <p:bldP spid="4" grpId="0" animBg="1"/>
      <p:bldP spid="1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16B84878-A35D-42FC-96D4-9E1CE4C57D8B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78768991-5E01-4CAB-A5FF-948B43136A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1306206"/>
              </p:ext>
            </p:extLst>
          </p:nvPr>
        </p:nvGraphicFramePr>
        <p:xfrm>
          <a:off x="1256680" y="699429"/>
          <a:ext cx="643237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صورة 6">
            <a:extLst>
              <a:ext uri="{FF2B5EF4-FFF2-40B4-BE49-F238E27FC236}">
                <a16:creationId xmlns:a16="http://schemas.microsoft.com/office/drawing/2014/main" id="{89277D07-E1F7-468F-9768-940C142D889B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11560" y="332656"/>
            <a:ext cx="1625600" cy="16256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61347CB-CC5A-4E92-AF43-33488E7303FB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10" y="5517232"/>
            <a:ext cx="1051520" cy="1224136"/>
          </a:xfrm>
          <a:prstGeom prst="rect">
            <a:avLst/>
          </a:prstGeom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2182D581-28B4-4A59-9701-4A15786FD508}"/>
              </a:ext>
            </a:extLst>
          </p:cNvPr>
          <p:cNvSpPr txBox="1">
            <a:spLocks/>
          </p:cNvSpPr>
          <p:nvPr/>
        </p:nvSpPr>
        <p:spPr bwMode="auto">
          <a:xfrm>
            <a:off x="6003962" y="196161"/>
            <a:ext cx="2971800" cy="63976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تقويم مرحلي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79FEC8D-59BF-4203-BB4A-915AAE2814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80923" y="5653786"/>
            <a:ext cx="793229" cy="89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explode.wav"/>
          </p:stSnd>
        </p:sndAc>
      </p:transition>
    </mc:Choice>
    <mc:Fallback xmlns="">
      <p:transition spd="slow">
        <p:fade/>
        <p:sndAc>
          <p:stSnd>
            <p:snd r:embed="rId13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6DA6D09-EBAA-40CA-9D0E-5DB3D646C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graphicEl>
                                              <a:dgm id="{06DA6D09-EBAA-40CA-9D0E-5DB3D646C2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87D843B-68FA-4060-A891-B014AE4F7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graphicEl>
                                              <a:dgm id="{287D843B-68FA-4060-A891-B014AE4F7C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CE05D2D-DBB1-4BB9-8727-F70A5DD0C4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graphicEl>
                                              <a:dgm id="{2CE05D2D-DBB1-4BB9-8727-F70A5DD0C4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36C0504-0C81-4048-A1EF-366DD5442B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graphicEl>
                                              <a:dgm id="{336C0504-0C81-4048-A1EF-366DD5442B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A604FE8-0134-4AB5-8DFC-E80171433A7C}"/>
              </a:ext>
            </a:extLst>
          </p:cNvPr>
          <p:cNvSpPr/>
          <p:nvPr/>
        </p:nvSpPr>
        <p:spPr>
          <a:xfrm>
            <a:off x="7812360" y="6237312"/>
            <a:ext cx="1224136" cy="5040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9459" name="Picture 3" descr="C:\Users\user\Desktop\صورة23.png">
            <a:extLst>
              <a:ext uri="{FF2B5EF4-FFF2-40B4-BE49-F238E27FC236}">
                <a16:creationId xmlns:a16="http://schemas.microsoft.com/office/drawing/2014/main" id="{DF1221CF-C435-4E0C-95D3-308CBA3DD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1"/>
          <a:stretch>
            <a:fillRect/>
          </a:stretch>
        </p:blipFill>
        <p:spPr bwMode="auto">
          <a:xfrm>
            <a:off x="395537" y="785813"/>
            <a:ext cx="8408962" cy="565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998A813-0BC2-4B3B-BA5B-888FE045A549}"/>
              </a:ext>
            </a:extLst>
          </p:cNvPr>
          <p:cNvSpPr/>
          <p:nvPr/>
        </p:nvSpPr>
        <p:spPr>
          <a:xfrm>
            <a:off x="6743923" y="261937"/>
            <a:ext cx="2060575" cy="5238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SA" sz="2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أنواع المحاليل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77DB853-A798-405B-9DB8-B229D67C17D6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0">
        <p:fade/>
      </p:transition>
    </mc:Choice>
    <mc:Fallback xmlns="">
      <p:transition spd="med" advTm="60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مستطيل 34">
            <a:extLst>
              <a:ext uri="{FF2B5EF4-FFF2-40B4-BE49-F238E27FC236}">
                <a16:creationId xmlns:a16="http://schemas.microsoft.com/office/drawing/2014/main" id="{86CE52B0-BAC6-4021-9465-D9987A3C250E}"/>
              </a:ext>
            </a:extLst>
          </p:cNvPr>
          <p:cNvSpPr/>
          <p:nvPr/>
        </p:nvSpPr>
        <p:spPr>
          <a:xfrm>
            <a:off x="7812360" y="6237312"/>
            <a:ext cx="1224136" cy="5040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224DBD6F-36B6-4926-ADFF-7B9622A4A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571500"/>
            <a:ext cx="48577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 descr="image_thumb_science005">
            <a:extLst>
              <a:ext uri="{FF2B5EF4-FFF2-40B4-BE49-F238E27FC236}">
                <a16:creationId xmlns:a16="http://schemas.microsoft.com/office/drawing/2014/main" id="{E09A4287-5891-4FC3-843B-AC58C723E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79501"/>
            <a:ext cx="1071563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C:\Users\user\Pictures\صورة3.png">
            <a:extLst>
              <a:ext uri="{FF2B5EF4-FFF2-40B4-BE49-F238E27FC236}">
                <a16:creationId xmlns:a16="http://schemas.microsoft.com/office/drawing/2014/main" id="{EAB95FEA-588F-4C9E-98B8-88C64FA70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6" y="299244"/>
            <a:ext cx="23574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F0767CA-4CFC-4B50-8599-758CBC2962EC}"/>
              </a:ext>
            </a:extLst>
          </p:cNvPr>
          <p:cNvSpPr txBox="1"/>
          <p:nvPr/>
        </p:nvSpPr>
        <p:spPr>
          <a:xfrm>
            <a:off x="1071563" y="1000125"/>
            <a:ext cx="2435225" cy="7080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bg1"/>
                </a:solidFill>
              </a:rPr>
              <a:t>المذيب سائل والمذاب قد يكون سائل أو غاز أو صلب</a:t>
            </a:r>
          </a:p>
        </p:txBody>
      </p:sp>
      <p:grpSp>
        <p:nvGrpSpPr>
          <p:cNvPr id="2" name="مجموعة 20">
            <a:extLst>
              <a:ext uri="{FF2B5EF4-FFF2-40B4-BE49-F238E27FC236}">
                <a16:creationId xmlns:a16="http://schemas.microsoft.com/office/drawing/2014/main" id="{696C98B0-F19E-4327-B6C0-2ACC96C7F47B}"/>
              </a:ext>
            </a:extLst>
          </p:cNvPr>
          <p:cNvGrpSpPr>
            <a:grpSpLocks/>
          </p:cNvGrpSpPr>
          <p:nvPr/>
        </p:nvGrpSpPr>
        <p:grpSpPr bwMode="auto">
          <a:xfrm>
            <a:off x="571472" y="2357430"/>
            <a:ext cx="3357586" cy="512767"/>
            <a:chOff x="1516951" y="1463462"/>
            <a:chExt cx="4299203" cy="1154996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" name="مستطيل مستدير الزوايا 8">
              <a:extLst>
                <a:ext uri="{FF2B5EF4-FFF2-40B4-BE49-F238E27FC236}">
                  <a16:creationId xmlns:a16="http://schemas.microsoft.com/office/drawing/2014/main" id="{776667B0-E6BE-4FA3-94EF-6B5C66A2204E}"/>
                </a:ext>
              </a:extLst>
            </p:cNvPr>
            <p:cNvSpPr/>
            <p:nvPr/>
          </p:nvSpPr>
          <p:spPr>
            <a:xfrm>
              <a:off x="1632719" y="1463462"/>
              <a:ext cx="4115452" cy="1140680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68979D22-1F64-48B6-A2E0-E5EB559705AE}"/>
                </a:ext>
              </a:extLst>
            </p:cNvPr>
            <p:cNvSpPr/>
            <p:nvPr/>
          </p:nvSpPr>
          <p:spPr>
            <a:xfrm>
              <a:off x="1516951" y="1463462"/>
              <a:ext cx="4299203" cy="11549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247650" rIns="247650" bIns="247650" spcCol="1270" anchor="ctr"/>
            <a:lstStyle/>
            <a:p>
              <a:pPr algn="ctr" defTabSz="2889250" rtl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ar-SA" sz="2400" b="1" dirty="0">
                  <a:solidFill>
                    <a:srgbClr val="C00000"/>
                  </a:solidFill>
                </a:rPr>
                <a:t>أنواع المحاليل السائلة </a:t>
              </a:r>
            </a:p>
          </p:txBody>
        </p:sp>
      </p:grpSp>
      <p:sp>
        <p:nvSpPr>
          <p:cNvPr id="11" name="سهم للأسفل 10">
            <a:extLst>
              <a:ext uri="{FF2B5EF4-FFF2-40B4-BE49-F238E27FC236}">
                <a16:creationId xmlns:a16="http://schemas.microsoft.com/office/drawing/2014/main" id="{9EF8CA04-CA86-4567-BC6F-2AA6B76801C2}"/>
              </a:ext>
            </a:extLst>
          </p:cNvPr>
          <p:cNvSpPr/>
          <p:nvPr/>
        </p:nvSpPr>
        <p:spPr>
          <a:xfrm>
            <a:off x="2225675" y="1712913"/>
            <a:ext cx="142875" cy="358775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6478357C-2EEB-4FF1-9FD7-F62626102BEA}"/>
              </a:ext>
            </a:extLst>
          </p:cNvPr>
          <p:cNvSpPr/>
          <p:nvPr/>
        </p:nvSpPr>
        <p:spPr>
          <a:xfrm>
            <a:off x="2801938" y="3079750"/>
            <a:ext cx="1258887" cy="86518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85C18271-2D13-4737-AF07-B01B94896C64}"/>
              </a:ext>
            </a:extLst>
          </p:cNvPr>
          <p:cNvSpPr/>
          <p:nvPr/>
        </p:nvSpPr>
        <p:spPr>
          <a:xfrm>
            <a:off x="1576388" y="3079750"/>
            <a:ext cx="1225550" cy="86518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DA659142-207A-4301-A1DF-70CAAD53766F}"/>
              </a:ext>
            </a:extLst>
          </p:cNvPr>
          <p:cNvSpPr/>
          <p:nvPr/>
        </p:nvSpPr>
        <p:spPr>
          <a:xfrm>
            <a:off x="352425" y="3079750"/>
            <a:ext cx="1223963" cy="86518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22540" name="مستطيل 23">
            <a:extLst>
              <a:ext uri="{FF2B5EF4-FFF2-40B4-BE49-F238E27FC236}">
                <a16:creationId xmlns:a16="http://schemas.microsoft.com/office/drawing/2014/main" id="{10491FDF-E080-4BE3-8258-4BE1A3DE5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938" y="3295650"/>
            <a:ext cx="1258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ar-SA" altLang="ar-SA" sz="2000" b="1"/>
              <a:t>سائل – سائل</a:t>
            </a:r>
          </a:p>
        </p:txBody>
      </p:sp>
      <p:sp>
        <p:nvSpPr>
          <p:cNvPr id="22541" name="مستطيل 27">
            <a:extLst>
              <a:ext uri="{FF2B5EF4-FFF2-40B4-BE49-F238E27FC236}">
                <a16:creationId xmlns:a16="http://schemas.microsoft.com/office/drawing/2014/main" id="{9127CB72-B1EC-48B0-A94D-0CAB0D0E9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388" y="3295650"/>
            <a:ext cx="1331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ar-SA" altLang="ar-SA" sz="2000" b="1"/>
              <a:t>سائل – صلب</a:t>
            </a:r>
          </a:p>
        </p:txBody>
      </p:sp>
      <p:sp>
        <p:nvSpPr>
          <p:cNvPr id="22542" name="مستطيل 28">
            <a:extLst>
              <a:ext uri="{FF2B5EF4-FFF2-40B4-BE49-F238E27FC236}">
                <a16:creationId xmlns:a16="http://schemas.microsoft.com/office/drawing/2014/main" id="{1755C31D-C7EC-4A96-8F71-D2D687C1B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" y="3295650"/>
            <a:ext cx="1187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ar-SA" altLang="ar-SA" sz="2000" b="1"/>
              <a:t>سائل – غاز</a:t>
            </a:r>
          </a:p>
        </p:txBody>
      </p:sp>
      <p:sp>
        <p:nvSpPr>
          <p:cNvPr id="18" name="مستطيل مستدير الزوايا 17">
            <a:extLst>
              <a:ext uri="{FF2B5EF4-FFF2-40B4-BE49-F238E27FC236}">
                <a16:creationId xmlns:a16="http://schemas.microsoft.com/office/drawing/2014/main" id="{799055C7-F6B0-4B7F-9FCF-52A304A2BF8D}"/>
              </a:ext>
            </a:extLst>
          </p:cNvPr>
          <p:cNvSpPr/>
          <p:nvPr/>
        </p:nvSpPr>
        <p:spPr>
          <a:xfrm>
            <a:off x="357188" y="4000500"/>
            <a:ext cx="1152525" cy="1657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1537E59F-D366-4CF8-AC35-D4DB8B761F8B}"/>
              </a:ext>
            </a:extLst>
          </p:cNvPr>
          <p:cNvSpPr/>
          <p:nvPr/>
        </p:nvSpPr>
        <p:spPr>
          <a:xfrm>
            <a:off x="1643063" y="4000500"/>
            <a:ext cx="1079500" cy="1657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0" name="مستطيل مستدير الزوايا 19">
            <a:extLst>
              <a:ext uri="{FF2B5EF4-FFF2-40B4-BE49-F238E27FC236}">
                <a16:creationId xmlns:a16="http://schemas.microsoft.com/office/drawing/2014/main" id="{78236F12-E255-4883-A469-A8EAB19E4290}"/>
              </a:ext>
            </a:extLst>
          </p:cNvPr>
          <p:cNvSpPr/>
          <p:nvPr/>
        </p:nvSpPr>
        <p:spPr>
          <a:xfrm>
            <a:off x="2928938" y="4000500"/>
            <a:ext cx="1055687" cy="1657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1" name="سهم للأسفل 20">
            <a:extLst>
              <a:ext uri="{FF2B5EF4-FFF2-40B4-BE49-F238E27FC236}">
                <a16:creationId xmlns:a16="http://schemas.microsoft.com/office/drawing/2014/main" id="{DB5F5729-5D15-467E-A2B2-3F63AB44BE35}"/>
              </a:ext>
            </a:extLst>
          </p:cNvPr>
          <p:cNvSpPr/>
          <p:nvPr/>
        </p:nvSpPr>
        <p:spPr>
          <a:xfrm>
            <a:off x="3357563" y="2857500"/>
            <a:ext cx="144462" cy="21590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سهم للأسفل 21">
            <a:extLst>
              <a:ext uri="{FF2B5EF4-FFF2-40B4-BE49-F238E27FC236}">
                <a16:creationId xmlns:a16="http://schemas.microsoft.com/office/drawing/2014/main" id="{957F05DA-2FC6-452B-AC88-117F0EDB4F75}"/>
              </a:ext>
            </a:extLst>
          </p:cNvPr>
          <p:cNvSpPr/>
          <p:nvPr/>
        </p:nvSpPr>
        <p:spPr>
          <a:xfrm>
            <a:off x="2143125" y="2857500"/>
            <a:ext cx="144463" cy="21590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3" name="سهم للأسفل 22">
            <a:extLst>
              <a:ext uri="{FF2B5EF4-FFF2-40B4-BE49-F238E27FC236}">
                <a16:creationId xmlns:a16="http://schemas.microsoft.com/office/drawing/2014/main" id="{5E311FF9-CDE1-4190-957F-0ED326F618D2}"/>
              </a:ext>
            </a:extLst>
          </p:cNvPr>
          <p:cNvSpPr/>
          <p:nvPr/>
        </p:nvSpPr>
        <p:spPr>
          <a:xfrm>
            <a:off x="928688" y="2857500"/>
            <a:ext cx="144462" cy="21590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1525" name="Picture 25" descr="http://n4hr.com/up/uploads/ae4383a62e.gif">
            <a:extLst>
              <a:ext uri="{FF2B5EF4-FFF2-40B4-BE49-F238E27FC236}">
                <a16:creationId xmlns:a16="http://schemas.microsoft.com/office/drawing/2014/main" id="{6218D759-5663-4065-98C4-10565E015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643438"/>
            <a:ext cx="50482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6" name="مستطيل 47">
            <a:extLst>
              <a:ext uri="{FF2B5EF4-FFF2-40B4-BE49-F238E27FC236}">
                <a16:creationId xmlns:a16="http://schemas.microsoft.com/office/drawing/2014/main" id="{6F9C1A27-5B4F-4EAB-A5E2-3ED06FBDB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" y="4000500"/>
            <a:ext cx="1147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b="1">
                <a:solidFill>
                  <a:srgbClr val="0065B0"/>
                </a:solidFill>
              </a:rPr>
              <a:t>المشروبات</a:t>
            </a:r>
          </a:p>
          <a:p>
            <a:pPr algn="ctr" eaLnBrk="1" hangingPunct="1"/>
            <a:r>
              <a:rPr lang="ar-SA" altLang="ar-SA" b="1">
                <a:solidFill>
                  <a:srgbClr val="0065B0"/>
                </a:solidFill>
              </a:rPr>
              <a:t>الغازية</a:t>
            </a:r>
          </a:p>
        </p:txBody>
      </p:sp>
      <p:sp>
        <p:nvSpPr>
          <p:cNvPr id="21527" name="مستطيل 48">
            <a:extLst>
              <a:ext uri="{FF2B5EF4-FFF2-40B4-BE49-F238E27FC236}">
                <a16:creationId xmlns:a16="http://schemas.microsoft.com/office/drawing/2014/main" id="{87B1A219-4D5E-4D7E-B91C-6C42784DD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063" y="4000500"/>
            <a:ext cx="1071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b="1">
                <a:solidFill>
                  <a:srgbClr val="0065B0"/>
                </a:solidFill>
              </a:rPr>
              <a:t>محلول </a:t>
            </a:r>
          </a:p>
          <a:p>
            <a:pPr algn="ctr" eaLnBrk="1" hangingPunct="1"/>
            <a:r>
              <a:rPr lang="ar-SA" altLang="ar-SA" b="1">
                <a:solidFill>
                  <a:srgbClr val="0065B0"/>
                </a:solidFill>
              </a:rPr>
              <a:t>السكر</a:t>
            </a:r>
          </a:p>
          <a:p>
            <a:pPr algn="ctr" eaLnBrk="1" hangingPunct="1"/>
            <a:endParaRPr lang="ar-SA" altLang="ar-SA">
              <a:solidFill>
                <a:srgbClr val="0065B0"/>
              </a:solidFill>
            </a:endParaRPr>
          </a:p>
        </p:txBody>
      </p:sp>
      <p:sp>
        <p:nvSpPr>
          <p:cNvPr id="21528" name="مستطيل 49">
            <a:extLst>
              <a:ext uri="{FF2B5EF4-FFF2-40B4-BE49-F238E27FC236}">
                <a16:creationId xmlns:a16="http://schemas.microsoft.com/office/drawing/2014/main" id="{FA46D530-98F4-43E0-BBC1-655B8335C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4071938"/>
            <a:ext cx="511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>
                <a:solidFill>
                  <a:srgbClr val="0065B0"/>
                </a:solidFill>
              </a:rPr>
              <a:t>ا</a:t>
            </a:r>
            <a:r>
              <a:rPr lang="ar-SA" altLang="ar-SA" b="1">
                <a:solidFill>
                  <a:srgbClr val="0065B0"/>
                </a:solidFill>
              </a:rPr>
              <a:t>لخل</a:t>
            </a:r>
          </a:p>
        </p:txBody>
      </p:sp>
      <p:pic>
        <p:nvPicPr>
          <p:cNvPr id="21529" name="Picture 39" descr="www.tunisia-cafe.com">
            <a:extLst>
              <a:ext uri="{FF2B5EF4-FFF2-40B4-BE49-F238E27FC236}">
                <a16:creationId xmlns:a16="http://schemas.microsoft.com/office/drawing/2014/main" id="{BFAD5885-82F5-4E9B-AB5A-62BF35E6F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429125"/>
            <a:ext cx="625475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45" descr="http://img354.imageshack.us/img354/12/1lwp6.jpg">
            <a:extLst>
              <a:ext uri="{FF2B5EF4-FFF2-40B4-BE49-F238E27FC236}">
                <a16:creationId xmlns:a16="http://schemas.microsoft.com/office/drawing/2014/main" id="{4C36E75D-CFE9-40C7-875B-FFD4C82F2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4786313"/>
            <a:ext cx="7905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8">
            <a:extLst>
              <a:ext uri="{FF2B5EF4-FFF2-40B4-BE49-F238E27FC236}">
                <a16:creationId xmlns:a16="http://schemas.microsoft.com/office/drawing/2014/main" id="{14630A86-5CB5-49B1-B04E-ED3405354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10722" r="2617" b="17792"/>
          <a:stretch>
            <a:fillRect/>
          </a:stretch>
        </p:blipFill>
        <p:spPr bwMode="auto">
          <a:xfrm>
            <a:off x="7429500" y="3429000"/>
            <a:ext cx="1500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3" name="Picture 5">
            <a:extLst>
              <a:ext uri="{FF2B5EF4-FFF2-40B4-BE49-F238E27FC236}">
                <a16:creationId xmlns:a16="http://schemas.microsoft.com/office/drawing/2014/main" id="{4CFBA7E8-24C4-4DA2-AF90-E3BD85142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72066" y="3857628"/>
            <a:ext cx="3857623" cy="40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E5F00FE4-23CF-4AF5-9940-08F8DB5BD380}"/>
              </a:ext>
            </a:extLst>
          </p:cNvPr>
          <p:cNvSpPr txBox="1"/>
          <p:nvPr/>
        </p:nvSpPr>
        <p:spPr>
          <a:xfrm>
            <a:off x="6429375" y="4357688"/>
            <a:ext cx="2547938" cy="1016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bg1"/>
                </a:solidFill>
              </a:rPr>
              <a:t>غاز ثاني أكسيد الكربون </a:t>
            </a:r>
          </a:p>
          <a:p>
            <a:pPr algn="ctr">
              <a:defRPr/>
            </a:pPr>
            <a:r>
              <a:rPr lang="ar-SA" sz="2000" b="1" dirty="0">
                <a:solidFill>
                  <a:schemeClr val="bg1"/>
                </a:solidFill>
              </a:rPr>
              <a:t>ومواد أخرى هي التي تعطي الشراب الطعم واللون </a:t>
            </a:r>
          </a:p>
        </p:txBody>
      </p:sp>
      <p:pic>
        <p:nvPicPr>
          <p:cNvPr id="21534" name="Picture 7" descr="http://www.vegetarianorganiclife.com/picture/of/no_soft_drinks-sm.jpg">
            <a:extLst>
              <a:ext uri="{FF2B5EF4-FFF2-40B4-BE49-F238E27FC236}">
                <a16:creationId xmlns:a16="http://schemas.microsoft.com/office/drawing/2014/main" id="{067BA0BE-7C31-45F4-9419-D980EE1F4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286250"/>
            <a:ext cx="157162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35" name="مستطيل 7">
            <a:extLst>
              <a:ext uri="{FF2B5EF4-FFF2-40B4-BE49-F238E27FC236}">
                <a16:creationId xmlns:a16="http://schemas.microsoft.com/office/drawing/2014/main" id="{CB75A2B3-3D75-4A65-9C1C-9A402B4EC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3" y="5926138"/>
            <a:ext cx="8822184" cy="7080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000" b="1" dirty="0">
                <a:solidFill>
                  <a:srgbClr val="C00000"/>
                </a:solidFill>
              </a:rPr>
              <a:t>المشروبات الغازية</a:t>
            </a:r>
          </a:p>
          <a:p>
            <a:pPr algn="ctr" eaLnBrk="1" hangingPunct="1"/>
            <a:r>
              <a:rPr lang="ar-SA" altLang="ar-SA" sz="2000" b="1" dirty="0">
                <a:solidFill>
                  <a:srgbClr val="0000FF"/>
                </a:solidFill>
              </a:rPr>
              <a:t> سبب رئيسي في مشاكل الجهاز الهضمي وتسوس في الاسنان وهشاشة في العظام وحصى في الكلى 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4AFA3239-EDFA-4F39-8C10-FF5FA516035A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D45786AA-3C10-4AF8-B706-211C0D7591FE}"/>
              </a:ext>
            </a:extLst>
          </p:cNvPr>
          <p:cNvSpPr/>
          <p:nvPr/>
        </p:nvSpPr>
        <p:spPr>
          <a:xfrm>
            <a:off x="0" y="0"/>
            <a:ext cx="9132999" cy="6858000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000">
        <p15:prstTrans prst="wind" invX="1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0" grpId="0"/>
      <p:bldP spid="22541" grpId="0"/>
      <p:bldP spid="22542" grpId="0"/>
      <p:bldP spid="21" grpId="0" animBg="1"/>
      <p:bldP spid="22" grpId="0" animBg="1"/>
      <p:bldP spid="23" grpId="0" animBg="1"/>
      <p:bldP spid="3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3CC8CBB-9EB9-4694-A26E-64349736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699" y="6255386"/>
            <a:ext cx="1228725" cy="504825"/>
          </a:xfrm>
          <a:prstGeom prst="rect">
            <a:avLst/>
          </a:prstGeom>
        </p:spPr>
      </p:pic>
      <p:pic>
        <p:nvPicPr>
          <p:cNvPr id="23565" name="Picture 16" descr="C:\Users\user\Pictures\صورة5.png">
            <a:extLst>
              <a:ext uri="{FF2B5EF4-FFF2-40B4-BE49-F238E27FC236}">
                <a16:creationId xmlns:a16="http://schemas.microsoft.com/office/drawing/2014/main" id="{8F42724E-D990-480D-85D5-312D84DA4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6" y="611534"/>
            <a:ext cx="69945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http://wallpaperblog.files.wordpress.com/2007/12/blue_sky_1920.jpg">
            <a:extLst>
              <a:ext uri="{FF2B5EF4-FFF2-40B4-BE49-F238E27FC236}">
                <a16:creationId xmlns:a16="http://schemas.microsoft.com/office/drawing/2014/main" id="{36014A6C-C365-45B4-B56E-3652DEF5D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28" y="1381873"/>
            <a:ext cx="8532123" cy="520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A7D5C71-A3DC-411E-98C6-338AF54A97C6}"/>
              </a:ext>
            </a:extLst>
          </p:cNvPr>
          <p:cNvSpPr/>
          <p:nvPr/>
        </p:nvSpPr>
        <p:spPr bwMode="auto">
          <a:xfrm>
            <a:off x="7196094" y="776204"/>
            <a:ext cx="1857388" cy="500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47650" tIns="247650" rIns="247650" bIns="247650" spcCol="1270" anchor="ctr"/>
          <a:lstStyle/>
          <a:p>
            <a:pPr algn="ctr" defTabSz="2889250" rtl="1">
              <a:lnSpc>
                <a:spcPct val="90000"/>
              </a:lnSpc>
              <a:spcAft>
                <a:spcPct val="35000"/>
              </a:spcAft>
              <a:defRPr/>
            </a:pPr>
            <a:r>
              <a:rPr lang="ar-SA" sz="2400" b="1" dirty="0">
                <a:ln w="1905">
                  <a:noFill/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(غاز - غاز)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337F16C-44C5-492A-8F1D-FF755A693943}"/>
              </a:ext>
            </a:extLst>
          </p:cNvPr>
          <p:cNvSpPr/>
          <p:nvPr/>
        </p:nvSpPr>
        <p:spPr>
          <a:xfrm>
            <a:off x="4361570" y="1843331"/>
            <a:ext cx="4211637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SA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مثل الهواء الجوي</a:t>
            </a:r>
          </a:p>
          <a:p>
            <a:pPr algn="ctr" rtl="1">
              <a:defRPr/>
            </a:pPr>
            <a:endParaRPr lang="ar-SA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 rtl="1">
              <a:defRPr/>
            </a:pPr>
            <a:r>
              <a:rPr lang="ar-SA" sz="2800" b="1" dirty="0">
                <a:solidFill>
                  <a:srgbClr val="C7F51F"/>
                </a:solidFill>
              </a:rPr>
              <a:t>المذيب</a:t>
            </a:r>
            <a:r>
              <a:rPr lang="ar-SA" sz="2800" b="1" dirty="0"/>
              <a:t> </a:t>
            </a:r>
            <a:r>
              <a:rPr lang="ar-SA" sz="2000" b="1" dirty="0"/>
              <a:t>(الغاز الموجود بنسبة أكبر)</a:t>
            </a:r>
            <a:r>
              <a:rPr lang="ar-SA" sz="2800" b="1" dirty="0">
                <a:solidFill>
                  <a:srgbClr val="FFC000"/>
                </a:solidFill>
              </a:rPr>
              <a:t> </a:t>
            </a:r>
          </a:p>
          <a:p>
            <a:pPr algn="ctr" rtl="1">
              <a:defRPr/>
            </a:pPr>
            <a:r>
              <a:rPr lang="ar-SA" sz="2800" b="1" dirty="0">
                <a:solidFill>
                  <a:srgbClr val="C7F51F"/>
                </a:solidFill>
              </a:rPr>
              <a:t>المذاب </a:t>
            </a:r>
            <a:r>
              <a:rPr lang="ar-SA" sz="2000" b="1" dirty="0"/>
              <a:t>(بقية الغازات)</a:t>
            </a:r>
            <a:endParaRPr lang="ar-SA" sz="28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91D9198-66F8-43F7-A92E-172251AA9B08}"/>
              </a:ext>
            </a:extLst>
          </p:cNvPr>
          <p:cNvSpPr txBox="1"/>
          <p:nvPr/>
        </p:nvSpPr>
        <p:spPr>
          <a:xfrm>
            <a:off x="4429124" y="3786190"/>
            <a:ext cx="4144083" cy="40011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rgbClr val="FF0000"/>
                </a:solidFill>
              </a:rPr>
              <a:t>ما الغاز الموجود في الهواء الجوي بنسبة أكبر؟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DAB43EF-D26D-45E9-9834-BF476B0DBD20}"/>
              </a:ext>
            </a:extLst>
          </p:cNvPr>
          <p:cNvSpPr txBox="1"/>
          <p:nvPr/>
        </p:nvSpPr>
        <p:spPr>
          <a:xfrm>
            <a:off x="3903760" y="4643438"/>
            <a:ext cx="4221028" cy="40011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</a:rPr>
              <a:t>غاز النيتروجين </a:t>
            </a:r>
            <a:r>
              <a:rPr lang="ar-SA" sz="2000" b="1" dirty="0" err="1">
                <a:solidFill>
                  <a:schemeClr val="tx2">
                    <a:lumMod val="75000"/>
                  </a:schemeClr>
                </a:solidFill>
              </a:rPr>
              <a:t>و</a:t>
            </a:r>
            <a:r>
              <a:rPr lang="ar-SA" sz="2000" b="1" dirty="0">
                <a:solidFill>
                  <a:schemeClr val="tx2">
                    <a:lumMod val="75000"/>
                  </a:schemeClr>
                </a:solidFill>
              </a:rPr>
              <a:t> نسبته 78% من الهواء الجاف</a:t>
            </a:r>
          </a:p>
        </p:txBody>
      </p:sp>
      <p:pic>
        <p:nvPicPr>
          <p:cNvPr id="22540" name="Picture 14" descr="C:\Users\user\Pictures\صورة4.png">
            <a:extLst>
              <a:ext uri="{FF2B5EF4-FFF2-40B4-BE49-F238E27FC236}">
                <a16:creationId xmlns:a16="http://schemas.microsoft.com/office/drawing/2014/main" id="{C92B1D83-7837-4589-86D8-D8E847E9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269055"/>
            <a:ext cx="20097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وسيلة شرح بيضاوية 14">
            <a:extLst>
              <a:ext uri="{FF2B5EF4-FFF2-40B4-BE49-F238E27FC236}">
                <a16:creationId xmlns:a16="http://schemas.microsoft.com/office/drawing/2014/main" id="{F926569D-0C33-4B5D-B818-BAAC6C126BFD}"/>
              </a:ext>
            </a:extLst>
          </p:cNvPr>
          <p:cNvSpPr/>
          <p:nvPr/>
        </p:nvSpPr>
        <p:spPr bwMode="auto">
          <a:xfrm>
            <a:off x="571472" y="3429000"/>
            <a:ext cx="3286147" cy="995422"/>
          </a:xfrm>
          <a:prstGeom prst="wedgeEllipseCallout">
            <a:avLst>
              <a:gd name="adj1" fmla="val -24516"/>
              <a:gd name="adj2" fmla="val 70605"/>
            </a:avLst>
          </a:prstGeom>
          <a:solidFill>
            <a:schemeClr val="accent5">
              <a:lumMod val="20000"/>
              <a:lumOff val="8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bg1"/>
                </a:solidFill>
              </a:rPr>
              <a:t>حدد المذيب والمذاب في الهواء الجوي</a:t>
            </a:r>
          </a:p>
        </p:txBody>
      </p:sp>
      <p:pic>
        <p:nvPicPr>
          <p:cNvPr id="22545" name="Picture 19">
            <a:extLst>
              <a:ext uri="{FF2B5EF4-FFF2-40B4-BE49-F238E27FC236}">
                <a16:creationId xmlns:a16="http://schemas.microsoft.com/office/drawing/2014/main" id="{45EA6B98-8749-43B9-82D9-8E3A1B6C3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472" y="4983561"/>
            <a:ext cx="118342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F80A0726-5CA4-4254-B92E-472492BF3FE9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E85257C-84CD-4482-8A98-01BCF8F609FD}"/>
              </a:ext>
            </a:extLst>
          </p:cNvPr>
          <p:cNvSpPr/>
          <p:nvPr/>
        </p:nvSpPr>
        <p:spPr>
          <a:xfrm>
            <a:off x="0" y="0"/>
            <a:ext cx="9132999" cy="6858000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6F35864E-B6C1-4553-8D1D-8A33E1117653}"/>
              </a:ext>
            </a:extLst>
          </p:cNvPr>
          <p:cNvSpPr/>
          <p:nvPr/>
        </p:nvSpPr>
        <p:spPr>
          <a:xfrm>
            <a:off x="5143500" y="5143500"/>
            <a:ext cx="3500438" cy="928688"/>
          </a:xfrm>
          <a:prstGeom prst="rect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FFFFFF"/>
                </a:solidFill>
              </a:rPr>
              <a:t>مثل النحاس الأصفر </a:t>
            </a:r>
          </a:p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</a:rPr>
              <a:t>(</a:t>
            </a:r>
            <a:r>
              <a:rPr lang="ar-SA" sz="2000" b="1" dirty="0" err="1">
                <a:solidFill>
                  <a:srgbClr val="FFFFFF"/>
                </a:solidFill>
              </a:rPr>
              <a:t>خارصين</a:t>
            </a:r>
            <a:r>
              <a:rPr lang="en-US" sz="2000" dirty="0">
                <a:solidFill>
                  <a:srgbClr val="FFFFFF"/>
                </a:solidFill>
              </a:rPr>
              <a:t>)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ar-SA" sz="2000" b="1" dirty="0">
                <a:solidFill>
                  <a:srgbClr val="FFFFFF"/>
                </a:solidFill>
              </a:rPr>
              <a:t>المذاب</a:t>
            </a:r>
            <a:r>
              <a:rPr lang="en-US" sz="2000" b="1" dirty="0">
                <a:solidFill>
                  <a:srgbClr val="FFFFFF"/>
                </a:solidFill>
              </a:rPr>
              <a:t>+</a:t>
            </a:r>
            <a:r>
              <a:rPr lang="en-US" sz="2000" dirty="0">
                <a:solidFill>
                  <a:srgbClr val="FFFFFF"/>
                </a:solidFill>
              </a:rPr>
              <a:t>(</a:t>
            </a:r>
            <a:r>
              <a:rPr lang="ar-SA" sz="2000" b="1" dirty="0">
                <a:solidFill>
                  <a:srgbClr val="FFFFFF"/>
                </a:solidFill>
              </a:rPr>
              <a:t>المذيب </a:t>
            </a:r>
            <a:r>
              <a:rPr lang="ar-SA" sz="2000" dirty="0">
                <a:solidFill>
                  <a:srgbClr val="FFFFFF"/>
                </a:solidFill>
              </a:rPr>
              <a:t>(</a:t>
            </a:r>
            <a:r>
              <a:rPr lang="ar-SA" sz="2000" b="1" dirty="0">
                <a:solidFill>
                  <a:srgbClr val="FFFFFF"/>
                </a:solidFill>
              </a:rPr>
              <a:t>نحاس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AF43AB9-0554-47DD-B68F-EAC23FAC74B1}"/>
              </a:ext>
            </a:extLst>
          </p:cNvPr>
          <p:cNvSpPr/>
          <p:nvPr/>
        </p:nvSpPr>
        <p:spPr>
          <a:xfrm>
            <a:off x="500063" y="5143500"/>
            <a:ext cx="3429000" cy="928688"/>
          </a:xfrm>
          <a:prstGeom prst="rect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FFFFFF"/>
                </a:solidFill>
              </a:rPr>
              <a:t>مثل الفولاذ</a:t>
            </a:r>
          </a:p>
          <a:p>
            <a:pPr algn="ctr">
              <a:defRPr/>
            </a:pPr>
            <a:r>
              <a:rPr lang="ar-SA" sz="2000" b="1" dirty="0">
                <a:solidFill>
                  <a:srgbClr val="FFFFFF"/>
                </a:solidFill>
              </a:rPr>
              <a:t>كربون</a:t>
            </a:r>
            <a:r>
              <a:rPr lang="en-US" sz="2000" dirty="0">
                <a:solidFill>
                  <a:srgbClr val="FFFFFF"/>
                </a:solidFill>
              </a:rPr>
              <a:t>)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ar-SA" sz="2000" b="1" dirty="0">
                <a:solidFill>
                  <a:srgbClr val="FFFFFF"/>
                </a:solidFill>
              </a:rPr>
              <a:t>المذاب</a:t>
            </a:r>
            <a:r>
              <a:rPr lang="en-US" sz="2000" b="1" dirty="0">
                <a:solidFill>
                  <a:srgbClr val="FFFFFF"/>
                </a:solidFill>
              </a:rPr>
              <a:t>+</a:t>
            </a:r>
            <a:r>
              <a:rPr lang="en-US" sz="2000" dirty="0">
                <a:solidFill>
                  <a:srgbClr val="FFFFFF"/>
                </a:solidFill>
              </a:rPr>
              <a:t>(</a:t>
            </a:r>
            <a:r>
              <a:rPr lang="ar-SA" sz="2000" b="1" dirty="0">
                <a:solidFill>
                  <a:srgbClr val="FFFFFF"/>
                </a:solidFill>
              </a:rPr>
              <a:t>المذيب </a:t>
            </a:r>
            <a:r>
              <a:rPr lang="ar-SA" sz="2000" dirty="0">
                <a:solidFill>
                  <a:srgbClr val="FFFFFF"/>
                </a:solidFill>
              </a:rPr>
              <a:t>(</a:t>
            </a:r>
            <a:r>
              <a:rPr lang="ar-SA" sz="2000" b="1" dirty="0">
                <a:solidFill>
                  <a:srgbClr val="FFFFFF"/>
                </a:solidFill>
              </a:rPr>
              <a:t>حديد)</a:t>
            </a:r>
          </a:p>
        </p:txBody>
      </p:sp>
      <p:pic>
        <p:nvPicPr>
          <p:cNvPr id="23557" name="Picture 10" descr="C:\Users\user\Pictures\صورة6.png">
            <a:extLst>
              <a:ext uri="{FF2B5EF4-FFF2-40B4-BE49-F238E27FC236}">
                <a16:creationId xmlns:a16="http://schemas.microsoft.com/office/drawing/2014/main" id="{552D719F-0B34-4EA8-936B-61104DF0A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94427"/>
            <a:ext cx="196691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C62D8F6C-519C-4361-9802-C2D5DD3EE410}"/>
              </a:ext>
            </a:extLst>
          </p:cNvPr>
          <p:cNvSpPr/>
          <p:nvPr/>
        </p:nvSpPr>
        <p:spPr bwMode="auto">
          <a:xfrm>
            <a:off x="6893719" y="603162"/>
            <a:ext cx="2143140" cy="500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47650" tIns="247650" rIns="247650" bIns="247650" spcCol="1270" anchor="ctr"/>
          <a:lstStyle/>
          <a:p>
            <a:pPr algn="ctr" defTabSz="2889250" rtl="1">
              <a:lnSpc>
                <a:spcPct val="90000"/>
              </a:lnSpc>
              <a:spcAft>
                <a:spcPct val="35000"/>
              </a:spcAft>
              <a:defRPr/>
            </a:pPr>
            <a:r>
              <a:rPr lang="ar-SA" sz="2400" b="1" dirty="0">
                <a:ln w="1905">
                  <a:noFill/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(صلب - صلب) </a:t>
            </a:r>
          </a:p>
        </p:txBody>
      </p:sp>
      <p:pic>
        <p:nvPicPr>
          <p:cNvPr id="23559" name="Picture 11" descr="C:\Users\user\Pictures\صورة7.png">
            <a:extLst>
              <a:ext uri="{FF2B5EF4-FFF2-40B4-BE49-F238E27FC236}">
                <a16:creationId xmlns:a16="http://schemas.microsoft.com/office/drawing/2014/main" id="{EC471686-FB78-4F29-971A-3E48F9AFD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08"/>
          <a:stretch>
            <a:fillRect/>
          </a:stretch>
        </p:blipFill>
        <p:spPr bwMode="auto">
          <a:xfrm>
            <a:off x="357188" y="1214438"/>
            <a:ext cx="657225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1" descr="C:\Users\user\Pictures\صورة7.png">
            <a:extLst>
              <a:ext uri="{FF2B5EF4-FFF2-40B4-BE49-F238E27FC236}">
                <a16:creationId xmlns:a16="http://schemas.microsoft.com/office/drawing/2014/main" id="{BB5B4330-A33F-4B3D-ACBF-F44867559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3" t="82368" r="5199" b="-1439"/>
          <a:stretch>
            <a:fillRect/>
          </a:stretch>
        </p:blipFill>
        <p:spPr bwMode="auto">
          <a:xfrm>
            <a:off x="5857875" y="4357688"/>
            <a:ext cx="25717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6" descr="http://www.eternalegypt.org/images/elements/300107-8-IS--3872-_310x310.jpg">
            <a:extLst>
              <a:ext uri="{FF2B5EF4-FFF2-40B4-BE49-F238E27FC236}">
                <a16:creationId xmlns:a16="http://schemas.microsoft.com/office/drawing/2014/main" id="{BBFC145D-06B2-4264-9357-DE35F2CFE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143125"/>
            <a:ext cx="166687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BB554360-C56A-4C47-BA2E-58ABFB2B0E99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FDD0D81-212A-443C-959B-6A141715190B}"/>
              </a:ext>
            </a:extLst>
          </p:cNvPr>
          <p:cNvSpPr/>
          <p:nvPr/>
        </p:nvSpPr>
        <p:spPr>
          <a:xfrm>
            <a:off x="8239125" y="6309320"/>
            <a:ext cx="657226" cy="4320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72A8813-5B93-4CD9-A553-8CC34D4E3054}"/>
              </a:ext>
            </a:extLst>
          </p:cNvPr>
          <p:cNvSpPr/>
          <p:nvPr/>
        </p:nvSpPr>
        <p:spPr>
          <a:xfrm>
            <a:off x="0" y="0"/>
            <a:ext cx="9132999" cy="6858000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وسائط عبر الإنترنت 3" title="أسلوب العلم">
            <a:hlinkClick r:id="" action="ppaction://media"/>
            <a:extLst>
              <a:ext uri="{FF2B5EF4-FFF2-40B4-BE49-F238E27FC236}">
                <a16:creationId xmlns:a16="http://schemas.microsoft.com/office/drawing/2014/main" id="{4EEB4ACF-847B-4301-B708-1F63547F81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3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0BC90256-8A8A-4961-9DA2-048C755F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768" y="6541343"/>
            <a:ext cx="1143000" cy="200025"/>
          </a:xfrm>
          <a:prstGeom prst="rect">
            <a:avLst/>
          </a:prstGeom>
        </p:spPr>
      </p:pic>
      <p:graphicFrame>
        <p:nvGraphicFramePr>
          <p:cNvPr id="10" name="جدول 9"/>
          <p:cNvGraphicFramePr>
            <a:graphicFrameLocks noGrp="1"/>
          </p:cNvGraphicFramePr>
          <p:nvPr/>
        </p:nvGraphicFramePr>
        <p:xfrm>
          <a:off x="526091" y="779513"/>
          <a:ext cx="8064896" cy="5749981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2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5411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المحاليل السائلة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المحاليل</a:t>
                      </a:r>
                      <a:r>
                        <a:rPr lang="ar-SA" sz="3200" b="1" baseline="0" dirty="0"/>
                        <a:t> الغازية</a:t>
                      </a:r>
                      <a:endParaRPr lang="ar-SA" sz="3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المحاليل الصلبة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773"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7646">
                <a:tc>
                  <a:txBody>
                    <a:bodyPr/>
                    <a:lstStyle/>
                    <a:p>
                      <a:pPr algn="ctr" rtl="1"/>
                      <a:endParaRPr lang="ar-SA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6650"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ctr" rtl="1"/>
                      <a:endParaRPr lang="ar-SA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مربع نص 23">
            <a:extLst>
              <a:ext uri="{FF2B5EF4-FFF2-40B4-BE49-F238E27FC236}">
                <a16:creationId xmlns:a16="http://schemas.microsoft.com/office/drawing/2014/main" id="{023E937A-0F10-4E83-9925-88E8B2D88C2B}"/>
              </a:ext>
            </a:extLst>
          </p:cNvPr>
          <p:cNvSpPr txBox="1"/>
          <p:nvPr/>
        </p:nvSpPr>
        <p:spPr>
          <a:xfrm>
            <a:off x="4716016" y="2021360"/>
            <a:ext cx="1440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سائل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A2C879A6-E9B5-43DF-8D3E-A6E0FC35D302}"/>
              </a:ext>
            </a:extLst>
          </p:cNvPr>
          <p:cNvSpPr txBox="1"/>
          <p:nvPr/>
        </p:nvSpPr>
        <p:spPr>
          <a:xfrm>
            <a:off x="4745604" y="2931457"/>
            <a:ext cx="158417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سائل أو صلب أو غاز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6C84DA2-9AD7-4479-B2A3-7C127DDEDCB9}"/>
              </a:ext>
            </a:extLst>
          </p:cNvPr>
          <p:cNvSpPr txBox="1"/>
          <p:nvPr/>
        </p:nvSpPr>
        <p:spPr>
          <a:xfrm>
            <a:off x="4572000" y="4254316"/>
            <a:ext cx="187220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محلول سائل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–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سائل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محلول سائل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-  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غاز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محلول سائل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- 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صلب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7BEA7DB-5AB6-46DD-B0E0-BF0FC13FB9DD}"/>
              </a:ext>
            </a:extLst>
          </p:cNvPr>
          <p:cNvSpPr txBox="1"/>
          <p:nvPr/>
        </p:nvSpPr>
        <p:spPr>
          <a:xfrm>
            <a:off x="4716016" y="5603045"/>
            <a:ext cx="17281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محلول السكر في الماء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F676EE1-C33C-44D4-8F0B-C141D2C3CC67}"/>
              </a:ext>
            </a:extLst>
          </p:cNvPr>
          <p:cNvSpPr txBox="1"/>
          <p:nvPr/>
        </p:nvSpPr>
        <p:spPr>
          <a:xfrm>
            <a:off x="2815892" y="2082915"/>
            <a:ext cx="16561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      غاز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6AAEF56E-9009-4AE5-AFA1-90C76BC37005}"/>
              </a:ext>
            </a:extLst>
          </p:cNvPr>
          <p:cNvSpPr txBox="1"/>
          <p:nvPr/>
        </p:nvSpPr>
        <p:spPr>
          <a:xfrm>
            <a:off x="3030246" y="3021922"/>
            <a:ext cx="13681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     غاز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7961B27C-AC25-4F39-B7D9-6435F73ADBF2}"/>
              </a:ext>
            </a:extLst>
          </p:cNvPr>
          <p:cNvSpPr txBox="1"/>
          <p:nvPr/>
        </p:nvSpPr>
        <p:spPr>
          <a:xfrm>
            <a:off x="2586496" y="4455406"/>
            <a:ext cx="194321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محلول غاز-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غاز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2D6F46B-C7C5-450C-ABDB-BAC1CF7298F8}"/>
              </a:ext>
            </a:extLst>
          </p:cNvPr>
          <p:cNvSpPr txBox="1"/>
          <p:nvPr/>
        </p:nvSpPr>
        <p:spPr>
          <a:xfrm>
            <a:off x="2688726" y="5616822"/>
            <a:ext cx="18002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مكونات الهواء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F1576595-2FA5-4FC5-AA58-453445F404A2}"/>
              </a:ext>
            </a:extLst>
          </p:cNvPr>
          <p:cNvSpPr txBox="1"/>
          <p:nvPr/>
        </p:nvSpPr>
        <p:spPr>
          <a:xfrm>
            <a:off x="1063797" y="2021360"/>
            <a:ext cx="13681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صلب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084F829-CC3A-4244-995B-EADACE0F6B13}"/>
              </a:ext>
            </a:extLst>
          </p:cNvPr>
          <p:cNvSpPr txBox="1"/>
          <p:nvPr/>
        </p:nvSpPr>
        <p:spPr>
          <a:xfrm>
            <a:off x="849301" y="2842773"/>
            <a:ext cx="151216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صلب أو غاز أو سائل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55C80FB9-CEAB-4331-ABB6-C1055D975CF7}"/>
              </a:ext>
            </a:extLst>
          </p:cNvPr>
          <p:cNvSpPr txBox="1"/>
          <p:nvPr/>
        </p:nvSpPr>
        <p:spPr>
          <a:xfrm>
            <a:off x="591789" y="4206859"/>
            <a:ext cx="187220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محلول صلب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–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صلب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محلول صلب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- 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سائل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محلول صلب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غاز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D73B510E-D09D-4F6A-AB81-4B969C9E3693}"/>
              </a:ext>
            </a:extLst>
          </p:cNvPr>
          <p:cNvSpPr txBox="1"/>
          <p:nvPr/>
        </p:nvSpPr>
        <p:spPr>
          <a:xfrm>
            <a:off x="548869" y="5616822"/>
            <a:ext cx="18002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سبيكة الفولاذ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A5602098-7102-472D-AEDE-6038CEF85354}"/>
              </a:ext>
            </a:extLst>
          </p:cNvPr>
          <p:cNvSpPr txBox="1"/>
          <p:nvPr/>
        </p:nvSpPr>
        <p:spPr>
          <a:xfrm>
            <a:off x="6836271" y="4270740"/>
            <a:ext cx="140082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أشكالها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EE447617-7960-4BB3-9390-A326B4D2E6ED}"/>
              </a:ext>
            </a:extLst>
          </p:cNvPr>
          <p:cNvSpPr txBox="1"/>
          <p:nvPr/>
        </p:nvSpPr>
        <p:spPr>
          <a:xfrm>
            <a:off x="7039795" y="5585554"/>
            <a:ext cx="11521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 مثالها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496A0532-6282-478C-ACA4-201A759F8493}"/>
              </a:ext>
            </a:extLst>
          </p:cNvPr>
          <p:cNvSpPr txBox="1"/>
          <p:nvPr/>
        </p:nvSpPr>
        <p:spPr>
          <a:xfrm>
            <a:off x="6970382" y="2473441"/>
            <a:ext cx="113260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 المذاب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BC1E83E-6344-40A0-950B-3557691F0C66}"/>
              </a:ext>
            </a:extLst>
          </p:cNvPr>
          <p:cNvSpPr txBox="1"/>
          <p:nvPr/>
        </p:nvSpPr>
        <p:spPr>
          <a:xfrm>
            <a:off x="6905666" y="1334761"/>
            <a:ext cx="126671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 المذيب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مستطيل: مشطوف الحواف 39">
            <a:extLst>
              <a:ext uri="{FF2B5EF4-FFF2-40B4-BE49-F238E27FC236}">
                <a16:creationId xmlns:a16="http://schemas.microsoft.com/office/drawing/2014/main" id="{D4B5EF0A-F5B1-4761-9C75-5744A8524341}"/>
              </a:ext>
            </a:extLst>
          </p:cNvPr>
          <p:cNvSpPr/>
          <p:nvPr/>
        </p:nvSpPr>
        <p:spPr>
          <a:xfrm>
            <a:off x="6588224" y="779514"/>
            <a:ext cx="2002763" cy="1067970"/>
          </a:xfrm>
          <a:prstGeom prst="bevel">
            <a:avLst/>
          </a:prstGeom>
          <a:solidFill>
            <a:schemeClr val="tx1"/>
          </a:solidFill>
          <a:ln>
            <a:solidFill>
              <a:schemeClr val="accent2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أنوع المحاليل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880E6E19-D8DA-42F6-B8B7-676B98583642}"/>
              </a:ext>
            </a:extLst>
          </p:cNvPr>
          <p:cNvSpPr/>
          <p:nvPr/>
        </p:nvSpPr>
        <p:spPr>
          <a:xfrm>
            <a:off x="299286" y="116632"/>
            <a:ext cx="8892636" cy="662473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2" name="زاوية مطوية 18">
            <a:extLst>
              <a:ext uri="{FF2B5EF4-FFF2-40B4-BE49-F238E27FC236}">
                <a16:creationId xmlns:a16="http://schemas.microsoft.com/office/drawing/2014/main" id="{EBC42B49-4B2C-4D50-A756-0ECFAFC66064}"/>
              </a:ext>
            </a:extLst>
          </p:cNvPr>
          <p:cNvSpPr/>
          <p:nvPr/>
        </p:nvSpPr>
        <p:spPr bwMode="auto">
          <a:xfrm>
            <a:off x="7454386" y="307409"/>
            <a:ext cx="1435992" cy="553609"/>
          </a:xfrm>
          <a:prstGeom prst="foldedCorner">
            <a:avLst>
              <a:gd name="adj" fmla="val 29403"/>
            </a:avLst>
          </a:prstGeom>
          <a:solidFill>
            <a:schemeClr val="bg1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normalizeH="0" baseline="0" noProof="0" dirty="0">
                <a:uLnTx/>
                <a:uFillTx/>
                <a:latin typeface="Tahoma"/>
                <a:ea typeface="+mn-ea"/>
                <a:cs typeface="Arial"/>
              </a:rPr>
              <a:t>نشاط</a:t>
            </a:r>
            <a:endParaRPr kumimoji="0" lang="ar-SA" sz="3200" b="1" i="0" u="none" strike="noStrike" kern="0" cap="none" spc="0" normalizeH="0" baseline="0" noProof="0" dirty="0">
              <a:ln w="12700">
                <a:solidFill>
                  <a:srgbClr val="892D5B">
                    <a:lumMod val="50000"/>
                  </a:srgbClr>
                </a:solidFill>
                <a:prstDash val="solid"/>
              </a:ln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EB5E3796-B830-4E88-89CC-C4093D0432A6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2" name="صورة 41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CF24819F-F9D1-4E48-958C-464E7D8BC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31" y="2492899"/>
            <a:ext cx="4752528" cy="3756110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0AEF2238-C5F2-4E88-A514-A792AAD63656}"/>
              </a:ext>
            </a:extLst>
          </p:cNvPr>
          <p:cNvSpPr/>
          <p:nvPr/>
        </p:nvSpPr>
        <p:spPr>
          <a:xfrm>
            <a:off x="358164" y="1168585"/>
            <a:ext cx="8259745" cy="707886"/>
          </a:xfrm>
          <a:prstGeom prst="rect">
            <a:avLst/>
          </a:prstGeom>
          <a:solidFill>
            <a:srgbClr val="EEECE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أفراد مجموعتك املأ الجدول</a:t>
            </a:r>
            <a:r>
              <a:rPr kumimoji="0" lang="ar-SA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ا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لتالي</a:t>
            </a:r>
          </a:p>
        </p:txBody>
      </p:sp>
    </p:spTree>
    <p:extLst>
      <p:ext uri="{BB962C8B-B14F-4D97-AF65-F5344CB8AC3E}">
        <p14:creationId xmlns:p14="http://schemas.microsoft.com/office/powerpoint/2010/main" val="48493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23" grpId="0" animBg="1"/>
      <p:bldP spid="22" grpId="0" animBg="1"/>
      <p:bldP spid="4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/>
          </a:bodyPr>
          <a:lstStyle/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215516" y="339231"/>
            <a:ext cx="8712968" cy="6336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endParaRPr lang="ar-S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endParaRPr lang="ar-S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endParaRPr lang="ar-S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endParaRPr lang="ar-S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endParaRPr lang="ar-S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endParaRPr lang="ar-S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ar-SA" sz="3600" b="1" dirty="0">
                <a:solidFill>
                  <a:schemeClr val="bg1"/>
                </a:solidFill>
              </a:rPr>
              <a:t>-</a:t>
            </a:r>
            <a:r>
              <a:rPr lang="ar-SA" sz="3200" b="1" dirty="0">
                <a:solidFill>
                  <a:schemeClr val="bg1"/>
                </a:solidFill>
              </a:rPr>
              <a:t> يحدد نوع المحلول بمعرفة حالة </a:t>
            </a:r>
            <a:r>
              <a:rPr lang="ar-SA" sz="3200" dirty="0">
                <a:solidFill>
                  <a:schemeClr val="bg1"/>
                </a:solidFill>
              </a:rPr>
              <a:t>....................</a:t>
            </a:r>
            <a:endParaRPr lang="ar-S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endParaRPr lang="ar-S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ar-SA" sz="3600" b="1" dirty="0">
                <a:solidFill>
                  <a:schemeClr val="bg1"/>
                </a:solidFill>
              </a:rPr>
              <a:t>-</a:t>
            </a:r>
            <a:r>
              <a:rPr lang="ar-SA" sz="3200" b="1" dirty="0">
                <a:solidFill>
                  <a:schemeClr val="bg1"/>
                </a:solidFill>
              </a:rPr>
              <a:t> يُعد ..................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مذيبا </a:t>
            </a:r>
            <a:r>
              <a:rPr lang="ar-SA" sz="3200" b="1" dirty="0">
                <a:solidFill>
                  <a:schemeClr val="bg1"/>
                </a:solidFill>
              </a:rPr>
              <a:t>جيدا لمكونات الهواء الأخرى.</a:t>
            </a:r>
          </a:p>
          <a:p>
            <a:pPr algn="ctr">
              <a:defRPr/>
            </a:pPr>
            <a:endParaRPr lang="ar-SA" sz="32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ar-SA" sz="3600" b="1" dirty="0">
                <a:solidFill>
                  <a:schemeClr val="bg1"/>
                </a:solidFill>
              </a:rPr>
              <a:t>-</a:t>
            </a:r>
            <a:r>
              <a:rPr lang="ar-SA" sz="3200" b="1" dirty="0">
                <a:solidFill>
                  <a:schemeClr val="bg1"/>
                </a:solidFill>
              </a:rPr>
              <a:t> المحاليل المائية يكون الماء فيها ...........</a:t>
            </a:r>
          </a:p>
          <a:p>
            <a:pPr algn="ctr">
              <a:defRPr/>
            </a:pPr>
            <a:endParaRPr lang="ar-S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endParaRPr lang="ar-S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endParaRPr lang="ar-S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</a:p>
          <a:p>
            <a:pPr algn="ctr">
              <a:defRPr/>
            </a:pPr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</a:t>
            </a:r>
            <a:endParaRPr lang="ar-SA" sz="32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endParaRPr lang="ar-S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253232" y="2393602"/>
            <a:ext cx="2147967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r>
              <a:rPr lang="ar-SA" sz="2000" dirty="0"/>
              <a:t>    </a:t>
            </a:r>
            <a:r>
              <a:rPr lang="ar-SA" sz="3200" b="1" dirty="0">
                <a:solidFill>
                  <a:srgbClr val="002060"/>
                </a:solidFill>
              </a:rPr>
              <a:t>المذيب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5652120" y="3503940"/>
            <a:ext cx="18002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r>
              <a:rPr lang="ar-SA" dirty="0"/>
              <a:t>    </a:t>
            </a:r>
            <a:r>
              <a:rPr lang="ar-SA" sz="2800" b="1" dirty="0">
                <a:solidFill>
                  <a:srgbClr val="002060"/>
                </a:solidFill>
              </a:rPr>
              <a:t>النيتروجين        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1733820" y="4464398"/>
            <a:ext cx="122413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r>
              <a:rPr lang="ar-SA" sz="2000" b="1" dirty="0"/>
              <a:t>    </a:t>
            </a:r>
            <a:r>
              <a:rPr lang="ar-SA" sz="3200" b="1" dirty="0">
                <a:solidFill>
                  <a:srgbClr val="002060"/>
                </a:solidFill>
              </a:rPr>
              <a:t>مذيبا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3331629-C89B-4B23-9E7C-5B2A641578D8}"/>
              </a:ext>
            </a:extLst>
          </p:cNvPr>
          <p:cNvSpPr txBox="1"/>
          <p:nvPr/>
        </p:nvSpPr>
        <p:spPr>
          <a:xfrm>
            <a:off x="3995936" y="1404937"/>
            <a:ext cx="482970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3200" b="1" dirty="0">
                <a:solidFill>
                  <a:srgbClr val="C00000"/>
                </a:solidFill>
              </a:rPr>
              <a:t>  اكمل الفراغات التالية بما يناسب :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298D181-7CA7-4191-B26C-D7696F6824ED}"/>
              </a:ext>
            </a:extLst>
          </p:cNvPr>
          <p:cNvSpPr/>
          <p:nvPr/>
        </p:nvSpPr>
        <p:spPr>
          <a:xfrm>
            <a:off x="617696" y="1219037"/>
            <a:ext cx="1728192" cy="73172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77E9C9D-5B0C-4D38-A4D3-5D4D142E279A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7" name="عنوان 1">
            <a:extLst>
              <a:ext uri="{FF2B5EF4-FFF2-40B4-BE49-F238E27FC236}">
                <a16:creationId xmlns:a16="http://schemas.microsoft.com/office/drawing/2014/main" id="{93066E0E-0E8B-417C-8949-39343B024C6E}"/>
              </a:ext>
            </a:extLst>
          </p:cNvPr>
          <p:cNvSpPr txBox="1">
            <a:spLocks/>
          </p:cNvSpPr>
          <p:nvPr/>
        </p:nvSpPr>
        <p:spPr bwMode="auto">
          <a:xfrm>
            <a:off x="5955900" y="273798"/>
            <a:ext cx="2971800" cy="63976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تقويم مرحلي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5FE444A2-4B13-40DB-9742-81D1EEBE65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80923" y="5653786"/>
            <a:ext cx="793229" cy="89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22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3" name="explode.wav"/>
          </p:stSnd>
        </p:sndAc>
      </p:transition>
    </mc:Choice>
    <mc:Fallback xmlns="">
      <p:transition spd="slow">
        <p:fade/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611560" y="3501008"/>
            <a:ext cx="7992888" cy="29523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84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9D8A857E-7CBA-4A93-844B-FA6B94B12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635" y="2314768"/>
            <a:ext cx="2736902" cy="302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/>
          </a:bodyPr>
          <a:lstStyle/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21447" y="597732"/>
            <a:ext cx="8501106" cy="1308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endParaRPr lang="ar-SA" sz="4000" b="1" dirty="0">
              <a:solidFill>
                <a:srgbClr val="C00000"/>
              </a:solidFill>
              <a:latin typeface="Calibri"/>
              <a:cs typeface="Arial" panose="020B0604020202020204" pitchFamily="34" charset="0"/>
            </a:endParaRPr>
          </a:p>
          <a:p>
            <a:pPr lvl="0"/>
            <a:r>
              <a:rPr lang="ar-SA" sz="3600" b="1" dirty="0">
                <a:solidFill>
                  <a:srgbClr val="C00000"/>
                </a:solidFill>
              </a:rPr>
              <a:t>          الماء مذيب عام جيــــــــد (علل؟)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4366C88-9EAE-41E5-A503-E29346AA3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5" y="731837"/>
            <a:ext cx="1268355" cy="1005841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E5574B0F-527D-4C26-97CA-074B1F4453A5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CFEBD77D-2F7D-4227-B896-B98A38AAEDEC}"/>
              </a:ext>
            </a:extLst>
          </p:cNvPr>
          <p:cNvSpPr/>
          <p:nvPr/>
        </p:nvSpPr>
        <p:spPr>
          <a:xfrm>
            <a:off x="2627784" y="2786214"/>
            <a:ext cx="6758408" cy="2940295"/>
          </a:xfrm>
          <a:prstGeom prst="ellipse">
            <a:avLst/>
          </a:prstGeom>
          <a:noFill/>
          <a:ln w="5715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0" dirty="0">
                <a:solidFill>
                  <a:srgbClr val="103F9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لأن </a:t>
            </a:r>
            <a:r>
              <a:rPr kumimoji="0" lang="ar-EG" sz="4000" b="1" i="0" u="none" strike="noStrike" kern="0" cap="none" spc="0" normalizeH="0" baseline="0" noProof="0" dirty="0">
                <a:ln>
                  <a:noFill/>
                </a:ln>
                <a:solidFill>
                  <a:srgbClr val="103F92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جزيئاته قطبية</a:t>
            </a: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103F92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ويمكنه أن</a:t>
            </a:r>
            <a:r>
              <a:rPr kumimoji="0" lang="ar-EG" sz="4000" b="1" i="0" u="none" strike="noStrike" kern="0" cap="none" spc="0" normalizeH="0" baseline="0" noProof="0" dirty="0">
                <a:ln>
                  <a:noFill/>
                </a:ln>
                <a:solidFill>
                  <a:srgbClr val="103F92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يذيب العديد من المواد المختلفة والمثل يذيب المثل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103F92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kumimoji="0" lang="ar-EG" sz="3200" b="1" i="0" u="none" strike="noStrike" kern="0" cap="none" spc="0" normalizeH="0" baseline="0" noProof="0" dirty="0">
              <a:ln>
                <a:noFill/>
              </a:ln>
              <a:solidFill>
                <a:srgbClr val="103F92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3FBDB02E-BADE-4C0D-AB45-3A3207A12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343100"/>
            <a:ext cx="1586257" cy="117379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BB383F0-098B-4670-BAED-8C8D3E0CA323}"/>
              </a:ext>
            </a:extLst>
          </p:cNvPr>
          <p:cNvSpPr/>
          <p:nvPr/>
        </p:nvSpPr>
        <p:spPr>
          <a:xfrm>
            <a:off x="457200" y="4256361"/>
            <a:ext cx="2314600" cy="1086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6127056-D64D-4D60-8B7F-7AC7288A1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312" y="4078112"/>
            <a:ext cx="2608950" cy="27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2607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صورة 1">
            <a:extLst>
              <a:ext uri="{FF2B5EF4-FFF2-40B4-BE49-F238E27FC236}">
                <a16:creationId xmlns:a16="http://schemas.microsoft.com/office/drawing/2014/main" id="{43AC61C2-5BEC-4AA8-BCA3-C1CC9FBD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624736" cy="525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ABBC93C-6947-4E0A-8D72-B5D74AEF09A6}"/>
              </a:ext>
            </a:extLst>
          </p:cNvPr>
          <p:cNvSpPr/>
          <p:nvPr/>
        </p:nvSpPr>
        <p:spPr>
          <a:xfrm>
            <a:off x="6283325" y="230188"/>
            <a:ext cx="2647950" cy="9366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C4212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18550"/>
      </p:ext>
    </p:extLst>
  </p:cSld>
  <p:clrMapOvr>
    <a:masterClrMapping/>
  </p:clrMapOvr>
  <p:transition spd="slow">
    <p:wheel spokes="1"/>
    <p:sndAc>
      <p:stSnd>
        <p:snd r:embed="rId2" name="explode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F9FCD037-C835-4651-BB17-884C85509D10}"/>
              </a:ext>
            </a:extLst>
          </p:cNvPr>
          <p:cNvSpPr txBox="1"/>
          <p:nvPr/>
        </p:nvSpPr>
        <p:spPr>
          <a:xfrm>
            <a:off x="4178300" y="1798638"/>
            <a:ext cx="4643438" cy="584200"/>
          </a:xfrm>
          <a:prstGeom prst="rect">
            <a:avLst/>
          </a:prstGeom>
          <a:noFill/>
          <a:ln>
            <a:noFill/>
          </a:ln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00B050"/>
                </a:solidFill>
                <a:latin typeface="+mn-lt"/>
                <a:cs typeface="+mn-cs"/>
              </a:rPr>
              <a:t>1- </a:t>
            </a:r>
            <a:r>
              <a:rPr lang="ar-SA" sz="3200" b="1" dirty="0">
                <a:solidFill>
                  <a:srgbClr val="00B050"/>
                </a:solidFill>
              </a:rPr>
              <a:t>يعتبر </a:t>
            </a:r>
            <a:r>
              <a:rPr lang="ar-SA" sz="3200" b="1" dirty="0">
                <a:solidFill>
                  <a:srgbClr val="00B050"/>
                </a:solidFill>
                <a:latin typeface="+mn-lt"/>
                <a:cs typeface="+mn-cs"/>
              </a:rPr>
              <a:t>الماء المالح مادة نقية .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14FA067-AEC2-4867-A0E7-9A48D40FEFF9}"/>
              </a:ext>
            </a:extLst>
          </p:cNvPr>
          <p:cNvSpPr txBox="1"/>
          <p:nvPr/>
        </p:nvSpPr>
        <p:spPr>
          <a:xfrm>
            <a:off x="2806700" y="2436813"/>
            <a:ext cx="6072188" cy="584200"/>
          </a:xfrm>
          <a:prstGeom prst="rect">
            <a:avLst/>
          </a:prstGeom>
          <a:noFill/>
          <a:ln>
            <a:noFill/>
          </a:ln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00B050"/>
                </a:solidFill>
                <a:latin typeface="+mn-lt"/>
                <a:cs typeface="+mn-cs"/>
              </a:rPr>
              <a:t>2-يسمى المخلوط غير المتجانس بالمحلول.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668B83D-C28C-4526-AED6-B71BAE1EC979}"/>
              </a:ext>
            </a:extLst>
          </p:cNvPr>
          <p:cNvSpPr txBox="1"/>
          <p:nvPr/>
        </p:nvSpPr>
        <p:spPr>
          <a:xfrm>
            <a:off x="2541270" y="3084513"/>
            <a:ext cx="6357937" cy="584200"/>
          </a:xfrm>
          <a:prstGeom prst="rect">
            <a:avLst/>
          </a:prstGeom>
          <a:noFill/>
          <a:ln>
            <a:noFill/>
          </a:ln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00B050"/>
                </a:solidFill>
                <a:latin typeface="+mn-lt"/>
                <a:cs typeface="+mn-cs"/>
              </a:rPr>
              <a:t>3-المذيب هي المادة التي تذوب وكأنها اختفت.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0D83A24-9246-4DA9-8FAD-DE70246EA653}"/>
              </a:ext>
            </a:extLst>
          </p:cNvPr>
          <p:cNvSpPr txBox="1"/>
          <p:nvPr/>
        </p:nvSpPr>
        <p:spPr>
          <a:xfrm>
            <a:off x="1798638" y="3732213"/>
            <a:ext cx="7070725" cy="584200"/>
          </a:xfrm>
          <a:prstGeom prst="rect">
            <a:avLst/>
          </a:prstGeom>
          <a:noFill/>
          <a:ln>
            <a:noFill/>
          </a:ln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00B050"/>
                </a:solidFill>
                <a:latin typeface="+mn-lt"/>
                <a:cs typeface="+mn-cs"/>
              </a:rPr>
              <a:t>4-الحليب من الأمثلة على </a:t>
            </a:r>
            <a:r>
              <a:rPr lang="ar-SA" sz="3200" b="1" dirty="0" err="1">
                <a:solidFill>
                  <a:srgbClr val="00B050"/>
                </a:solidFill>
                <a:latin typeface="+mn-lt"/>
                <a:cs typeface="+mn-cs"/>
              </a:rPr>
              <a:t>المخاليط</a:t>
            </a:r>
            <a:r>
              <a:rPr lang="ar-SA" sz="3200" b="1" dirty="0">
                <a:solidFill>
                  <a:srgbClr val="00B050"/>
                </a:solidFill>
                <a:latin typeface="+mn-lt"/>
                <a:cs typeface="+mn-cs"/>
              </a:rPr>
              <a:t> المتجانسة.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59F00FC-F774-431E-A47D-73C5F56ABBEE}"/>
              </a:ext>
            </a:extLst>
          </p:cNvPr>
          <p:cNvSpPr txBox="1"/>
          <p:nvPr/>
        </p:nvSpPr>
        <p:spPr>
          <a:xfrm>
            <a:off x="2547303" y="4379913"/>
            <a:ext cx="6357937" cy="584200"/>
          </a:xfrm>
          <a:prstGeom prst="rect">
            <a:avLst/>
          </a:prstGeom>
          <a:noFill/>
          <a:ln>
            <a:noFill/>
          </a:ln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00B050"/>
                </a:solidFill>
                <a:latin typeface="+mn-lt"/>
                <a:cs typeface="+mn-cs"/>
              </a:rPr>
              <a:t>5- </a:t>
            </a:r>
            <a:r>
              <a:rPr lang="ar-SA" sz="3200" b="1" dirty="0" err="1">
                <a:solidFill>
                  <a:srgbClr val="00B050"/>
                </a:solidFill>
                <a:latin typeface="+mn-lt"/>
                <a:cs typeface="+mn-cs"/>
              </a:rPr>
              <a:t>المخاليط</a:t>
            </a:r>
            <a:r>
              <a:rPr lang="ar-SA" sz="3200" b="1" dirty="0">
                <a:solidFill>
                  <a:srgbClr val="00B050"/>
                </a:solidFill>
                <a:latin typeface="+mn-lt"/>
                <a:cs typeface="+mn-cs"/>
              </a:rPr>
              <a:t> المتجانسة يسهل فصل مكوناتها.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55DD30D-24A1-4672-8C4C-DE858EBAF6FB}"/>
              </a:ext>
            </a:extLst>
          </p:cNvPr>
          <p:cNvSpPr txBox="1"/>
          <p:nvPr/>
        </p:nvSpPr>
        <p:spPr>
          <a:xfrm>
            <a:off x="1222375" y="5029200"/>
            <a:ext cx="7715250" cy="584200"/>
          </a:xfrm>
          <a:prstGeom prst="rect">
            <a:avLst/>
          </a:prstGeom>
          <a:noFill/>
          <a:ln>
            <a:noFill/>
          </a:ln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00B050"/>
                </a:solidFill>
                <a:latin typeface="+mn-lt"/>
                <a:cs typeface="+mn-cs"/>
              </a:rPr>
              <a:t>6- </a:t>
            </a:r>
            <a:r>
              <a:rPr lang="ar-SA" sz="3200" b="1" dirty="0">
                <a:solidFill>
                  <a:srgbClr val="00B050"/>
                </a:solidFill>
                <a:latin typeface="+mn-lt"/>
                <a:cs typeface="+mn-cs"/>
              </a:rPr>
              <a:t>تنتج المواد الصلبة من المحاليل بواسطة الترسيب.</a:t>
            </a:r>
            <a:endParaRPr lang="ar-SA" sz="3200" b="1" dirty="0" err="1">
              <a:solidFill>
                <a:srgbClr val="00B050"/>
              </a:solidFill>
              <a:latin typeface="+mn-lt"/>
              <a:cs typeface="+mn-cs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B5E915B-0A2F-484E-B0DE-6C08A2A4F219}"/>
              </a:ext>
            </a:extLst>
          </p:cNvPr>
          <p:cNvSpPr txBox="1"/>
          <p:nvPr/>
        </p:nvSpPr>
        <p:spPr>
          <a:xfrm>
            <a:off x="1870075" y="5605463"/>
            <a:ext cx="7070725" cy="584200"/>
          </a:xfrm>
          <a:prstGeom prst="rect">
            <a:avLst/>
          </a:prstGeom>
          <a:noFill/>
          <a:ln>
            <a:noFill/>
          </a:ln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00B050"/>
                </a:solidFill>
                <a:latin typeface="+mn-lt"/>
                <a:cs typeface="+mn-cs"/>
              </a:rPr>
              <a:t>7- ترتبط المواد المكونة للمخلوط بروابط كيميائية.</a:t>
            </a:r>
          </a:p>
        </p:txBody>
      </p:sp>
      <p:sp>
        <p:nvSpPr>
          <p:cNvPr id="25627" name="عنصر نائب للتذييل 26">
            <a:extLst>
              <a:ext uri="{FF2B5EF4-FFF2-40B4-BE49-F238E27FC236}">
                <a16:creationId xmlns:a16="http://schemas.microsoft.com/office/drawing/2014/main" id="{00AF4832-2161-4EF4-BA66-67D1A97B7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325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ar-SA" altLang="ar-SA"/>
              <a:t>هيا العمري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CE9E43A8-6F13-4490-9FF1-1587A6B4E542}"/>
              </a:ext>
            </a:extLst>
          </p:cNvPr>
          <p:cNvSpPr/>
          <p:nvPr/>
        </p:nvSpPr>
        <p:spPr>
          <a:xfrm>
            <a:off x="515902" y="1798638"/>
            <a:ext cx="714375" cy="571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خطأ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93A76FBB-00FF-48ED-AD80-F91626DC2D33}"/>
              </a:ext>
            </a:extLst>
          </p:cNvPr>
          <p:cNvSpPr/>
          <p:nvPr/>
        </p:nvSpPr>
        <p:spPr>
          <a:xfrm>
            <a:off x="538564" y="2449513"/>
            <a:ext cx="714375" cy="571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خطأ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A63A61AB-80DE-43B8-A328-8D6A98375E33}"/>
              </a:ext>
            </a:extLst>
          </p:cNvPr>
          <p:cNvSpPr/>
          <p:nvPr/>
        </p:nvSpPr>
        <p:spPr>
          <a:xfrm>
            <a:off x="538564" y="3097213"/>
            <a:ext cx="714375" cy="571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خطأ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5F8AB9B3-4D2F-418C-A9F4-4DB81DD727AD}"/>
              </a:ext>
            </a:extLst>
          </p:cNvPr>
          <p:cNvSpPr/>
          <p:nvPr/>
        </p:nvSpPr>
        <p:spPr>
          <a:xfrm>
            <a:off x="527566" y="3758944"/>
            <a:ext cx="714375" cy="571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صح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DFE6A900-2DF5-44BF-87E9-51CEB68EE9FD}"/>
              </a:ext>
            </a:extLst>
          </p:cNvPr>
          <p:cNvSpPr/>
          <p:nvPr/>
        </p:nvSpPr>
        <p:spPr>
          <a:xfrm>
            <a:off x="527566" y="4425157"/>
            <a:ext cx="714375" cy="571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خطأ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5156D402-B331-48CD-974A-FFC699EB4C8E}"/>
              </a:ext>
            </a:extLst>
          </p:cNvPr>
          <p:cNvSpPr/>
          <p:nvPr/>
        </p:nvSpPr>
        <p:spPr>
          <a:xfrm>
            <a:off x="527566" y="5090539"/>
            <a:ext cx="714375" cy="571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صح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4C825B1E-A9EB-4A13-957E-841FD18D0858}"/>
              </a:ext>
            </a:extLst>
          </p:cNvPr>
          <p:cNvSpPr/>
          <p:nvPr/>
        </p:nvSpPr>
        <p:spPr>
          <a:xfrm>
            <a:off x="538564" y="5797356"/>
            <a:ext cx="714375" cy="571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خطأ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3259B0FF-6FF5-4758-B001-82E8FC783933}"/>
              </a:ext>
            </a:extLst>
          </p:cNvPr>
          <p:cNvSpPr txBox="1"/>
          <p:nvPr/>
        </p:nvSpPr>
        <p:spPr>
          <a:xfrm>
            <a:off x="2865437" y="1055252"/>
            <a:ext cx="60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ضع كلمة صح أو خطأ فيما يلي :</a:t>
            </a: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D39B78A6-9260-4A3F-AB65-97C3D92B8C2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6202ED9B-9ED4-4304-9B10-E5E458DA3126}"/>
              </a:ext>
            </a:extLst>
          </p:cNvPr>
          <p:cNvSpPr/>
          <p:nvPr/>
        </p:nvSpPr>
        <p:spPr>
          <a:xfrm>
            <a:off x="6279425" y="185928"/>
            <a:ext cx="2647950" cy="64633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pic>
        <p:nvPicPr>
          <p:cNvPr id="41" name="صورة 40">
            <a:extLst>
              <a:ext uri="{FF2B5EF4-FFF2-40B4-BE49-F238E27FC236}">
                <a16:creationId xmlns:a16="http://schemas.microsoft.com/office/drawing/2014/main" id="{741FB251-2901-48F9-9CC8-770937307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12680" y="195154"/>
            <a:ext cx="793229" cy="895142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9611EAEA-8A7C-423D-BAED-0310348B3E65}"/>
              </a:ext>
            </a:extLst>
          </p:cNvPr>
          <p:cNvSpPr/>
          <p:nvPr/>
        </p:nvSpPr>
        <p:spPr>
          <a:xfrm>
            <a:off x="8223250" y="6368855"/>
            <a:ext cx="714375" cy="3619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06" y="5074259"/>
            <a:ext cx="1183638" cy="729678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306035" y="5482361"/>
            <a:ext cx="3381704" cy="868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 على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:   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41341" y="3268830"/>
            <a:ext cx="5940723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نتهى الدرس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تمنياتي للجميع بالتوفيق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3" y="145675"/>
            <a:ext cx="3581400" cy="30627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4516B9-1E9D-4AD5-9888-172FE2CD2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029DE6BF-8A1F-46CB-A7A5-9FEFB09B0C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2968" y="5347097"/>
            <a:ext cx="944296" cy="231425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326D76E-147C-4EE3-B59F-F526861EB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AAC6F6A-11C6-45BD-B3D2-A9934BF66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40AE8C-7BE7-4FD8-9496-E5DFE3030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" y="6473969"/>
            <a:ext cx="1149037" cy="16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0AF0129-4C7D-44A9-86EA-1CD8A17E3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6480720" cy="6858000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5390336" y="908720"/>
            <a:ext cx="3600400" cy="338437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prstClr val="black"/>
                </a:solidFill>
              </a:rPr>
              <a:t>المركبات الجزيئية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AC67EFC-C520-4987-92A4-5DE989E4963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04736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283968" y="251236"/>
            <a:ext cx="3936467" cy="620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prstClr val="black"/>
                </a:solidFill>
              </a:rPr>
              <a:t>الربط مع المعرفة السابقة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03544" y="1006527"/>
            <a:ext cx="7516891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ماهي المادة؟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703544" y="1844824"/>
            <a:ext cx="7449209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هي كل ما يشغل حيز من الفراغ وله كتلة</a:t>
            </a:r>
            <a:endParaRPr lang="ar-SA" sz="2800" b="1" dirty="0">
              <a:solidFill>
                <a:prstClr val="black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722805" y="5059385"/>
            <a:ext cx="7429948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ماهي أشكال المادة؟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636460" y="5969690"/>
            <a:ext cx="7615914" cy="448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عناصر ومركبات ( مواد نقية) – </a:t>
            </a:r>
            <a:r>
              <a:rPr lang="ar-SA" sz="2800" b="1" dirty="0">
                <a:solidFill>
                  <a:srgbClr val="7030A0"/>
                </a:solidFill>
              </a:rPr>
              <a:t>مخاليط (مواد غير نقية)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722805" y="2908737"/>
            <a:ext cx="7429948" cy="564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مما تتركب المادة ؟</a:t>
            </a:r>
          </a:p>
        </p:txBody>
      </p:sp>
      <p:sp>
        <p:nvSpPr>
          <p:cNvPr id="19" name="مستطيل 18"/>
          <p:cNvSpPr/>
          <p:nvPr/>
        </p:nvSpPr>
        <p:spPr>
          <a:xfrm>
            <a:off x="703545" y="3861048"/>
            <a:ext cx="7449208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تتركب المادة من ذرات يوجد داخلها نواه وخارج النواة الكترونات</a:t>
            </a:r>
            <a:endParaRPr lang="ar-SA" sz="2800" b="1" dirty="0">
              <a:solidFill>
                <a:prstClr val="black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BFAD8FF-D74F-447A-87ED-2C0275DE157B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416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0" grpId="0" animBg="1"/>
      <p:bldP spid="18" grpId="0" animBg="1"/>
      <p:bldP spid="1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14"/>
          <p:cNvSpPr/>
          <p:nvPr/>
        </p:nvSpPr>
        <p:spPr>
          <a:xfrm>
            <a:off x="785857" y="2636912"/>
            <a:ext cx="7436754" cy="564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 هي الرابطة الكيميائية؟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772943" y="3356992"/>
            <a:ext cx="7449667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هي التي تربط بين عنصرين أو اكثر. وتختلف المركبات باختلاف الرابطة الكيميائية </a:t>
            </a:r>
            <a:endParaRPr lang="ar-SA" sz="2800" b="1" dirty="0">
              <a:solidFill>
                <a:prstClr val="black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777851" y="4509120"/>
            <a:ext cx="7444759" cy="564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 اذكر أمثلة لأنواع الروابط الكيميائية؟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748280" y="5517232"/>
            <a:ext cx="7468468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رابطة تساهمية قطبية – رابطة تساهمية غير قطبية – رابطة أيونية .</a:t>
            </a:r>
            <a:endParaRPr lang="ar-SA" sz="2800" b="1" dirty="0">
              <a:solidFill>
                <a:prstClr val="black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772943" y="1011930"/>
            <a:ext cx="7468469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 هو المركب ؟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785857" y="1628800"/>
            <a:ext cx="7436754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مادة نقية تتركب من عنصرين أو أكثر يوجد بينها رابطة كيميائية مثل: </a:t>
            </a:r>
            <a:r>
              <a:rPr lang="en-US" sz="2800" b="1" dirty="0">
                <a:solidFill>
                  <a:srgbClr val="002060"/>
                </a:solidFill>
              </a:rPr>
              <a:t>o2+</a:t>
            </a:r>
            <a:r>
              <a:rPr lang="en-US" sz="2800" b="1" dirty="0">
                <a:solidFill>
                  <a:srgbClr val="00B050"/>
                </a:solidFill>
              </a:rPr>
              <a:t>H2</a:t>
            </a:r>
            <a:r>
              <a:rPr lang="en-US" sz="2800" b="1" dirty="0">
                <a:solidFill>
                  <a:srgbClr val="002060"/>
                </a:solidFill>
              </a:rPr>
              <a:t>           </a:t>
            </a:r>
            <a:r>
              <a:rPr lang="en-US" sz="2800" b="1" dirty="0">
                <a:solidFill>
                  <a:srgbClr val="00B050"/>
                </a:solidFill>
              </a:rPr>
              <a:t>H2</a:t>
            </a:r>
            <a:r>
              <a:rPr lang="en-US" sz="2800" b="1" dirty="0">
                <a:solidFill>
                  <a:srgbClr val="002060"/>
                </a:solidFill>
              </a:rPr>
              <a:t>O          </a:t>
            </a:r>
            <a:endParaRPr lang="ar-SA" sz="2800" b="1" dirty="0">
              <a:solidFill>
                <a:prstClr val="black"/>
              </a:solidFill>
            </a:endParaRPr>
          </a:p>
        </p:txBody>
      </p:sp>
      <p:cxnSp>
        <p:nvCxnSpPr>
          <p:cNvPr id="21" name="رابط كسهم مستقيم 20"/>
          <p:cNvCxnSpPr>
            <a:cxnSpLocks/>
          </p:cNvCxnSpPr>
          <p:nvPr/>
        </p:nvCxnSpPr>
        <p:spPr>
          <a:xfrm>
            <a:off x="3347864" y="2276872"/>
            <a:ext cx="33540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00F5D55-3BCF-4B97-8246-08615A42309F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A52FE3B-592D-4C27-8C0E-B53371CD589C}"/>
              </a:ext>
            </a:extLst>
          </p:cNvPr>
          <p:cNvSpPr/>
          <p:nvPr/>
        </p:nvSpPr>
        <p:spPr>
          <a:xfrm>
            <a:off x="4283968" y="251236"/>
            <a:ext cx="3936467" cy="620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prstClr val="black"/>
                </a:solidFill>
              </a:rPr>
              <a:t>الربط مع المعرفة السابقة</a:t>
            </a:r>
          </a:p>
        </p:txBody>
      </p:sp>
    </p:spTree>
    <p:extLst>
      <p:ext uri="{BB962C8B-B14F-4D97-AF65-F5344CB8AC3E}">
        <p14:creationId xmlns:p14="http://schemas.microsoft.com/office/powerpoint/2010/main" val="347795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4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87623" y="571632"/>
            <a:ext cx="2952328" cy="590465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875646A-366C-4226-8FAC-F3CFB56C5C35}"/>
              </a:ext>
            </a:extLst>
          </p:cNvPr>
          <p:cNvSpPr/>
          <p:nvPr/>
        </p:nvSpPr>
        <p:spPr>
          <a:xfrm>
            <a:off x="338142" y="378560"/>
            <a:ext cx="8391934" cy="6002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277BF49-1670-428E-88E8-E09EC3188FE3}"/>
              </a:ext>
            </a:extLst>
          </p:cNvPr>
          <p:cNvSpPr txBox="1"/>
          <p:nvPr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Sabir alsayyali</a:t>
            </a:r>
            <a:endParaRPr kumimoji="0" lang="ar-SA" sz="7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2A5617D-23B5-4270-817A-7A17C5470BB1}"/>
              </a:ext>
            </a:extLst>
          </p:cNvPr>
          <p:cNvSpPr txBox="1"/>
          <p:nvPr/>
        </p:nvSpPr>
        <p:spPr>
          <a:xfrm>
            <a:off x="4316950" y="1248013"/>
            <a:ext cx="46101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ما هو العلم 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ماذا تعرف عن علم الآثار؟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قارن بين العلم والتقنية؟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اذكر أمثلة على أشكال التقنية التي تستخدم في علم الآثار؟ </a:t>
            </a:r>
          </a:p>
        </p:txBody>
      </p:sp>
    </p:spTree>
    <p:extLst>
      <p:ext uri="{BB962C8B-B14F-4D97-AF65-F5344CB8AC3E}">
        <p14:creationId xmlns:p14="http://schemas.microsoft.com/office/powerpoint/2010/main" val="3537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6000">
        <p14:ripple/>
        <p:sndAc>
          <p:stSnd>
            <p:snd r:embed="rId2" name="chimes.wav"/>
          </p:stSnd>
        </p:sndAc>
      </p:transition>
    </mc:Choice>
    <mc:Fallback xmlns="">
      <p:transition advTm="306000">
        <p:fade/>
        <p:sndAc>
          <p:stSnd>
            <p:snd r:embed="rId4" name="chimes.wav"/>
          </p:stSnd>
        </p:sndAc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 idx="4294967295"/>
          </p:nvPr>
        </p:nvSpPr>
        <p:spPr>
          <a:xfrm>
            <a:off x="5251163" y="150967"/>
            <a:ext cx="3708797" cy="632804"/>
          </a:xfrm>
          <a:prstGeom prst="rect">
            <a:avLst/>
          </a:prstGeom>
          <a:solidFill>
            <a:srgbClr val="025EA8"/>
          </a:solidFill>
        </p:spPr>
        <p:txBody>
          <a:bodyPr>
            <a:noAutofit/>
          </a:bodyPr>
          <a:lstStyle>
            <a:lvl1pPr algn="r" defTabSz="758951" rtl="0">
              <a:defRPr sz="4482" b="1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r>
              <a:rPr sz="2700" dirty="0" err="1">
                <a:solidFill>
                  <a:schemeClr val="bg1"/>
                </a:solidFill>
                <a:cs typeface="AL-Mohanad" pitchFamily="2" charset="-78"/>
              </a:rPr>
              <a:t>استراتجية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</a:t>
            </a:r>
            <a:r>
              <a:rPr sz="2700" dirty="0" err="1">
                <a:solidFill>
                  <a:schemeClr val="bg1"/>
                </a:solidFill>
                <a:cs typeface="AL-Mohanad" pitchFamily="2" charset="-78"/>
              </a:rPr>
              <a:t>أشاهد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و</a:t>
            </a:r>
            <a:r>
              <a:rPr lang="ar-KW" sz="2700" dirty="0">
                <a:solidFill>
                  <a:schemeClr val="bg1"/>
                </a:solidFill>
                <a:cs typeface="AL-Mohanad" pitchFamily="2" charset="-78"/>
              </a:rPr>
              <a:t>أستنتج 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</a:t>
            </a:r>
          </a:p>
        </p:txBody>
      </p:sp>
      <p:pic>
        <p:nvPicPr>
          <p:cNvPr id="452" name="1B451300-0B00-487D-B74C-7814CD14A5E6-L0-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77" y="1698172"/>
            <a:ext cx="5630092" cy="4127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02DA8-77A3-425D-97EF-F604DD06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163" y="260447"/>
            <a:ext cx="827685" cy="41384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F48401C-842B-42DA-8585-BF00D0BD68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38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 invX="1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5" name="chimes.wav"/>
          </p:stSnd>
        </p:sndAc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وسائط عبر الإنترنت 3" title="الجزيئات القطبية و الجزيئات الغير قطبية .. (ما معنى الماء مركب قطبي و الزيت غير قطبي )">
            <a:hlinkClick r:id="" action="ppaction://media"/>
            <a:extLst>
              <a:ext uri="{FF2B5EF4-FFF2-40B4-BE49-F238E27FC236}">
                <a16:creationId xmlns:a16="http://schemas.microsoft.com/office/drawing/2014/main" id="{D4204F09-B1DD-4708-969A-21F47C210B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81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E91B95A8-CB7D-451A-8235-F2EA44FB00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2101A808-1CD8-48A7-B374-00D861A78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290" y="440291"/>
            <a:ext cx="2912566" cy="314096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BE01E66-ED64-4FFF-8D0F-8833D91A4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96952"/>
            <a:ext cx="3312368" cy="35459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828B585F-A9DF-413C-BE02-CD6F3859AB71}"/>
              </a:ext>
            </a:extLst>
          </p:cNvPr>
          <p:cNvSpPr/>
          <p:nvPr/>
        </p:nvSpPr>
        <p:spPr>
          <a:xfrm>
            <a:off x="3923928" y="191512"/>
            <a:ext cx="5054789" cy="8194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ابحث عن إجابة الأسئلة التالية : </a:t>
            </a:r>
          </a:p>
        </p:txBody>
      </p:sp>
      <p:pic>
        <p:nvPicPr>
          <p:cNvPr id="25" name="t_video6048886606583039836 (1).mp4">
            <a:hlinkClick r:id="" action="ppaction://media"/>
            <a:extLst>
              <a:ext uri="{FF2B5EF4-FFF2-40B4-BE49-F238E27FC236}">
                <a16:creationId xmlns:a16="http://schemas.microsoft.com/office/drawing/2014/main" id="{2B46AC48-E647-4811-9420-DE8E9EC9A5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7290" y="1628800"/>
            <a:ext cx="1260546" cy="51279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2FE7909-2678-4979-AE8E-05F0FB9187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170" y="5859612"/>
            <a:ext cx="998388" cy="998388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270B46A9-B2DE-4D10-BA39-21FD33C0D204}"/>
              </a:ext>
            </a:extLst>
          </p:cNvPr>
          <p:cNvSpPr/>
          <p:nvPr/>
        </p:nvSpPr>
        <p:spPr>
          <a:xfrm>
            <a:off x="4850710" y="1360880"/>
            <a:ext cx="3960440" cy="5688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</a:rPr>
              <a:t>ما هي أنواع المركبات؟</a:t>
            </a:r>
          </a:p>
          <a:p>
            <a:pPr algn="ctr"/>
            <a:endParaRPr lang="ar-SA" sz="4000" b="1" dirty="0">
              <a:solidFill>
                <a:srgbClr val="FF0000"/>
              </a:solidFill>
            </a:endParaRPr>
          </a:p>
          <a:p>
            <a:pPr algn="ctr"/>
            <a:r>
              <a:rPr lang="ar-SA" sz="4000" b="1" dirty="0">
                <a:solidFill>
                  <a:srgbClr val="00B050"/>
                </a:solidFill>
              </a:rPr>
              <a:t>قارن بين المركبات القطبية وغير قطبية؟</a:t>
            </a:r>
          </a:p>
          <a:p>
            <a:pPr algn="ctr"/>
            <a:endParaRPr lang="ar-SA" sz="4000" b="1" dirty="0">
              <a:solidFill>
                <a:srgbClr val="00B050"/>
              </a:solidFill>
            </a:endParaRPr>
          </a:p>
          <a:p>
            <a:pPr algn="ctr"/>
            <a:r>
              <a:rPr lang="ar-SA" sz="4000" b="1" dirty="0">
                <a:solidFill>
                  <a:prstClr val="black"/>
                </a:solidFill>
              </a:rPr>
              <a:t>متى تصبح الذرة أيون؟ </a:t>
            </a:r>
          </a:p>
          <a:p>
            <a:pPr algn="ctr"/>
            <a:endParaRPr lang="ar-SA" sz="4000" b="1" dirty="0">
              <a:solidFill>
                <a:srgbClr val="00B050"/>
              </a:solidFill>
            </a:endParaRPr>
          </a:p>
          <a:p>
            <a:pPr algn="ctr"/>
            <a:r>
              <a:rPr lang="ar-SA" sz="4000" b="1" dirty="0">
                <a:solidFill>
                  <a:prstClr val="black"/>
                </a:solidFill>
              </a:rPr>
              <a:t> </a:t>
            </a:r>
            <a:endParaRPr lang="ar-SA" sz="4000" b="1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7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6000">
        <p14:ripple/>
        <p:sndAc>
          <p:stSnd>
            <p:snd r:embed="rId4" name="chimes.wav"/>
          </p:stSnd>
        </p:sndAc>
      </p:transition>
    </mc:Choice>
    <mc:Fallback xmlns="">
      <p:transition advTm="306000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5"/>
            <a:tile tx="0" ty="0" sx="100000" sy="100000" flip="none" algn="tl"/>
          </a:blipFill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54BE73A-02D6-4B2E-AD8B-3462C0A2FC2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00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000">
        <p14:glitter dir="r"/>
        <p:sndAc>
          <p:stSnd>
            <p:snd r:embed="rId3" name="chimes.wav"/>
          </p:stSnd>
        </p:sndAc>
      </p:transition>
    </mc:Choice>
    <mc:Fallback xmlns="">
      <p:transition advTm="62000">
        <p:fade/>
        <p:sndAc>
          <p:stSnd>
            <p:snd r:embed="rId6" name="chimes.wav"/>
          </p:stSnd>
        </p:sndAc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A2722AAC-2FBF-4AD7-B2A0-C5698ECE081E}"/>
              </a:ext>
            </a:extLst>
          </p:cNvPr>
          <p:cNvSpPr/>
          <p:nvPr/>
        </p:nvSpPr>
        <p:spPr>
          <a:xfrm>
            <a:off x="4643437" y="5072062"/>
            <a:ext cx="2857500" cy="1071563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rgbClr val="C00000"/>
                </a:solidFill>
              </a:rPr>
              <a:t>غير قطبي </a:t>
            </a:r>
          </a:p>
          <a:p>
            <a:pPr algn="ctr">
              <a:defRPr/>
            </a:pPr>
            <a:r>
              <a:rPr lang="ar-SA" sz="2000" b="1" dirty="0">
                <a:solidFill>
                  <a:srgbClr val="002060"/>
                </a:solidFill>
              </a:rPr>
              <a:t>لأن الالكترونات </a:t>
            </a:r>
            <a:r>
              <a:rPr lang="ar-SA" sz="2000" b="1" dirty="0">
                <a:solidFill>
                  <a:srgbClr val="0000FF"/>
                </a:solidFill>
              </a:rPr>
              <a:t>موزعة بانتظام </a:t>
            </a:r>
          </a:p>
          <a:p>
            <a:pPr algn="ctr">
              <a:defRPr/>
            </a:pPr>
            <a:r>
              <a:rPr lang="ar-SA" sz="2000" b="1" dirty="0">
                <a:solidFill>
                  <a:srgbClr val="002060"/>
                </a:solidFill>
              </a:rPr>
              <a:t>مثل : جزيء الهيدروجين </a:t>
            </a:r>
            <a:r>
              <a:rPr lang="en-US" sz="2000" b="1" dirty="0">
                <a:solidFill>
                  <a:srgbClr val="002060"/>
                </a:solidFill>
              </a:rPr>
              <a:t> H</a:t>
            </a:r>
            <a:r>
              <a:rPr lang="en-US" sz="1400" b="1" dirty="0">
                <a:solidFill>
                  <a:srgbClr val="002060"/>
                </a:solidFill>
              </a:rPr>
              <a:t>2</a:t>
            </a:r>
            <a:endParaRPr lang="ar-SA" sz="1600" b="1" dirty="0">
              <a:solidFill>
                <a:srgbClr val="00206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3915B95-C8AE-4FC9-B3DA-B6E48BB71E0A}"/>
              </a:ext>
            </a:extLst>
          </p:cNvPr>
          <p:cNvSpPr txBox="1"/>
          <p:nvPr/>
        </p:nvSpPr>
        <p:spPr>
          <a:xfrm>
            <a:off x="3000375" y="714375"/>
            <a:ext cx="6143625" cy="4619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r">
              <a:defRPr/>
            </a:pPr>
            <a:r>
              <a:rPr lang="ar-SA" sz="2400" b="1" dirty="0"/>
              <a:t>مركبات تتشارك </a:t>
            </a:r>
            <a:r>
              <a:rPr lang="ar-SA" sz="2400" b="1" dirty="0" err="1"/>
              <a:t>ذراتها</a:t>
            </a:r>
            <a:r>
              <a:rPr lang="ar-SA" sz="2400" b="1" dirty="0"/>
              <a:t> </a:t>
            </a:r>
            <a:r>
              <a:rPr lang="ar-SA" sz="2400" b="1" dirty="0">
                <a:solidFill>
                  <a:srgbClr val="0000FF"/>
                </a:solidFill>
              </a:rPr>
              <a:t>بالإلكترونات</a:t>
            </a:r>
            <a:r>
              <a:rPr lang="ar-SA" sz="2400" b="1" dirty="0"/>
              <a:t> بواسطة </a:t>
            </a:r>
            <a:r>
              <a:rPr lang="ar-SA" sz="2400" b="1" dirty="0">
                <a:solidFill>
                  <a:srgbClr val="D60093"/>
                </a:solidFill>
              </a:rPr>
              <a:t>روابط </a:t>
            </a:r>
            <a:r>
              <a:rPr lang="ar-SA" sz="2400" b="1" dirty="0" err="1">
                <a:solidFill>
                  <a:srgbClr val="D60093"/>
                </a:solidFill>
              </a:rPr>
              <a:t>تساهمية</a:t>
            </a:r>
            <a:r>
              <a:rPr lang="ar-SA" sz="2400" b="1" dirty="0">
                <a:solidFill>
                  <a:srgbClr val="D60093"/>
                </a:solidFill>
              </a:rPr>
              <a:t>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1C07A28-3A7C-4F60-87BC-BC51F3C5BBBE}"/>
              </a:ext>
            </a:extLst>
          </p:cNvPr>
          <p:cNvSpPr/>
          <p:nvPr/>
        </p:nvSpPr>
        <p:spPr bwMode="auto">
          <a:xfrm>
            <a:off x="5506384" y="165096"/>
            <a:ext cx="3429024" cy="500066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ctr" rtl="1">
              <a:defRPr/>
            </a:pPr>
            <a:r>
              <a:rPr lang="ar-SA" sz="2400" b="1" dirty="0">
                <a:solidFill>
                  <a:schemeClr val="tx1"/>
                </a:solidFill>
              </a:rPr>
              <a:t>المركبات الجزيئية ( </a:t>
            </a:r>
            <a:r>
              <a:rPr lang="ar-SA" sz="2400" b="1" dirty="0" err="1">
                <a:solidFill>
                  <a:schemeClr val="tx1"/>
                </a:solidFill>
              </a:rPr>
              <a:t>التساهمية</a:t>
            </a:r>
            <a:r>
              <a:rPr lang="ar-SA" sz="2400" b="1" dirty="0">
                <a:solidFill>
                  <a:schemeClr val="tx1"/>
                </a:solidFill>
              </a:rPr>
              <a:t> )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046ACA7-1FD6-4575-AF38-52B24F17EB1B}"/>
              </a:ext>
            </a:extLst>
          </p:cNvPr>
          <p:cNvSpPr/>
          <p:nvPr/>
        </p:nvSpPr>
        <p:spPr>
          <a:xfrm>
            <a:off x="357188" y="5143500"/>
            <a:ext cx="3143250" cy="1071563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rgbClr val="C00000"/>
                </a:solidFill>
              </a:rPr>
              <a:t> قطبي </a:t>
            </a:r>
          </a:p>
          <a:p>
            <a:pPr algn="ctr">
              <a:defRPr/>
            </a:pPr>
            <a:r>
              <a:rPr lang="ar-SA" sz="2000" b="1" dirty="0">
                <a:solidFill>
                  <a:srgbClr val="002060"/>
                </a:solidFill>
              </a:rPr>
              <a:t>لأن الالكترونات </a:t>
            </a:r>
            <a:r>
              <a:rPr lang="ar-SA" sz="2000" b="1" dirty="0">
                <a:solidFill>
                  <a:srgbClr val="0000FF"/>
                </a:solidFill>
              </a:rPr>
              <a:t>غير موزعة بانتظام </a:t>
            </a:r>
          </a:p>
          <a:p>
            <a:pPr algn="ctr">
              <a:defRPr/>
            </a:pPr>
            <a:r>
              <a:rPr lang="ar-SA" sz="2000" b="1" dirty="0">
                <a:solidFill>
                  <a:srgbClr val="002060"/>
                </a:solidFill>
              </a:rPr>
              <a:t>مثل : جزيء الماء </a:t>
            </a:r>
            <a:r>
              <a:rPr lang="en-US" sz="2000" b="1" dirty="0">
                <a:solidFill>
                  <a:srgbClr val="002060"/>
                </a:solidFill>
              </a:rPr>
              <a:t> H</a:t>
            </a:r>
            <a:r>
              <a:rPr lang="en-US" sz="1400" b="1" dirty="0">
                <a:solidFill>
                  <a:srgbClr val="002060"/>
                </a:solidFill>
              </a:rPr>
              <a:t>2</a:t>
            </a:r>
            <a:r>
              <a:rPr lang="en-US" sz="2000" b="1" dirty="0">
                <a:solidFill>
                  <a:srgbClr val="002060"/>
                </a:solidFill>
              </a:rPr>
              <a:t>O</a:t>
            </a:r>
            <a:endParaRPr lang="ar-SA" sz="2000" b="1" dirty="0">
              <a:solidFill>
                <a:srgbClr val="00206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D67CD5B-5F17-453B-BA29-E744420C37FD}"/>
              </a:ext>
            </a:extLst>
          </p:cNvPr>
          <p:cNvSpPr txBox="1"/>
          <p:nvPr/>
        </p:nvSpPr>
        <p:spPr>
          <a:xfrm>
            <a:off x="7072313" y="1357313"/>
            <a:ext cx="1857375" cy="461962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أنواع الجزيئات </a:t>
            </a:r>
          </a:p>
        </p:txBody>
      </p:sp>
      <p:pic>
        <p:nvPicPr>
          <p:cNvPr id="29705" name="Picture 6" descr="C:\Users\user\Pictures\صورة1.png">
            <a:extLst>
              <a:ext uri="{FF2B5EF4-FFF2-40B4-BE49-F238E27FC236}">
                <a16:creationId xmlns:a16="http://schemas.microsoft.com/office/drawing/2014/main" id="{7C57B328-EA8B-4DDB-A91E-A5F756EE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31"/>
          <a:stretch>
            <a:fillRect/>
          </a:stretch>
        </p:blipFill>
        <p:spPr bwMode="auto">
          <a:xfrm>
            <a:off x="285750" y="714375"/>
            <a:ext cx="7500938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سهم منحني 21">
            <a:extLst>
              <a:ext uri="{FF2B5EF4-FFF2-40B4-BE49-F238E27FC236}">
                <a16:creationId xmlns:a16="http://schemas.microsoft.com/office/drawing/2014/main" id="{740C1E7A-DF42-47D1-8473-FFE10FEC760D}"/>
              </a:ext>
            </a:extLst>
          </p:cNvPr>
          <p:cNvSpPr/>
          <p:nvPr/>
        </p:nvSpPr>
        <p:spPr bwMode="auto">
          <a:xfrm flipH="1" flipV="1">
            <a:off x="7429500" y="1857375"/>
            <a:ext cx="1214438" cy="3929063"/>
          </a:xfrm>
          <a:prstGeom prst="bentArrow">
            <a:avLst>
              <a:gd name="adj1" fmla="val 5236"/>
              <a:gd name="adj2" fmla="val 8529"/>
              <a:gd name="adj3" fmla="val 15589"/>
              <a:gd name="adj4" fmla="val 46574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r" rtl="1">
              <a:defRPr/>
            </a:pPr>
            <a:endParaRPr lang="ar-SA">
              <a:latin typeface="Tahoma" pitchFamily="34" charset="0"/>
            </a:endParaRPr>
          </a:p>
        </p:txBody>
      </p:sp>
      <p:pic>
        <p:nvPicPr>
          <p:cNvPr id="29707" name="Picture 7" descr="C:\Users\user\Pictures\صورة2.png">
            <a:extLst>
              <a:ext uri="{FF2B5EF4-FFF2-40B4-BE49-F238E27FC236}">
                <a16:creationId xmlns:a16="http://schemas.microsoft.com/office/drawing/2014/main" id="{37A3C5DD-DB85-4C8F-8642-7A5215379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/>
          <a:stretch>
            <a:fillRect/>
          </a:stretch>
        </p:blipFill>
        <p:spPr bwMode="auto">
          <a:xfrm>
            <a:off x="341948" y="3857625"/>
            <a:ext cx="750093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BAC8F205-E06D-43E2-B786-0E82831EE3F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94C6849-6258-4D5D-8BBF-EBC947F0D4C3}"/>
              </a:ext>
            </a:extLst>
          </p:cNvPr>
          <p:cNvSpPr/>
          <p:nvPr/>
        </p:nvSpPr>
        <p:spPr>
          <a:xfrm>
            <a:off x="8100392" y="6381328"/>
            <a:ext cx="829296" cy="3115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F17FA7EE-6D2C-4172-8B0D-584A93D89A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82" y="473577"/>
            <a:ext cx="1148122" cy="992836"/>
          </a:xfrm>
          <a:prstGeom prst="rect">
            <a:avLst/>
          </a:prstGeom>
        </p:spPr>
      </p:pic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/>
          </a:bodyPr>
          <a:lstStyle/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493385"/>
              </p:ext>
            </p:extLst>
          </p:nvPr>
        </p:nvGraphicFramePr>
        <p:xfrm>
          <a:off x="539553" y="1556792"/>
          <a:ext cx="8280918" cy="4464496"/>
        </p:xfrm>
        <a:graphic>
          <a:graphicData uri="http://schemas.openxmlformats.org/drawingml/2006/table">
            <a:tbl>
              <a:tblPr rtl="1" firstRow="1" bandRow="1">
                <a:tableStyleId>{0505E3EF-67EA-436B-97B2-0124C06EBD24}</a:tableStyleId>
              </a:tblPr>
              <a:tblGrid>
                <a:gridCol w="2496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9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5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96144">
                <a:tc>
                  <a:txBody>
                    <a:bodyPr/>
                    <a:lstStyle/>
                    <a:p>
                      <a:pPr rtl="1"/>
                      <a:endParaRPr lang="ar-SA" sz="4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  <a:p>
                      <a:pPr rtl="1"/>
                      <a:r>
                        <a:rPr lang="ar-SA" dirty="0"/>
                        <a:t>   </a:t>
                      </a:r>
                      <a:r>
                        <a:rPr lang="ar-SA" sz="2800" b="0" dirty="0">
                          <a:solidFill>
                            <a:schemeClr val="bg1"/>
                          </a:solidFill>
                        </a:rPr>
                        <a:t>1-</a:t>
                      </a:r>
                      <a:r>
                        <a:rPr lang="ar-SA" sz="1600" dirty="0"/>
                        <a:t> </a:t>
                      </a:r>
                      <a:r>
                        <a:rPr lang="ar-SA" sz="1600" baseline="0" dirty="0"/>
                        <a:t> </a:t>
                      </a:r>
                      <a:r>
                        <a:rPr lang="ar-SA" sz="2400" b="1" baseline="0" dirty="0">
                          <a:solidFill>
                            <a:schemeClr val="bg1"/>
                          </a:solidFill>
                        </a:rPr>
                        <a:t>الجزيء</a:t>
                      </a:r>
                      <a:r>
                        <a:rPr lang="ar-SA" sz="2400" b="1" baseline="0" dirty="0">
                          <a:solidFill>
                            <a:srgbClr val="FF0000"/>
                          </a:solidFill>
                        </a:rPr>
                        <a:t> القطبي</a:t>
                      </a:r>
                    </a:p>
                    <a:p>
                      <a:pPr rtl="1"/>
                      <a:r>
                        <a:rPr lang="ar-SA" sz="2400" b="1" baseline="0" dirty="0">
                          <a:solidFill>
                            <a:srgbClr val="FF0000"/>
                          </a:solidFill>
                        </a:rPr>
                        <a:t>       (</a:t>
                      </a:r>
                      <a:r>
                        <a:rPr lang="ar-SA" sz="2400" b="1" baseline="0" dirty="0">
                          <a:solidFill>
                            <a:schemeClr val="bg1"/>
                          </a:solidFill>
                        </a:rPr>
                        <a:t>تساهمي</a:t>
                      </a:r>
                      <a:r>
                        <a:rPr lang="ar-SA" sz="2400" b="1" baseline="0" dirty="0">
                          <a:solidFill>
                            <a:srgbClr val="FF0000"/>
                          </a:solidFill>
                        </a:rPr>
                        <a:t> قطبي )</a:t>
                      </a:r>
                      <a:endParaRPr lang="ar-SA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20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2- </a:t>
                      </a:r>
                      <a:r>
                        <a:rPr kumimoji="0" lang="ar-SA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الجزيء </a:t>
                      </a:r>
                      <a:r>
                        <a:rPr kumimoji="0" lang="ar-SA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غير قطبي</a:t>
                      </a:r>
                    </a:p>
                    <a:p>
                      <a:pPr rtl="1"/>
                      <a:r>
                        <a:rPr kumimoji="0" lang="ar-SA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(</a:t>
                      </a:r>
                      <a:r>
                        <a:rPr kumimoji="0" lang="ar-SA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تساهمي غير</a:t>
                      </a:r>
                      <a:r>
                        <a:rPr kumimoji="0" lang="ar-SA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قطبي )</a:t>
                      </a:r>
                      <a:endParaRPr lang="ar-S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192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r>
                        <a:rPr lang="ar-SA" dirty="0"/>
                        <a:t>        </a:t>
                      </a:r>
                      <a:r>
                        <a:rPr lang="ar-SA" sz="4000" b="1" dirty="0"/>
                        <a:t>التعريف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r>
                        <a:rPr lang="ar-SA" dirty="0"/>
                        <a:t>   </a:t>
                      </a:r>
                    </a:p>
                    <a:p>
                      <a:pPr rtl="1"/>
                      <a:r>
                        <a:rPr lang="ar-SA" dirty="0"/>
                        <a:t>           </a:t>
                      </a:r>
                      <a:r>
                        <a:rPr lang="ar-SA" sz="4400" b="1" dirty="0"/>
                        <a:t>مثال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r>
                        <a:rPr lang="ar-SA" baseline="0" dirty="0"/>
                        <a:t> 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</a:rPr>
                        <a:t>                 </a:t>
                      </a:r>
                      <a:endParaRPr lang="ar-SA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مربع نص 2"/>
          <p:cNvSpPr txBox="1"/>
          <p:nvPr/>
        </p:nvSpPr>
        <p:spPr>
          <a:xfrm>
            <a:off x="3473696" y="3063644"/>
            <a:ext cx="2844316" cy="12618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defRPr/>
            </a:pP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مركب تشارك فيه الذرات بالإلكترونات ويكون فيه توزيع الالكترونات </a:t>
            </a:r>
            <a:r>
              <a:rPr lang="ar-SA" sz="2800" b="1" u="sng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غير متساوي</a:t>
            </a:r>
            <a:r>
              <a:rPr lang="ar-SA" sz="2400" b="1" u="sng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SA" sz="2000" b="1" u="sng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706115" y="3061800"/>
            <a:ext cx="269120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defRPr/>
            </a:pPr>
            <a:r>
              <a:rPr lang="ar-SA" sz="2000" b="1" dirty="0">
                <a:solidFill>
                  <a:srgbClr val="002060"/>
                </a:solidFill>
                <a:latin typeface="+mj-lt"/>
              </a:rPr>
              <a:t>مركب تشارك فيه الذرات بالإلكترونات ويكون فيه توزيع الالكترونات </a:t>
            </a:r>
            <a:r>
              <a:rPr lang="ar-SA" sz="2400" b="1" u="sng" dirty="0">
                <a:solidFill>
                  <a:srgbClr val="FF0000"/>
                </a:solidFill>
                <a:latin typeface="+mj-lt"/>
              </a:rPr>
              <a:t>متساوي.</a:t>
            </a:r>
            <a:endParaRPr lang="ar-SA" sz="20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4211960" y="5140640"/>
            <a:ext cx="10081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</a:rPr>
              <a:t>H2O</a:t>
            </a:r>
            <a:endParaRPr lang="ar-SA" sz="2400" b="1" dirty="0">
              <a:solidFill>
                <a:srgbClr val="00206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1547664" y="4955975"/>
            <a:ext cx="100811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</a:rPr>
              <a:t>  cl2   </a:t>
            </a:r>
          </a:p>
          <a:p>
            <a:pPr lvl="0"/>
            <a:r>
              <a:rPr lang="en-US" sz="2400" b="1" dirty="0">
                <a:solidFill>
                  <a:srgbClr val="002060"/>
                </a:solidFill>
              </a:rPr>
              <a:t>  H2   </a:t>
            </a:r>
          </a:p>
        </p:txBody>
      </p:sp>
      <p:sp>
        <p:nvSpPr>
          <p:cNvPr id="13" name="مستطيل: مشطوف الحواف 12">
            <a:extLst>
              <a:ext uri="{FF2B5EF4-FFF2-40B4-BE49-F238E27FC236}">
                <a16:creationId xmlns:a16="http://schemas.microsoft.com/office/drawing/2014/main" id="{7F853AAC-09BF-4C25-903E-E3500D426830}"/>
              </a:ext>
            </a:extLst>
          </p:cNvPr>
          <p:cNvSpPr/>
          <p:nvPr/>
        </p:nvSpPr>
        <p:spPr>
          <a:xfrm>
            <a:off x="6318012" y="1556791"/>
            <a:ext cx="2502460" cy="1314649"/>
          </a:xfrm>
          <a:prstGeom prst="bevel">
            <a:avLst/>
          </a:prstGeom>
          <a:solidFill>
            <a:schemeClr val="tx1"/>
          </a:solidFill>
          <a:ln>
            <a:solidFill>
              <a:schemeClr val="accent2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المركبات التساهمية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16D0A20-4924-437A-9FCF-D4E16CE1FDB4}"/>
              </a:ext>
            </a:extLst>
          </p:cNvPr>
          <p:cNvSpPr/>
          <p:nvPr/>
        </p:nvSpPr>
        <p:spPr>
          <a:xfrm>
            <a:off x="6245267" y="191442"/>
            <a:ext cx="2647950" cy="64633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مرحلي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9F2A9C0-71DA-48E9-B711-012FF55A97E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35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explode.wav"/>
          </p:stSnd>
        </p:sndAc>
      </p:transition>
    </mc:Choice>
    <mc:Fallback xmlns="">
      <p:transition spd="slow">
        <p:fade/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611560" y="3501008"/>
            <a:ext cx="7992888" cy="29523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179512" y="188638"/>
            <a:ext cx="8784976" cy="6480721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14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3144340" y="2786214"/>
            <a:ext cx="5542460" cy="2940295"/>
          </a:xfrm>
        </p:spPr>
        <p:txBody>
          <a:bodyPr>
            <a:normAutofit/>
          </a:bodyPr>
          <a:lstStyle/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21447" y="597732"/>
            <a:ext cx="8501106" cy="1308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lvl="0"/>
            <a:r>
              <a:rPr lang="ar-SA" sz="3600" b="1" dirty="0">
                <a:solidFill>
                  <a:srgbClr val="C00000"/>
                </a:solidFill>
              </a:rPr>
              <a:t>           متى تتكون المركبات الجزيئية؟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4366C88-9EAE-41E5-A503-E29346AA3F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5" y="731837"/>
            <a:ext cx="1268355" cy="1005841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E5574B0F-527D-4C26-97CA-074B1F4453A5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CFEBD77D-2F7D-4227-B896-B98A38AAEDEC}"/>
              </a:ext>
            </a:extLst>
          </p:cNvPr>
          <p:cNvSpPr/>
          <p:nvPr/>
        </p:nvSpPr>
        <p:spPr>
          <a:xfrm>
            <a:off x="1192796" y="2696229"/>
            <a:ext cx="6758408" cy="2940295"/>
          </a:xfrm>
          <a:prstGeom prst="ellipse">
            <a:avLst/>
          </a:prstGeom>
          <a:noFill/>
          <a:ln w="5715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lvl="0" algn="ctr">
              <a:defRPr/>
            </a:pPr>
            <a:r>
              <a:rPr lang="ar-SA" sz="4000" b="1" kern="0" dirty="0">
                <a:solidFill>
                  <a:srgbClr val="103F92"/>
                </a:solidFill>
                <a:latin typeface="Cambria"/>
                <a:cs typeface="Times New Roman" panose="02020603050405020304" pitchFamily="18" charset="0"/>
              </a:rPr>
              <a:t>عندما تتشارك الذرات بالإلكترونات وتنشأ بينها روابط تساهمية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FB3419F-10F4-4DD8-B995-26ED762EBF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04325" y="5533453"/>
            <a:ext cx="793229" cy="89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91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611560" y="3501008"/>
            <a:ext cx="7992888" cy="273630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179512" y="188638"/>
            <a:ext cx="8784976" cy="6480721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09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8CB904CD-3935-48EC-B190-33503092B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632" y="6514874"/>
            <a:ext cx="1143000" cy="200025"/>
          </a:xfrm>
          <a:prstGeom prst="rect">
            <a:avLst/>
          </a:prstGeom>
        </p:spPr>
      </p:pic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/>
          </a:bodyPr>
          <a:lstStyle/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36560"/>
            <a:ext cx="3456384" cy="298174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36559"/>
            <a:ext cx="3456384" cy="2981741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5016366" y="5242140"/>
            <a:ext cx="3528392" cy="1224136"/>
          </a:xfrm>
          <a:prstGeom prst="rect">
            <a:avLst/>
          </a:prstGeom>
          <a:solidFill>
            <a:schemeClr val="bg1"/>
          </a:solidFill>
          <a:ln>
            <a:solidFill>
              <a:srgbClr val="3635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الرابطة القطبية تكون بين ذرات عنصرين مختلفين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755576" y="5242140"/>
            <a:ext cx="3528392" cy="1224136"/>
          </a:xfrm>
          <a:prstGeom prst="rect">
            <a:avLst/>
          </a:prstGeom>
          <a:solidFill>
            <a:schemeClr val="bg1"/>
          </a:solidFill>
          <a:ln>
            <a:solidFill>
              <a:srgbClr val="363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الرابطة غير القطبية تكون بين ذرات العنصر نفسه.</a:t>
            </a:r>
          </a:p>
        </p:txBody>
      </p:sp>
      <p:sp>
        <p:nvSpPr>
          <p:cNvPr id="9" name="وسيلة الشرح: سهم لأسفل 8">
            <a:extLst>
              <a:ext uri="{FF2B5EF4-FFF2-40B4-BE49-F238E27FC236}">
                <a16:creationId xmlns:a16="http://schemas.microsoft.com/office/drawing/2014/main" id="{B4DEE959-570E-45FB-A1F1-2716A21BC571}"/>
              </a:ext>
            </a:extLst>
          </p:cNvPr>
          <p:cNvSpPr/>
          <p:nvPr/>
        </p:nvSpPr>
        <p:spPr>
          <a:xfrm>
            <a:off x="755576" y="622214"/>
            <a:ext cx="7560840" cy="1343863"/>
          </a:xfrm>
          <a:prstGeom prst="downArrowCallout">
            <a:avLst/>
          </a:prstGeom>
          <a:noFill/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  ماذا تستنتج من الصورتين التاليتين؟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5EBFA019-05DB-4A4F-A66F-EF5341BC6F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7" b="98092" l="36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67504"/>
            <a:ext cx="792088" cy="830108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F134D562-A613-437D-A9BD-E43171D7D222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05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2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Firelight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ireligh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50000"/>
              </a:schemeClr>
            </a:gs>
            <a:gs pos="100000">
              <a:schemeClr val="phClr">
                <a:tint val="100000"/>
                <a:shade val="8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path path="circle">
            <a:fillToRect l="25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>
              <a:shade val="95000"/>
              <a:alpha val="90000"/>
            </a:schemeClr>
          </a:solidFill>
          <a:prstDash val="solid"/>
        </a:ln>
        <a:ln w="76200" cap="flat" cmpd="sng" algn="ctr">
          <a:solidFill>
            <a:schemeClr val="phClr">
              <a:shade val="95000"/>
              <a:alpha val="50000"/>
            </a:schemeClr>
          </a:solidFill>
          <a:prstDash val="solid"/>
        </a:ln>
      </a:lnStyleLst>
      <a:effectStyleLst>
        <a:effectStyle>
          <a:effectLst>
            <a:innerShdw blurRad="63500">
              <a:srgbClr val="000000">
                <a:alpha val="60000"/>
              </a:srgbClr>
            </a:inn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  <a:outerShdw blurRad="76200" dist="38100" sx="101000" sy="101000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4200000"/>
            </a:lightRig>
          </a:scene3d>
          <a:sp3d prstMaterial="softmetal">
            <a:bevelT w="63500" h="254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accent1">
                <a:shade val="45000"/>
                <a:satMod val="125000"/>
              </a:schemeClr>
            </a:gs>
            <a:gs pos="100000">
              <a:schemeClr val="phClr">
                <a:shade val="55000"/>
                <a:satMod val="125000"/>
              </a:schemeClr>
            </a:gs>
          </a:gsLst>
          <a:lin ang="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2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Firelight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ireligh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50000"/>
              </a:schemeClr>
            </a:gs>
            <a:gs pos="100000">
              <a:schemeClr val="phClr">
                <a:tint val="100000"/>
                <a:shade val="8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path path="circle">
            <a:fillToRect l="25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>
              <a:shade val="95000"/>
              <a:alpha val="90000"/>
            </a:schemeClr>
          </a:solidFill>
          <a:prstDash val="solid"/>
        </a:ln>
        <a:ln w="76200" cap="flat" cmpd="sng" algn="ctr">
          <a:solidFill>
            <a:schemeClr val="phClr">
              <a:shade val="95000"/>
              <a:alpha val="50000"/>
            </a:schemeClr>
          </a:solidFill>
          <a:prstDash val="solid"/>
        </a:ln>
      </a:lnStyleLst>
      <a:effectStyleLst>
        <a:effectStyle>
          <a:effectLst>
            <a:innerShdw blurRad="63500">
              <a:srgbClr val="000000">
                <a:alpha val="60000"/>
              </a:srgbClr>
            </a:inn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  <a:outerShdw blurRad="76200" dist="38100" sx="101000" sy="101000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4200000"/>
            </a:lightRig>
          </a:scene3d>
          <a:sp3d prstMaterial="softmetal">
            <a:bevelT w="63500" h="254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accent1">
                <a:shade val="45000"/>
                <a:satMod val="125000"/>
              </a:schemeClr>
            </a:gs>
            <a:gs pos="100000">
              <a:schemeClr val="phClr">
                <a:shade val="55000"/>
                <a:satMod val="125000"/>
              </a:schemeClr>
            </a:gs>
          </a:gsLst>
          <a:lin ang="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2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Firelight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ireligh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50000"/>
              </a:schemeClr>
            </a:gs>
            <a:gs pos="100000">
              <a:schemeClr val="phClr">
                <a:tint val="100000"/>
                <a:shade val="8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path path="circle">
            <a:fillToRect l="25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>
              <a:shade val="95000"/>
              <a:alpha val="90000"/>
            </a:schemeClr>
          </a:solidFill>
          <a:prstDash val="solid"/>
        </a:ln>
        <a:ln w="76200" cap="flat" cmpd="sng" algn="ctr">
          <a:solidFill>
            <a:schemeClr val="phClr">
              <a:shade val="95000"/>
              <a:alpha val="50000"/>
            </a:schemeClr>
          </a:solidFill>
          <a:prstDash val="solid"/>
        </a:ln>
      </a:lnStyleLst>
      <a:effectStyleLst>
        <a:effectStyle>
          <a:effectLst>
            <a:innerShdw blurRad="63500">
              <a:srgbClr val="000000">
                <a:alpha val="60000"/>
              </a:srgbClr>
            </a:inn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  <a:outerShdw blurRad="76200" dist="38100" sx="101000" sy="101000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4200000"/>
            </a:lightRig>
          </a:scene3d>
          <a:sp3d prstMaterial="softmetal">
            <a:bevelT w="63500" h="254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accent1">
                <a:shade val="45000"/>
                <a:satMod val="125000"/>
              </a:schemeClr>
            </a:gs>
            <a:gs pos="100000">
              <a:schemeClr val="phClr">
                <a:shade val="55000"/>
                <a:satMod val="125000"/>
              </a:schemeClr>
            </a:gs>
          </a:gsLst>
          <a:lin ang="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9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2_2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Firelight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ireligh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50000"/>
              </a:schemeClr>
            </a:gs>
            <a:gs pos="100000">
              <a:schemeClr val="phClr">
                <a:tint val="100000"/>
                <a:shade val="8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path path="circle">
            <a:fillToRect l="25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>
              <a:shade val="95000"/>
              <a:alpha val="90000"/>
            </a:schemeClr>
          </a:solidFill>
          <a:prstDash val="solid"/>
        </a:ln>
        <a:ln w="76200" cap="flat" cmpd="sng" algn="ctr">
          <a:solidFill>
            <a:schemeClr val="phClr">
              <a:shade val="95000"/>
              <a:alpha val="50000"/>
            </a:schemeClr>
          </a:solidFill>
          <a:prstDash val="solid"/>
        </a:ln>
      </a:lnStyleLst>
      <a:effectStyleLst>
        <a:effectStyle>
          <a:effectLst>
            <a:innerShdw blurRad="63500">
              <a:srgbClr val="000000">
                <a:alpha val="60000"/>
              </a:srgbClr>
            </a:inn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  <a:outerShdw blurRad="76200" dist="38100" sx="101000" sy="101000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4200000"/>
            </a:lightRig>
          </a:scene3d>
          <a:sp3d prstMaterial="softmetal">
            <a:bevelT w="63500" h="254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accent1">
                <a:shade val="45000"/>
                <a:satMod val="125000"/>
              </a:schemeClr>
            </a:gs>
            <a:gs pos="100000">
              <a:schemeClr val="phClr">
                <a:shade val="55000"/>
                <a:satMod val="125000"/>
              </a:schemeClr>
            </a:gs>
          </a:gsLst>
          <a:lin ang="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8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5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أساسية">
  <a:themeElements>
    <a:clrScheme name="أساسية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أساسية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ساسية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_أساسية">
  <a:themeElements>
    <a:clrScheme name="أساسية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أساسية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ساسية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7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37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8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0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33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تصميم مخص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Firelight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ireligh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50000"/>
              </a:schemeClr>
            </a:gs>
            <a:gs pos="100000">
              <a:schemeClr val="phClr">
                <a:tint val="100000"/>
                <a:shade val="8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path path="circle">
            <a:fillToRect l="25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>
              <a:shade val="95000"/>
              <a:alpha val="90000"/>
            </a:schemeClr>
          </a:solidFill>
          <a:prstDash val="solid"/>
        </a:ln>
        <a:ln w="76200" cap="flat" cmpd="sng" algn="ctr">
          <a:solidFill>
            <a:schemeClr val="phClr">
              <a:shade val="95000"/>
              <a:alpha val="50000"/>
            </a:schemeClr>
          </a:solidFill>
          <a:prstDash val="solid"/>
        </a:ln>
      </a:lnStyleLst>
      <a:effectStyleLst>
        <a:effectStyle>
          <a:effectLst>
            <a:innerShdw blurRad="63500">
              <a:srgbClr val="000000">
                <a:alpha val="60000"/>
              </a:srgbClr>
            </a:inn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  <a:outerShdw blurRad="76200" dist="38100" sx="101000" sy="101000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4200000"/>
            </a:lightRig>
          </a:scene3d>
          <a:sp3d prstMaterial="softmetal">
            <a:bevelT w="63500" h="254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accent1">
                <a:shade val="45000"/>
                <a:satMod val="125000"/>
              </a:schemeClr>
            </a:gs>
            <a:gs pos="100000">
              <a:schemeClr val="phClr">
                <a:shade val="55000"/>
                <a:satMod val="125000"/>
              </a:schemeClr>
            </a:gs>
          </a:gsLst>
          <a:lin ang="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2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Firelight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ireligh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50000"/>
              </a:schemeClr>
            </a:gs>
            <a:gs pos="100000">
              <a:schemeClr val="phClr">
                <a:tint val="100000"/>
                <a:shade val="8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path path="circle">
            <a:fillToRect l="25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>
              <a:shade val="95000"/>
              <a:alpha val="90000"/>
            </a:schemeClr>
          </a:solidFill>
          <a:prstDash val="solid"/>
        </a:ln>
        <a:ln w="76200" cap="flat" cmpd="sng" algn="ctr">
          <a:solidFill>
            <a:schemeClr val="phClr">
              <a:shade val="95000"/>
              <a:alpha val="50000"/>
            </a:schemeClr>
          </a:solidFill>
          <a:prstDash val="solid"/>
        </a:ln>
      </a:lnStyleLst>
      <a:effectStyleLst>
        <a:effectStyle>
          <a:effectLst>
            <a:innerShdw blurRad="63500">
              <a:srgbClr val="000000">
                <a:alpha val="60000"/>
              </a:srgbClr>
            </a:inn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  <a:outerShdw blurRad="76200" dist="38100" sx="101000" sy="101000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4200000"/>
            </a:lightRig>
          </a:scene3d>
          <a:sp3d prstMaterial="softmetal">
            <a:bevelT w="63500" h="254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accent1">
                <a:shade val="45000"/>
                <a:satMod val="125000"/>
              </a:schemeClr>
            </a:gs>
            <a:gs pos="100000">
              <a:schemeClr val="phClr">
                <a:shade val="55000"/>
                <a:satMod val="125000"/>
              </a:schemeClr>
            </a:gs>
          </a:gsLst>
          <a:lin ang="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2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Firelight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ireligh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50000"/>
              </a:schemeClr>
            </a:gs>
            <a:gs pos="100000">
              <a:schemeClr val="phClr">
                <a:tint val="100000"/>
                <a:shade val="8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path path="circle">
            <a:fillToRect l="25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>
              <a:shade val="95000"/>
              <a:alpha val="90000"/>
            </a:schemeClr>
          </a:solidFill>
          <a:prstDash val="solid"/>
        </a:ln>
        <a:ln w="76200" cap="flat" cmpd="sng" algn="ctr">
          <a:solidFill>
            <a:schemeClr val="phClr">
              <a:shade val="95000"/>
              <a:alpha val="50000"/>
            </a:schemeClr>
          </a:solidFill>
          <a:prstDash val="solid"/>
        </a:ln>
      </a:lnStyleLst>
      <a:effectStyleLst>
        <a:effectStyle>
          <a:effectLst>
            <a:innerShdw blurRad="63500">
              <a:srgbClr val="000000">
                <a:alpha val="60000"/>
              </a:srgbClr>
            </a:inn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  <a:outerShdw blurRad="76200" dist="38100" sx="101000" sy="101000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4200000"/>
            </a:lightRig>
          </a:scene3d>
          <a:sp3d prstMaterial="softmetal">
            <a:bevelT w="63500" h="254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accent1">
                <a:shade val="45000"/>
                <a:satMod val="125000"/>
              </a:schemeClr>
            </a:gs>
            <a:gs pos="100000">
              <a:schemeClr val="phClr">
                <a:shade val="55000"/>
                <a:satMod val="125000"/>
              </a:schemeClr>
            </a:gs>
          </a:gsLst>
          <a:lin ang="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2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Firelight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ireligh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50000"/>
              </a:schemeClr>
            </a:gs>
            <a:gs pos="100000">
              <a:schemeClr val="phClr">
                <a:tint val="100000"/>
                <a:shade val="8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path path="circle">
            <a:fillToRect l="25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>
              <a:shade val="95000"/>
              <a:alpha val="90000"/>
            </a:schemeClr>
          </a:solidFill>
          <a:prstDash val="solid"/>
        </a:ln>
        <a:ln w="76200" cap="flat" cmpd="sng" algn="ctr">
          <a:solidFill>
            <a:schemeClr val="phClr">
              <a:shade val="95000"/>
              <a:alpha val="50000"/>
            </a:schemeClr>
          </a:solidFill>
          <a:prstDash val="solid"/>
        </a:ln>
      </a:lnStyleLst>
      <a:effectStyleLst>
        <a:effectStyle>
          <a:effectLst>
            <a:innerShdw blurRad="63500">
              <a:srgbClr val="000000">
                <a:alpha val="60000"/>
              </a:srgbClr>
            </a:inn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  <a:outerShdw blurRad="76200" dist="38100" sx="101000" sy="101000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4200000"/>
            </a:lightRig>
          </a:scene3d>
          <a:sp3d prstMaterial="softmetal">
            <a:bevelT w="63500" h="254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accent1">
                <a:shade val="45000"/>
                <a:satMod val="125000"/>
              </a:schemeClr>
            </a:gs>
            <a:gs pos="100000">
              <a:schemeClr val="phClr">
                <a:shade val="55000"/>
                <a:satMod val="125000"/>
              </a:schemeClr>
            </a:gs>
          </a:gsLst>
          <a:lin ang="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left" visibility="0" width="350" row="13">
    <wetp:webextensionref xmlns:r="http://schemas.openxmlformats.org/officeDocument/2006/relationships" r:id="rId1"/>
  </wetp:taskpane>
  <wetp:taskpane dockstate="left" visibility="0" width="350" row="15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3F342980-9171-4937-B084-EFA61F42C518}">
  <we:reference id="wa104380907" version="3.0.0.0" store="ar-SA" storeType="OMEX"/>
  <we:alternateReferences>
    <we:reference id="WA104380907" version="3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7885119E-1144-4008-8EBE-4C419F054960}">
  <we:reference id="wa104380121" version="2.0.0.0" store="ar-SA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16871</TotalTime>
  <Words>5128</Words>
  <Application>Microsoft Office PowerPoint</Application>
  <PresentationFormat>عرض على الشاشة (4:3)</PresentationFormat>
  <Paragraphs>1213</Paragraphs>
  <Slides>167</Slides>
  <Notes>85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22</vt:i4>
      </vt:variant>
      <vt:variant>
        <vt:lpstr>نسق</vt:lpstr>
      </vt:variant>
      <vt:variant>
        <vt:i4>29</vt:i4>
      </vt:variant>
      <vt:variant>
        <vt:lpstr>عناوين الشرائح</vt:lpstr>
      </vt:variant>
      <vt:variant>
        <vt:i4>167</vt:i4>
      </vt:variant>
    </vt:vector>
  </HeadingPairs>
  <TitlesOfParts>
    <vt:vector size="218" baseType="lpstr">
      <vt:lpstr>KaiTi</vt:lpstr>
      <vt:lpstr>Al Nile</vt:lpstr>
      <vt:lpstr>Aldhabi</vt:lpstr>
      <vt:lpstr>Andalus</vt:lpstr>
      <vt:lpstr>Arabic Typesetting</vt:lpstr>
      <vt:lpstr>Arial</vt:lpstr>
      <vt:lpstr>Arial Black</vt:lpstr>
      <vt:lpstr>Broadway</vt:lpstr>
      <vt:lpstr>Calibri</vt:lpstr>
      <vt:lpstr>Calibri Light</vt:lpstr>
      <vt:lpstr>Cambria</vt:lpstr>
      <vt:lpstr>Century Schoolbook</vt:lpstr>
      <vt:lpstr>Constantia</vt:lpstr>
      <vt:lpstr>Corbel</vt:lpstr>
      <vt:lpstr>Gill Sans MT</vt:lpstr>
      <vt:lpstr>Sakkal Majalla</vt:lpstr>
      <vt:lpstr>Tahoma</vt:lpstr>
      <vt:lpstr>The Serif Hand Black</vt:lpstr>
      <vt:lpstr>Times New Roman</vt:lpstr>
      <vt:lpstr>Trebuchet MS</vt:lpstr>
      <vt:lpstr>Wingdings 2</vt:lpstr>
      <vt:lpstr>Wingdings 3</vt:lpstr>
      <vt:lpstr>سمة Office</vt:lpstr>
      <vt:lpstr>2_سمة Office</vt:lpstr>
      <vt:lpstr>3_سمة Office</vt:lpstr>
      <vt:lpstr>13_سمة Office</vt:lpstr>
      <vt:lpstr>تصميم مخصص</vt:lpstr>
      <vt:lpstr>2</vt:lpstr>
      <vt:lpstr>1_2</vt:lpstr>
      <vt:lpstr>2_2</vt:lpstr>
      <vt:lpstr>3_2</vt:lpstr>
      <vt:lpstr>5_2</vt:lpstr>
      <vt:lpstr>6_2</vt:lpstr>
      <vt:lpstr>6_سمة Office</vt:lpstr>
      <vt:lpstr>4_سمة Office</vt:lpstr>
      <vt:lpstr>9_سمة Office</vt:lpstr>
      <vt:lpstr>10_2</vt:lpstr>
      <vt:lpstr>19_سمة Office</vt:lpstr>
      <vt:lpstr>12_2</vt:lpstr>
      <vt:lpstr>38_سمة Office</vt:lpstr>
      <vt:lpstr>5_سمة Office</vt:lpstr>
      <vt:lpstr>1_Office Theme</vt:lpstr>
      <vt:lpstr>1_أساسية</vt:lpstr>
      <vt:lpstr>2_أساسية</vt:lpstr>
      <vt:lpstr>7_سمة Office</vt:lpstr>
      <vt:lpstr>1_سمة Office</vt:lpstr>
      <vt:lpstr>37_سمة Office</vt:lpstr>
      <vt:lpstr>8_سمة Office</vt:lpstr>
      <vt:lpstr>10_سمة Office</vt:lpstr>
      <vt:lpstr>11_سمة Office</vt:lpstr>
      <vt:lpstr>33_سمة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القوة الكهربائية: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لماذا نشاهد بعض الرواسب في حوض الاستحمام والمغسلة 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استراتجية أشاهد وأستنتج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استراتجية أشاهد وأستنتج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التفكير الناقد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نماذج الذرة</dc:title>
  <dc:creator>vaio</dc:creator>
  <cp:lastModifiedBy>sabir alsayyali</cp:lastModifiedBy>
  <cp:revision>1204</cp:revision>
  <dcterms:created xsi:type="dcterms:W3CDTF">2011-10-13T18:22:40Z</dcterms:created>
  <dcterms:modified xsi:type="dcterms:W3CDTF">2021-08-25T12:06:11Z</dcterms:modified>
</cp:coreProperties>
</file>