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512" r:id="rId2"/>
    <p:sldId id="452" r:id="rId3"/>
    <p:sldId id="453" r:id="rId4"/>
    <p:sldId id="454" r:id="rId5"/>
    <p:sldId id="456" r:id="rId6"/>
    <p:sldId id="460" r:id="rId7"/>
    <p:sldId id="518" r:id="rId8"/>
    <p:sldId id="458" r:id="rId9"/>
    <p:sldId id="521" r:id="rId10"/>
    <p:sldId id="522" r:id="rId11"/>
    <p:sldId id="523" r:id="rId12"/>
    <p:sldId id="468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CF6038-C9C9-49DC-A594-1529D4AE5734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00D243-F396-44CE-853D-6CCEA26B10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354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عنصر نائب لصورة الشريحة 1">
            <a:extLst>
              <a:ext uri="{FF2B5EF4-FFF2-40B4-BE49-F238E27FC236}">
                <a16:creationId xmlns:a16="http://schemas.microsoft.com/office/drawing/2014/main" id="{66D490EB-F5CB-4845-BA21-C57750619F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عنصر نائب للملاحظات 2">
            <a:extLst>
              <a:ext uri="{FF2B5EF4-FFF2-40B4-BE49-F238E27FC236}">
                <a16:creationId xmlns:a16="http://schemas.microsoft.com/office/drawing/2014/main" id="{7524D25C-D595-484E-8314-9AB719FCC5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  <p:sp>
        <p:nvSpPr>
          <p:cNvPr id="89092" name="عنصر نائب لرقم الشريحة 3">
            <a:extLst>
              <a:ext uri="{FF2B5EF4-FFF2-40B4-BE49-F238E27FC236}">
                <a16:creationId xmlns:a16="http://schemas.microsoft.com/office/drawing/2014/main" id="{2B2020A9-A8F8-47F9-8FD3-84EB25E17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4E460A-2208-4999-BEEF-B48FBE012250}" type="slidenum">
              <a:rPr kumimoji="0" lang="en-US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عنصر نائب لصورة الشريحة 1">
            <a:extLst>
              <a:ext uri="{FF2B5EF4-FFF2-40B4-BE49-F238E27FC236}">
                <a16:creationId xmlns:a16="http://schemas.microsoft.com/office/drawing/2014/main" id="{864BE0AC-468A-4028-8785-2AC36507F4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عنصر نائب للملاحظات 2">
            <a:extLst>
              <a:ext uri="{FF2B5EF4-FFF2-40B4-BE49-F238E27FC236}">
                <a16:creationId xmlns:a16="http://schemas.microsoft.com/office/drawing/2014/main" id="{FDC2900C-81F8-457A-9574-B578B8FE93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  <p:sp>
        <p:nvSpPr>
          <p:cNvPr id="108548" name="عنصر نائب لرقم الشريحة 3">
            <a:extLst>
              <a:ext uri="{FF2B5EF4-FFF2-40B4-BE49-F238E27FC236}">
                <a16:creationId xmlns:a16="http://schemas.microsoft.com/office/drawing/2014/main" id="{B9AA95C0-0E8E-4227-BBE9-CD7C7E321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232EF-885F-4EF1-B986-5879545C994D}" type="slidenum">
              <a:rPr kumimoji="0" lang="en-US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عنصر نائب لصورة الشريحة 1">
            <a:extLst>
              <a:ext uri="{FF2B5EF4-FFF2-40B4-BE49-F238E27FC236}">
                <a16:creationId xmlns:a16="http://schemas.microsoft.com/office/drawing/2014/main" id="{1705584C-F934-489E-91D5-200323C718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عنصر نائب للملاحظات 2">
            <a:extLst>
              <a:ext uri="{FF2B5EF4-FFF2-40B4-BE49-F238E27FC236}">
                <a16:creationId xmlns:a16="http://schemas.microsoft.com/office/drawing/2014/main" id="{B962067E-710D-4200-A5FA-5ED05A08DD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  <p:sp>
        <p:nvSpPr>
          <p:cNvPr id="91140" name="عنصر نائب لرقم الشريحة 3">
            <a:extLst>
              <a:ext uri="{FF2B5EF4-FFF2-40B4-BE49-F238E27FC236}">
                <a16:creationId xmlns:a16="http://schemas.microsoft.com/office/drawing/2014/main" id="{9AEFB9B3-99AA-4B78-8074-76BB75828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5D7122-637D-4AF5-BDF5-2507F170D759}" type="slidenum">
              <a:rPr kumimoji="0" lang="en-US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عنصر نائب لصورة الشريحة 1">
            <a:extLst>
              <a:ext uri="{FF2B5EF4-FFF2-40B4-BE49-F238E27FC236}">
                <a16:creationId xmlns:a16="http://schemas.microsoft.com/office/drawing/2014/main" id="{08B62778-D5CD-49BE-9793-526E357C5E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عنصر نائب للملاحظات 2">
            <a:extLst>
              <a:ext uri="{FF2B5EF4-FFF2-40B4-BE49-F238E27FC236}">
                <a16:creationId xmlns:a16="http://schemas.microsoft.com/office/drawing/2014/main" id="{7B977946-5315-424C-8AA7-9BFB061A31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  <p:sp>
        <p:nvSpPr>
          <p:cNvPr id="93188" name="عنصر نائب لرقم الشريحة 3">
            <a:extLst>
              <a:ext uri="{FF2B5EF4-FFF2-40B4-BE49-F238E27FC236}">
                <a16:creationId xmlns:a16="http://schemas.microsoft.com/office/drawing/2014/main" id="{BBEA9283-159A-49C6-85A6-DFD3FEE5E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52622-5BA8-4D10-9D16-84C3EC3E6EDB}" type="slidenum">
              <a:rPr kumimoji="0" lang="en-US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عنصر نائب لصورة الشريحة 1">
            <a:extLst>
              <a:ext uri="{FF2B5EF4-FFF2-40B4-BE49-F238E27FC236}">
                <a16:creationId xmlns:a16="http://schemas.microsoft.com/office/drawing/2014/main" id="{A2FC71B5-5808-4D21-908A-086FA276FA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عنصر نائب للملاحظات 2">
            <a:extLst>
              <a:ext uri="{FF2B5EF4-FFF2-40B4-BE49-F238E27FC236}">
                <a16:creationId xmlns:a16="http://schemas.microsoft.com/office/drawing/2014/main" id="{58314100-0C5E-4727-8AA2-DBC1D8AC0A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  <p:sp>
        <p:nvSpPr>
          <p:cNvPr id="95236" name="عنصر نائب لرقم الشريحة 3">
            <a:extLst>
              <a:ext uri="{FF2B5EF4-FFF2-40B4-BE49-F238E27FC236}">
                <a16:creationId xmlns:a16="http://schemas.microsoft.com/office/drawing/2014/main" id="{36C321B0-96EC-47DA-B307-4C4981DAF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0ED54-6791-48EE-9DCF-28C58AE47894}" type="slidenum">
              <a:rPr kumimoji="0" lang="en-US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عنصر نائب لصورة الشريحة 1">
            <a:extLst>
              <a:ext uri="{FF2B5EF4-FFF2-40B4-BE49-F238E27FC236}">
                <a16:creationId xmlns:a16="http://schemas.microsoft.com/office/drawing/2014/main" id="{1F9BA376-B4CB-465C-B160-DE788CDB97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عنصر نائب للملاحظات 2">
            <a:extLst>
              <a:ext uri="{FF2B5EF4-FFF2-40B4-BE49-F238E27FC236}">
                <a16:creationId xmlns:a16="http://schemas.microsoft.com/office/drawing/2014/main" id="{EBC9229E-3E84-4E2A-B5FA-D81529DCC3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  <p:sp>
        <p:nvSpPr>
          <p:cNvPr id="97284" name="عنصر نائب لرقم الشريحة 3">
            <a:extLst>
              <a:ext uri="{FF2B5EF4-FFF2-40B4-BE49-F238E27FC236}">
                <a16:creationId xmlns:a16="http://schemas.microsoft.com/office/drawing/2014/main" id="{90F50629-2792-42BA-88E5-395284BE8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26D41-BC69-486D-AA17-C712F9102781}" type="slidenum">
              <a:rPr kumimoji="0" lang="en-US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عنصر نائب لصورة الشريحة 1">
            <a:extLst>
              <a:ext uri="{FF2B5EF4-FFF2-40B4-BE49-F238E27FC236}">
                <a16:creationId xmlns:a16="http://schemas.microsoft.com/office/drawing/2014/main" id="{4D47E3D9-3212-4F4C-969A-C51C021E4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عنصر نائب للملاحظات 2">
            <a:extLst>
              <a:ext uri="{FF2B5EF4-FFF2-40B4-BE49-F238E27FC236}">
                <a16:creationId xmlns:a16="http://schemas.microsoft.com/office/drawing/2014/main" id="{FD429E7D-69D9-4160-917D-D6F1FDFE81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  <p:sp>
        <p:nvSpPr>
          <p:cNvPr id="100356" name="عنصر نائب لرقم الشريحة 3">
            <a:extLst>
              <a:ext uri="{FF2B5EF4-FFF2-40B4-BE49-F238E27FC236}">
                <a16:creationId xmlns:a16="http://schemas.microsoft.com/office/drawing/2014/main" id="{41AD8B36-F4B9-49C8-808B-5076F1F0A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329F42-528F-4A47-99EC-1CDCB6A4E329}" type="slidenum">
              <a:rPr kumimoji="0" lang="en-US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عنصر نائب لصورة الشريحة 1">
            <a:extLst>
              <a:ext uri="{FF2B5EF4-FFF2-40B4-BE49-F238E27FC236}">
                <a16:creationId xmlns:a16="http://schemas.microsoft.com/office/drawing/2014/main" id="{445466D1-A635-4816-8F61-63DFDFA852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عنصر نائب للملاحظات 2">
            <a:extLst>
              <a:ext uri="{FF2B5EF4-FFF2-40B4-BE49-F238E27FC236}">
                <a16:creationId xmlns:a16="http://schemas.microsoft.com/office/drawing/2014/main" id="{BA86CE27-851D-43D0-8AD3-83463CD6A1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  <p:sp>
        <p:nvSpPr>
          <p:cNvPr id="102404" name="عنصر نائب لرقم الشريحة 3">
            <a:extLst>
              <a:ext uri="{FF2B5EF4-FFF2-40B4-BE49-F238E27FC236}">
                <a16:creationId xmlns:a16="http://schemas.microsoft.com/office/drawing/2014/main" id="{8AE49CDE-5143-43EB-9190-89C3D57B0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DE971A-1319-427E-A5F4-C5367080B6BF}" type="slidenum">
              <a:rPr kumimoji="0" lang="en-US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عنصر نائب لصورة الشريحة 1">
            <a:extLst>
              <a:ext uri="{FF2B5EF4-FFF2-40B4-BE49-F238E27FC236}">
                <a16:creationId xmlns:a16="http://schemas.microsoft.com/office/drawing/2014/main" id="{8EDD2238-BB3D-4B5E-A89A-5D1C0E5875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عنصر نائب للملاحظات 2">
            <a:extLst>
              <a:ext uri="{FF2B5EF4-FFF2-40B4-BE49-F238E27FC236}">
                <a16:creationId xmlns:a16="http://schemas.microsoft.com/office/drawing/2014/main" id="{E3E03A2E-47B0-4FE8-97D5-BD3C03CEC5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  <p:sp>
        <p:nvSpPr>
          <p:cNvPr id="104452" name="عنصر نائب لرقم الشريحة 3">
            <a:extLst>
              <a:ext uri="{FF2B5EF4-FFF2-40B4-BE49-F238E27FC236}">
                <a16:creationId xmlns:a16="http://schemas.microsoft.com/office/drawing/2014/main" id="{14F04CA7-9B68-4EDF-9AD0-6DF78244A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DD6944-6DE6-4DA2-8390-5DF23CDD7117}" type="slidenum">
              <a:rPr kumimoji="0" lang="en-US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عنصر نائب لصورة الشريحة 1">
            <a:extLst>
              <a:ext uri="{FF2B5EF4-FFF2-40B4-BE49-F238E27FC236}">
                <a16:creationId xmlns:a16="http://schemas.microsoft.com/office/drawing/2014/main" id="{03D408BD-4E2F-4C6E-BD77-B49C4BB703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عنصر نائب للملاحظات 2">
            <a:extLst>
              <a:ext uri="{FF2B5EF4-FFF2-40B4-BE49-F238E27FC236}">
                <a16:creationId xmlns:a16="http://schemas.microsoft.com/office/drawing/2014/main" id="{6FC85545-ED1F-497D-A265-0932C7E84C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/>
          </a:p>
        </p:txBody>
      </p:sp>
      <p:sp>
        <p:nvSpPr>
          <p:cNvPr id="106500" name="عنصر نائب لرقم الشريحة 3">
            <a:extLst>
              <a:ext uri="{FF2B5EF4-FFF2-40B4-BE49-F238E27FC236}">
                <a16:creationId xmlns:a16="http://schemas.microsoft.com/office/drawing/2014/main" id="{467E5E31-F2E5-4E19-8D35-A787730B4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AB4D4-0A3D-4067-A8D1-0B19CD018331}" type="slidenum">
              <a:rPr kumimoji="0" lang="en-US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EB27C62-7E2D-4D0E-9CFB-13DFB6898902}"/>
              </a:ext>
            </a:extLst>
          </p:cNvPr>
          <p:cNvGrpSpPr>
            <a:grpSpLocks/>
          </p:cNvGrpSpPr>
          <p:nvPr/>
        </p:nvGrpSpPr>
        <p:grpSpPr bwMode="auto">
          <a:xfrm>
            <a:off x="0" y="1447800"/>
            <a:ext cx="12208933" cy="757238"/>
            <a:chOff x="0" y="0"/>
            <a:chExt cx="5768" cy="477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7FD1960-3CD3-45A8-AEF9-039D3B00C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8F14021-AEE9-405F-94FE-6ADF422F7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B16306D-6869-4305-8D0C-D1D73EE4E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DE23BD5-931B-4DAB-A70F-EBB2E04E1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7A9659B-F569-4772-930A-BEA0980EF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A2F100-64D9-4916-9E7C-7E8749D20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B7002E9-83C5-4DC6-9C03-5C63BA2D7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5B88139-3006-4060-8983-E3B91E459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90F3B7E-E94F-437A-9146-AB072552B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C681C92-2DC3-4E7B-BD92-61FBB25F5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D0B2205-505B-476E-B3DD-1D0B473B2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5CDBB5F-FE0E-46E6-B591-94FEB050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01C9B81-2C96-4133-BAA4-73655D345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D6EC268-9427-463D-A8F7-CF9A1A400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05ED1FE-A5DD-44F5-8041-7BF9B8561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7C529F0-ED60-495F-BFB9-9DBE6A53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2D37029-56E6-4ABF-8E30-D8AE0CF21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5A9F673-62E0-4EE9-8295-5D39B74B5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B79F143-A4FC-4BFB-B94D-549C659F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E08DADE-4E25-4455-8D01-221561A7A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98F54321-DBAF-49D6-9D13-203E7BDB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AA53D75B-7DB6-4E21-B278-E381B102F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</p:grpSp>
      <p:sp>
        <p:nvSpPr>
          <p:cNvPr id="32797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279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B4BC0511-F813-4DBD-AD60-08DDDE238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E60B-FD47-42C5-990B-C018B29C965C}" type="datetime1">
              <a:rPr lang="ar-SA"/>
              <a:pPr>
                <a:defRPr/>
              </a:pPr>
              <a:t>06/02/43</a:t>
            </a:fld>
            <a:endParaRPr lang="ar-SA"/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4D649D6A-3050-4992-B6EE-3BF4DB7BD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هيا العمري</a:t>
            </a:r>
          </a:p>
        </p:txBody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F1C529AD-A5B1-49E5-94CA-B2E9A0DBE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2EE4C3C-0C2F-42A9-BDCE-4B94A66B1468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83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8089AE-552B-44FA-BBD4-8AEDE24B0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9FFB2-1D04-47C0-B7B5-B2F28819977C}" type="datetime1">
              <a:rPr lang="ar-SA"/>
              <a:pPr>
                <a:defRPr/>
              </a:pPr>
              <a:t>06/02/43</a:t>
            </a:fld>
            <a:endParaRPr 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240772-0AFD-4A58-900E-43A864BDA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هيا العمري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9A76B1-EE7E-42A7-924F-F4C9E263A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B415B-B152-4E91-8BE1-23193C438BAC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5783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686800" y="762000"/>
            <a:ext cx="2590800" cy="54864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7569200" cy="54864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7EC6EC-9F63-499F-8572-528BA876B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34E49-7ED5-47C1-BF04-CFB5987158A6}" type="datetime1">
              <a:rPr lang="ar-SA"/>
              <a:pPr>
                <a:defRPr/>
              </a:pPr>
              <a:t>06/02/43</a:t>
            </a:fld>
            <a:endParaRPr 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E1B599-AD88-4735-9536-FC99E378F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هيا العمري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C1F0C1-DD5E-4575-AE1A-51A6E879B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937FE-D2BF-45DA-878D-BBF13F630E56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03256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50B095-7E72-4D48-A133-FDADC1FD7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C9FFB-DA6F-4D56-BB0C-419370F910EC}" type="datetime1">
              <a:rPr lang="ar-SA"/>
              <a:pPr>
                <a:defRPr/>
              </a:pPr>
              <a:t>06/02/43</a:t>
            </a:fld>
            <a:endParaRPr 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4937E8-6C20-4C91-BC1C-86516F5653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هيا العمري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07A3D7-0FAC-464D-8C26-A571235CD5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9A203-3A99-4A7B-9343-C235CCE6E4C2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99123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23889D-81F3-4AB2-B49D-3BEF132D6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130F4-4598-4D3B-B9D4-AC85186A153F}" type="datetime1">
              <a:rPr lang="ar-SA"/>
              <a:pPr>
                <a:defRPr/>
              </a:pPr>
              <a:t>06/02/43</a:t>
            </a:fld>
            <a:endParaRPr 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493872-39DA-4636-88D4-06D3F8DA4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هيا العمري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3FD5F0-C77A-49B9-9074-74DBAD9CD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C342A-DB0F-4586-AE63-D0D852B86A77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2544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81C16-78F7-4058-BB0A-05093BCA74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057B-AA3E-46A4-9D44-51247972BB9E}" type="datetime1">
              <a:rPr lang="ar-SA"/>
              <a:pPr>
                <a:defRPr/>
              </a:pPr>
              <a:t>06/02/43</a:t>
            </a:fld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492DC-589B-4E77-ADAB-7A7BF64F2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هيا العمري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60C96-B977-4EA1-B71F-175E181D2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C8AF-F6B3-4D9A-8A43-A07F06E96038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5738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3AEF24-9A8C-4D14-AD19-5DF360171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8E837-FA61-41E0-B6F3-5C3879C7E345}" type="datetime1">
              <a:rPr lang="ar-SA"/>
              <a:pPr>
                <a:defRPr/>
              </a:pPr>
              <a:t>06/02/43</a:t>
            </a:fld>
            <a:endParaRPr 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D23EDC-4FB7-40E1-9E84-F2DD972D6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هيا العمري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3FB8FE-7AAA-462F-AB04-2EB17FEED1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A7B80-3391-4A27-8CB8-BE787C4EFF45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221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466F78-594A-48DD-BFBC-37C4DB75B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8055-64A4-46DF-8002-401910187C01}" type="datetime1">
              <a:rPr lang="ar-SA"/>
              <a:pPr>
                <a:defRPr/>
              </a:pPr>
              <a:t>06/02/43</a:t>
            </a:fld>
            <a:endParaRPr 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FB1E51-F42F-405E-ADC5-A0A21F194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هيا العمري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7D4530-0122-45CC-BD83-38CA0EB99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6152F-5ED2-4FCB-97AC-57BECD9C1489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0109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0B9445-CF7E-416E-B140-E0706B1E7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F70C7-099B-4F14-9E1A-8DD948941DA3}" type="datetime1">
              <a:rPr lang="ar-SA"/>
              <a:pPr>
                <a:defRPr/>
              </a:pPr>
              <a:t>06/02/43</a:t>
            </a:fld>
            <a:endParaRPr 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D4AC19-C8A3-45EB-9A92-FF6FCB098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هيا العمري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619929-883D-405D-A08E-E6A9F05FD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B88E9-A9D4-47F2-9951-9C2EF2714839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57134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6E3DB4-CD58-4BDC-981D-9C1C534B6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FB0AB-1453-489C-BDC6-64DD7A7070B8}" type="datetime1">
              <a:rPr lang="ar-SA"/>
              <a:pPr>
                <a:defRPr/>
              </a:pPr>
              <a:t>06/02/43</a:t>
            </a:fld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EF220-14A6-42C2-B7FC-CA76BF5CC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هيا العمري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39FDB1-29A5-4BAB-BB06-29778D152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90696-9EE1-4695-9F74-A87A8581C387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4426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4F8E99-3001-4E95-B05D-CFE430E9F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2404A-B151-43F3-AD3F-DF64AF189070}" type="datetime1">
              <a:rPr lang="ar-SA"/>
              <a:pPr>
                <a:defRPr/>
              </a:pPr>
              <a:t>06/02/43</a:t>
            </a:fld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785EE-D064-4CCE-BC23-D93740522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هيا العمري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55145D-15B2-4C48-952C-CFE7CCEAC2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5788F-0460-48A9-AF8A-DF3EC403283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98037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4">
            <a:extLst>
              <a:ext uri="{FF2B5EF4-FFF2-40B4-BE49-F238E27FC236}">
                <a16:creationId xmlns:a16="http://schemas.microsoft.com/office/drawing/2014/main" id="{F38D943E-06F6-40BE-9E98-633C79D45436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2225867" cy="6615113"/>
            <a:chOff x="0" y="0"/>
            <a:chExt cx="5776" cy="4167"/>
          </a:xfrm>
        </p:grpSpPr>
        <p:grpSp>
          <p:nvGrpSpPr>
            <p:cNvPr id="1032" name="Group 7">
              <a:extLst>
                <a:ext uri="{FF2B5EF4-FFF2-40B4-BE49-F238E27FC236}">
                  <a16:creationId xmlns:a16="http://schemas.microsoft.com/office/drawing/2014/main" id="{B8AA3284-F4D3-4EDA-AA7B-FD3D54BBE4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8" cy="477"/>
              <a:chOff x="0" y="0"/>
              <a:chExt cx="5768" cy="477"/>
            </a:xfrm>
          </p:grpSpPr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14A42AC6-0405-4841-AC82-29B645C6C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5763" cy="477"/>
              </a:xfrm>
              <a:custGeom>
                <a:avLst/>
                <a:gdLst>
                  <a:gd name="T0" fmla="*/ 0 w 5763"/>
                  <a:gd name="T1" fmla="*/ 450 h 477"/>
                  <a:gd name="T2" fmla="*/ 3 w 5763"/>
                  <a:gd name="T3" fmla="*/ 0 h 477"/>
                  <a:gd name="T4" fmla="*/ 5763 w 5763"/>
                  <a:gd name="T5" fmla="*/ 0 h 477"/>
                  <a:gd name="T6" fmla="*/ 5763 w 5763"/>
                  <a:gd name="T7" fmla="*/ 465 h 477"/>
                  <a:gd name="T8" fmla="*/ 4821 w 5763"/>
                  <a:gd name="T9" fmla="*/ 477 h 477"/>
                  <a:gd name="T10" fmla="*/ 4326 w 5763"/>
                  <a:gd name="T11" fmla="*/ 447 h 477"/>
                  <a:gd name="T12" fmla="*/ 3783 w 5763"/>
                  <a:gd name="T13" fmla="*/ 465 h 477"/>
                  <a:gd name="T14" fmla="*/ 3417 w 5763"/>
                  <a:gd name="T15" fmla="*/ 456 h 477"/>
                  <a:gd name="T16" fmla="*/ 2973 w 5763"/>
                  <a:gd name="T17" fmla="*/ 459 h 477"/>
                  <a:gd name="T18" fmla="*/ 2451 w 5763"/>
                  <a:gd name="T19" fmla="*/ 453 h 477"/>
                  <a:gd name="T20" fmla="*/ 2289 w 5763"/>
                  <a:gd name="T21" fmla="*/ 441 h 477"/>
                  <a:gd name="T22" fmla="*/ 2010 w 5763"/>
                  <a:gd name="T23" fmla="*/ 453 h 477"/>
                  <a:gd name="T24" fmla="*/ 1827 w 5763"/>
                  <a:gd name="T25" fmla="*/ 450 h 477"/>
                  <a:gd name="T26" fmla="*/ 1215 w 5763"/>
                  <a:gd name="T27" fmla="*/ 465 h 477"/>
                  <a:gd name="T28" fmla="*/ 660 w 5763"/>
                  <a:gd name="T29" fmla="*/ 456 h 477"/>
                  <a:gd name="T30" fmla="*/ 0 w 5763"/>
                  <a:gd name="T31" fmla="*/ 450 h 4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763" h="477">
                    <a:moveTo>
                      <a:pt x="0" y="450"/>
                    </a:moveTo>
                    <a:lnTo>
                      <a:pt x="3" y="0"/>
                    </a:lnTo>
                    <a:lnTo>
                      <a:pt x="5763" y="0"/>
                    </a:lnTo>
                    <a:lnTo>
                      <a:pt x="5763" y="465"/>
                    </a:lnTo>
                    <a:lnTo>
                      <a:pt x="4821" y="477"/>
                    </a:lnTo>
                    <a:lnTo>
                      <a:pt x="4326" y="447"/>
                    </a:lnTo>
                    <a:lnTo>
                      <a:pt x="3783" y="465"/>
                    </a:lnTo>
                    <a:lnTo>
                      <a:pt x="3417" y="456"/>
                    </a:lnTo>
                    <a:lnTo>
                      <a:pt x="2973" y="459"/>
                    </a:lnTo>
                    <a:lnTo>
                      <a:pt x="2451" y="453"/>
                    </a:lnTo>
                    <a:lnTo>
                      <a:pt x="2289" y="441"/>
                    </a:lnTo>
                    <a:lnTo>
                      <a:pt x="2010" y="453"/>
                    </a:lnTo>
                    <a:lnTo>
                      <a:pt x="1827" y="450"/>
                    </a:lnTo>
                    <a:lnTo>
                      <a:pt x="1215" y="465"/>
                    </a:lnTo>
                    <a:lnTo>
                      <a:pt x="660" y="456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7C3032AF-4A22-4BB6-B30D-EB9701F60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98"/>
                <a:ext cx="256" cy="253"/>
              </a:xfrm>
              <a:custGeom>
                <a:avLst/>
                <a:gdLst>
                  <a:gd name="T0" fmla="*/ 8 w 256"/>
                  <a:gd name="T1" fmla="*/ 190 h 253"/>
                  <a:gd name="T2" fmla="*/ 71 w 256"/>
                  <a:gd name="T3" fmla="*/ 115 h 253"/>
                  <a:gd name="T4" fmla="*/ 203 w 256"/>
                  <a:gd name="T5" fmla="*/ 16 h 253"/>
                  <a:gd name="T6" fmla="*/ 251 w 256"/>
                  <a:gd name="T7" fmla="*/ 19 h 253"/>
                  <a:gd name="T8" fmla="*/ 236 w 256"/>
                  <a:gd name="T9" fmla="*/ 46 h 253"/>
                  <a:gd name="T10" fmla="*/ 176 w 256"/>
                  <a:gd name="T11" fmla="*/ 82 h 253"/>
                  <a:gd name="T12" fmla="*/ 92 w 256"/>
                  <a:gd name="T13" fmla="*/ 154 h 253"/>
                  <a:gd name="T14" fmla="*/ 23 w 256"/>
                  <a:gd name="T15" fmla="*/ 247 h 253"/>
                  <a:gd name="T16" fmla="*/ 8 w 256"/>
                  <a:gd name="T17" fmla="*/ 190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6" h="253">
                    <a:moveTo>
                      <a:pt x="8" y="190"/>
                    </a:moveTo>
                    <a:cubicBezTo>
                      <a:pt x="16" y="168"/>
                      <a:pt x="38" y="144"/>
                      <a:pt x="71" y="115"/>
                    </a:cubicBezTo>
                    <a:cubicBezTo>
                      <a:pt x="104" y="86"/>
                      <a:pt x="173" y="32"/>
                      <a:pt x="203" y="16"/>
                    </a:cubicBezTo>
                    <a:cubicBezTo>
                      <a:pt x="233" y="0"/>
                      <a:pt x="246" y="14"/>
                      <a:pt x="251" y="19"/>
                    </a:cubicBezTo>
                    <a:cubicBezTo>
                      <a:pt x="256" y="24"/>
                      <a:pt x="249" y="35"/>
                      <a:pt x="236" y="46"/>
                    </a:cubicBezTo>
                    <a:cubicBezTo>
                      <a:pt x="223" y="57"/>
                      <a:pt x="200" y="64"/>
                      <a:pt x="176" y="82"/>
                    </a:cubicBezTo>
                    <a:cubicBezTo>
                      <a:pt x="152" y="100"/>
                      <a:pt x="118" y="126"/>
                      <a:pt x="92" y="154"/>
                    </a:cubicBezTo>
                    <a:cubicBezTo>
                      <a:pt x="66" y="182"/>
                      <a:pt x="36" y="241"/>
                      <a:pt x="23" y="247"/>
                    </a:cubicBezTo>
                    <a:cubicBezTo>
                      <a:pt x="10" y="253"/>
                      <a:pt x="0" y="212"/>
                      <a:pt x="8" y="19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2" name="Freeform 10">
                <a:extLst>
                  <a:ext uri="{FF2B5EF4-FFF2-40B4-BE49-F238E27FC236}">
                    <a16:creationId xmlns:a16="http://schemas.microsoft.com/office/drawing/2014/main" id="{FCFFF535-723F-47F5-8AA0-B332A9886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" y="0"/>
                <a:ext cx="708" cy="459"/>
              </a:xfrm>
              <a:custGeom>
                <a:avLst/>
                <a:gdLst/>
                <a:ahLst/>
                <a:cxnLst>
                  <a:cxn ang="0">
                    <a:pos x="0" y="432"/>
                  </a:cxn>
                  <a:cxn ang="0">
                    <a:pos x="0" y="453"/>
                  </a:cxn>
                  <a:cxn ang="0">
                    <a:pos x="72" y="324"/>
                  </a:cxn>
                  <a:cxn ang="0">
                    <a:pos x="198" y="201"/>
                  </a:cxn>
                  <a:cxn ang="0">
                    <a:pos x="366" y="102"/>
                  </a:cxn>
                  <a:cxn ang="0">
                    <a:pos x="531" y="36"/>
                  </a:cxn>
                  <a:cxn ang="0">
                    <a:pos x="609" y="0"/>
                  </a:cxn>
                  <a:cxn ang="0">
                    <a:pos x="708" y="3"/>
                  </a:cxn>
                  <a:cxn ang="0">
                    <a:pos x="591" y="66"/>
                  </a:cxn>
                  <a:cxn ang="0">
                    <a:pos x="417" y="126"/>
                  </a:cxn>
                  <a:cxn ang="0">
                    <a:pos x="237" y="231"/>
                  </a:cxn>
                  <a:cxn ang="0">
                    <a:pos x="117" y="345"/>
                  </a:cxn>
                  <a:cxn ang="0">
                    <a:pos x="51" y="459"/>
                  </a:cxn>
                  <a:cxn ang="0">
                    <a:pos x="0" y="453"/>
                  </a:cxn>
                </a:cxnLst>
                <a:rect l="0" t="0" r="r" b="b"/>
                <a:pathLst>
                  <a:path w="708" h="459">
                    <a:moveTo>
                      <a:pt x="0" y="432"/>
                    </a:moveTo>
                    <a:lnTo>
                      <a:pt x="0" y="453"/>
                    </a:lnTo>
                    <a:cubicBezTo>
                      <a:pt x="12" y="435"/>
                      <a:pt x="39" y="366"/>
                      <a:pt x="72" y="324"/>
                    </a:cubicBezTo>
                    <a:cubicBezTo>
                      <a:pt x="105" y="282"/>
                      <a:pt x="149" y="238"/>
                      <a:pt x="198" y="201"/>
                    </a:cubicBezTo>
                    <a:cubicBezTo>
                      <a:pt x="247" y="164"/>
                      <a:pt x="311" y="129"/>
                      <a:pt x="366" y="102"/>
                    </a:cubicBezTo>
                    <a:cubicBezTo>
                      <a:pt x="421" y="75"/>
                      <a:pt x="490" y="53"/>
                      <a:pt x="531" y="36"/>
                    </a:cubicBezTo>
                    <a:cubicBezTo>
                      <a:pt x="572" y="19"/>
                      <a:pt x="580" y="5"/>
                      <a:pt x="609" y="0"/>
                    </a:cubicBezTo>
                    <a:lnTo>
                      <a:pt x="708" y="3"/>
                    </a:lnTo>
                    <a:cubicBezTo>
                      <a:pt x="705" y="14"/>
                      <a:pt x="640" y="45"/>
                      <a:pt x="591" y="66"/>
                    </a:cubicBezTo>
                    <a:cubicBezTo>
                      <a:pt x="542" y="87"/>
                      <a:pt x="476" y="98"/>
                      <a:pt x="417" y="126"/>
                    </a:cubicBezTo>
                    <a:cubicBezTo>
                      <a:pt x="358" y="154"/>
                      <a:pt x="287" y="195"/>
                      <a:pt x="237" y="231"/>
                    </a:cubicBezTo>
                    <a:cubicBezTo>
                      <a:pt x="187" y="267"/>
                      <a:pt x="148" y="307"/>
                      <a:pt x="117" y="345"/>
                    </a:cubicBezTo>
                    <a:cubicBezTo>
                      <a:pt x="86" y="383"/>
                      <a:pt x="70" y="441"/>
                      <a:pt x="51" y="459"/>
                    </a:cubicBezTo>
                    <a:lnTo>
                      <a:pt x="0" y="45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040" name="Freeform 11">
                <a:extLst>
                  <a:ext uri="{FF2B5EF4-FFF2-40B4-BE49-F238E27FC236}">
                    <a16:creationId xmlns:a16="http://schemas.microsoft.com/office/drawing/2014/main" id="{AE212E1A-079C-49BD-99FB-0F4B7E758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" y="269"/>
                <a:ext cx="251" cy="194"/>
              </a:xfrm>
              <a:custGeom>
                <a:avLst/>
                <a:gdLst>
                  <a:gd name="T0" fmla="*/ 21 w 251"/>
                  <a:gd name="T1" fmla="*/ 163 h 194"/>
                  <a:gd name="T2" fmla="*/ 9 w 251"/>
                  <a:gd name="T3" fmla="*/ 184 h 194"/>
                  <a:gd name="T4" fmla="*/ 75 w 251"/>
                  <a:gd name="T5" fmla="*/ 103 h 194"/>
                  <a:gd name="T6" fmla="*/ 165 w 251"/>
                  <a:gd name="T7" fmla="*/ 28 h 194"/>
                  <a:gd name="T8" fmla="*/ 207 w 251"/>
                  <a:gd name="T9" fmla="*/ 7 h 194"/>
                  <a:gd name="T10" fmla="*/ 246 w 251"/>
                  <a:gd name="T11" fmla="*/ 4 h 194"/>
                  <a:gd name="T12" fmla="*/ 237 w 251"/>
                  <a:gd name="T13" fmla="*/ 34 h 194"/>
                  <a:gd name="T14" fmla="*/ 183 w 251"/>
                  <a:gd name="T15" fmla="*/ 61 h 194"/>
                  <a:gd name="T16" fmla="*/ 108 w 251"/>
                  <a:gd name="T17" fmla="*/ 124 h 194"/>
                  <a:gd name="T18" fmla="*/ 54 w 251"/>
                  <a:gd name="T19" fmla="*/ 190 h 194"/>
                  <a:gd name="T20" fmla="*/ 6 w 251"/>
                  <a:gd name="T21" fmla="*/ 184 h 1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1" h="194">
                    <a:moveTo>
                      <a:pt x="21" y="163"/>
                    </a:moveTo>
                    <a:cubicBezTo>
                      <a:pt x="10" y="178"/>
                      <a:pt x="0" y="194"/>
                      <a:pt x="9" y="184"/>
                    </a:cubicBezTo>
                    <a:cubicBezTo>
                      <a:pt x="18" y="174"/>
                      <a:pt x="49" y="129"/>
                      <a:pt x="75" y="103"/>
                    </a:cubicBezTo>
                    <a:cubicBezTo>
                      <a:pt x="101" y="77"/>
                      <a:pt x="143" y="44"/>
                      <a:pt x="165" y="28"/>
                    </a:cubicBezTo>
                    <a:cubicBezTo>
                      <a:pt x="187" y="12"/>
                      <a:pt x="194" y="11"/>
                      <a:pt x="207" y="7"/>
                    </a:cubicBezTo>
                    <a:cubicBezTo>
                      <a:pt x="220" y="3"/>
                      <a:pt x="241" y="0"/>
                      <a:pt x="246" y="4"/>
                    </a:cubicBezTo>
                    <a:cubicBezTo>
                      <a:pt x="251" y="8"/>
                      <a:pt x="247" y="25"/>
                      <a:pt x="237" y="34"/>
                    </a:cubicBezTo>
                    <a:cubicBezTo>
                      <a:pt x="227" y="43"/>
                      <a:pt x="204" y="46"/>
                      <a:pt x="183" y="61"/>
                    </a:cubicBezTo>
                    <a:cubicBezTo>
                      <a:pt x="162" y="76"/>
                      <a:pt x="129" y="103"/>
                      <a:pt x="108" y="124"/>
                    </a:cubicBezTo>
                    <a:cubicBezTo>
                      <a:pt x="87" y="145"/>
                      <a:pt x="71" y="180"/>
                      <a:pt x="54" y="190"/>
                    </a:cubicBezTo>
                    <a:lnTo>
                      <a:pt x="6" y="184"/>
                    </a:ln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80803E87-ABDC-4041-9D39-421F5871C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" y="0"/>
                <a:ext cx="159" cy="72"/>
              </a:xfrm>
              <a:custGeom>
                <a:avLst/>
                <a:gdLst>
                  <a:gd name="T0" fmla="*/ 99 w 159"/>
                  <a:gd name="T1" fmla="*/ 0 h 72"/>
                  <a:gd name="T2" fmla="*/ 15 w 159"/>
                  <a:gd name="T3" fmla="*/ 36 h 72"/>
                  <a:gd name="T4" fmla="*/ 6 w 159"/>
                  <a:gd name="T5" fmla="*/ 60 h 72"/>
                  <a:gd name="T6" fmla="*/ 36 w 159"/>
                  <a:gd name="T7" fmla="*/ 69 h 72"/>
                  <a:gd name="T8" fmla="*/ 87 w 159"/>
                  <a:gd name="T9" fmla="*/ 42 h 72"/>
                  <a:gd name="T10" fmla="*/ 159 w 159"/>
                  <a:gd name="T11" fmla="*/ 0 h 72"/>
                  <a:gd name="T12" fmla="*/ 99 w 159"/>
                  <a:gd name="T13" fmla="*/ 0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72">
                    <a:moveTo>
                      <a:pt x="99" y="0"/>
                    </a:moveTo>
                    <a:cubicBezTo>
                      <a:pt x="75" y="6"/>
                      <a:pt x="30" y="26"/>
                      <a:pt x="15" y="36"/>
                    </a:cubicBezTo>
                    <a:cubicBezTo>
                      <a:pt x="0" y="46"/>
                      <a:pt x="3" y="55"/>
                      <a:pt x="6" y="60"/>
                    </a:cubicBezTo>
                    <a:cubicBezTo>
                      <a:pt x="9" y="65"/>
                      <a:pt x="23" y="72"/>
                      <a:pt x="36" y="69"/>
                    </a:cubicBezTo>
                    <a:cubicBezTo>
                      <a:pt x="49" y="66"/>
                      <a:pt x="67" y="53"/>
                      <a:pt x="87" y="42"/>
                    </a:cubicBezTo>
                    <a:cubicBezTo>
                      <a:pt x="107" y="31"/>
                      <a:pt x="158" y="6"/>
                      <a:pt x="159" y="0"/>
                    </a:cubicBezTo>
                    <a:lnTo>
                      <a:pt x="9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D25FD65A-317C-4D01-9DDC-CAFA1F4CE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" y="0"/>
                <a:ext cx="455" cy="216"/>
              </a:xfrm>
              <a:custGeom>
                <a:avLst/>
                <a:gdLst>
                  <a:gd name="T0" fmla="*/ 395 w 455"/>
                  <a:gd name="T1" fmla="*/ 0 h 216"/>
                  <a:gd name="T2" fmla="*/ 338 w 455"/>
                  <a:gd name="T3" fmla="*/ 48 h 216"/>
                  <a:gd name="T4" fmla="*/ 242 w 455"/>
                  <a:gd name="T5" fmla="*/ 102 h 216"/>
                  <a:gd name="T6" fmla="*/ 104 w 455"/>
                  <a:gd name="T7" fmla="*/ 147 h 216"/>
                  <a:gd name="T8" fmla="*/ 35 w 455"/>
                  <a:gd name="T9" fmla="*/ 168 h 216"/>
                  <a:gd name="T10" fmla="*/ 8 w 455"/>
                  <a:gd name="T11" fmla="*/ 192 h 216"/>
                  <a:gd name="T12" fmla="*/ 8 w 455"/>
                  <a:gd name="T13" fmla="*/ 213 h 216"/>
                  <a:gd name="T14" fmla="*/ 59 w 455"/>
                  <a:gd name="T15" fmla="*/ 213 h 216"/>
                  <a:gd name="T16" fmla="*/ 86 w 455"/>
                  <a:gd name="T17" fmla="*/ 192 h 216"/>
                  <a:gd name="T18" fmla="*/ 173 w 455"/>
                  <a:gd name="T19" fmla="*/ 159 h 216"/>
                  <a:gd name="T20" fmla="*/ 299 w 455"/>
                  <a:gd name="T21" fmla="*/ 126 h 216"/>
                  <a:gd name="T22" fmla="*/ 392 w 455"/>
                  <a:gd name="T23" fmla="*/ 72 h 216"/>
                  <a:gd name="T24" fmla="*/ 455 w 455"/>
                  <a:gd name="T25" fmla="*/ 0 h 216"/>
                  <a:gd name="T26" fmla="*/ 395 w 455"/>
                  <a:gd name="T27" fmla="*/ 0 h 2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55" h="216">
                    <a:moveTo>
                      <a:pt x="395" y="0"/>
                    </a:moveTo>
                    <a:cubicBezTo>
                      <a:pt x="376" y="8"/>
                      <a:pt x="364" y="31"/>
                      <a:pt x="338" y="48"/>
                    </a:cubicBezTo>
                    <a:cubicBezTo>
                      <a:pt x="312" y="65"/>
                      <a:pt x="281" y="86"/>
                      <a:pt x="242" y="102"/>
                    </a:cubicBezTo>
                    <a:cubicBezTo>
                      <a:pt x="203" y="118"/>
                      <a:pt x="138" y="136"/>
                      <a:pt x="104" y="147"/>
                    </a:cubicBezTo>
                    <a:cubicBezTo>
                      <a:pt x="70" y="158"/>
                      <a:pt x="51" y="161"/>
                      <a:pt x="35" y="168"/>
                    </a:cubicBezTo>
                    <a:cubicBezTo>
                      <a:pt x="19" y="175"/>
                      <a:pt x="12" y="185"/>
                      <a:pt x="8" y="192"/>
                    </a:cubicBezTo>
                    <a:cubicBezTo>
                      <a:pt x="4" y="199"/>
                      <a:pt x="0" y="210"/>
                      <a:pt x="8" y="213"/>
                    </a:cubicBezTo>
                    <a:cubicBezTo>
                      <a:pt x="16" y="216"/>
                      <a:pt x="46" y="216"/>
                      <a:pt x="59" y="213"/>
                    </a:cubicBezTo>
                    <a:cubicBezTo>
                      <a:pt x="72" y="210"/>
                      <a:pt x="67" y="201"/>
                      <a:pt x="86" y="192"/>
                    </a:cubicBezTo>
                    <a:cubicBezTo>
                      <a:pt x="105" y="183"/>
                      <a:pt x="138" y="170"/>
                      <a:pt x="173" y="159"/>
                    </a:cubicBezTo>
                    <a:cubicBezTo>
                      <a:pt x="208" y="148"/>
                      <a:pt x="263" y="140"/>
                      <a:pt x="299" y="126"/>
                    </a:cubicBezTo>
                    <a:cubicBezTo>
                      <a:pt x="335" y="112"/>
                      <a:pt x="366" y="93"/>
                      <a:pt x="392" y="72"/>
                    </a:cubicBezTo>
                    <a:cubicBezTo>
                      <a:pt x="418" y="51"/>
                      <a:pt x="454" y="12"/>
                      <a:pt x="455" y="0"/>
                    </a:cubicBezTo>
                    <a:lnTo>
                      <a:pt x="39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43" name="Freeform 14">
                <a:extLst>
                  <a:ext uri="{FF2B5EF4-FFF2-40B4-BE49-F238E27FC236}">
                    <a16:creationId xmlns:a16="http://schemas.microsoft.com/office/drawing/2014/main" id="{42CC9045-2DB9-4DCA-B275-28C7A89C4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" y="37"/>
                <a:ext cx="414" cy="108"/>
              </a:xfrm>
              <a:custGeom>
                <a:avLst/>
                <a:gdLst>
                  <a:gd name="T0" fmla="*/ 0 w 414"/>
                  <a:gd name="T1" fmla="*/ 11 h 108"/>
                  <a:gd name="T2" fmla="*/ 24 w 414"/>
                  <a:gd name="T3" fmla="*/ 11 h 108"/>
                  <a:gd name="T4" fmla="*/ 156 w 414"/>
                  <a:gd name="T5" fmla="*/ 2 h 108"/>
                  <a:gd name="T6" fmla="*/ 288 w 414"/>
                  <a:gd name="T7" fmla="*/ 23 h 108"/>
                  <a:gd name="T8" fmla="*/ 384 w 414"/>
                  <a:gd name="T9" fmla="*/ 53 h 108"/>
                  <a:gd name="T10" fmla="*/ 411 w 414"/>
                  <a:gd name="T11" fmla="*/ 74 h 108"/>
                  <a:gd name="T12" fmla="*/ 405 w 414"/>
                  <a:gd name="T13" fmla="*/ 104 h 108"/>
                  <a:gd name="T14" fmla="*/ 363 w 414"/>
                  <a:gd name="T15" fmla="*/ 101 h 108"/>
                  <a:gd name="T16" fmla="*/ 294 w 414"/>
                  <a:gd name="T17" fmla="*/ 77 h 108"/>
                  <a:gd name="T18" fmla="*/ 174 w 414"/>
                  <a:gd name="T19" fmla="*/ 50 h 108"/>
                  <a:gd name="T20" fmla="*/ 72 w 414"/>
                  <a:gd name="T21" fmla="*/ 62 h 108"/>
                  <a:gd name="T22" fmla="*/ 36 w 414"/>
                  <a:gd name="T23" fmla="*/ 59 h 108"/>
                  <a:gd name="T24" fmla="*/ 0 w 414"/>
                  <a:gd name="T25" fmla="*/ 11 h 1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4" h="108">
                    <a:moveTo>
                      <a:pt x="0" y="11"/>
                    </a:moveTo>
                    <a:lnTo>
                      <a:pt x="24" y="11"/>
                    </a:lnTo>
                    <a:cubicBezTo>
                      <a:pt x="50" y="9"/>
                      <a:pt x="112" y="0"/>
                      <a:pt x="156" y="2"/>
                    </a:cubicBezTo>
                    <a:cubicBezTo>
                      <a:pt x="200" y="4"/>
                      <a:pt x="250" y="15"/>
                      <a:pt x="288" y="23"/>
                    </a:cubicBezTo>
                    <a:cubicBezTo>
                      <a:pt x="326" y="31"/>
                      <a:pt x="363" y="44"/>
                      <a:pt x="384" y="53"/>
                    </a:cubicBezTo>
                    <a:cubicBezTo>
                      <a:pt x="405" y="62"/>
                      <a:pt x="408" y="66"/>
                      <a:pt x="411" y="74"/>
                    </a:cubicBezTo>
                    <a:cubicBezTo>
                      <a:pt x="414" y="82"/>
                      <a:pt x="413" y="100"/>
                      <a:pt x="405" y="104"/>
                    </a:cubicBezTo>
                    <a:cubicBezTo>
                      <a:pt x="397" y="108"/>
                      <a:pt x="381" y="105"/>
                      <a:pt x="363" y="101"/>
                    </a:cubicBezTo>
                    <a:cubicBezTo>
                      <a:pt x="345" y="97"/>
                      <a:pt x="325" y="85"/>
                      <a:pt x="294" y="77"/>
                    </a:cubicBezTo>
                    <a:cubicBezTo>
                      <a:pt x="263" y="69"/>
                      <a:pt x="211" y="53"/>
                      <a:pt x="174" y="50"/>
                    </a:cubicBezTo>
                    <a:cubicBezTo>
                      <a:pt x="137" y="47"/>
                      <a:pt x="95" y="61"/>
                      <a:pt x="72" y="62"/>
                    </a:cubicBezTo>
                    <a:cubicBezTo>
                      <a:pt x="49" y="63"/>
                      <a:pt x="48" y="66"/>
                      <a:pt x="36" y="59"/>
                    </a:cubicBezTo>
                    <a:cubicBezTo>
                      <a:pt x="24" y="52"/>
                      <a:pt x="13" y="36"/>
                      <a:pt x="0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44" name="Freeform 15">
                <a:extLst>
                  <a:ext uri="{FF2B5EF4-FFF2-40B4-BE49-F238E27FC236}">
                    <a16:creationId xmlns:a16="http://schemas.microsoft.com/office/drawing/2014/main" id="{B8AF412D-1C14-446B-BBD7-6051DDBAD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0"/>
                <a:ext cx="520" cy="225"/>
              </a:xfrm>
              <a:custGeom>
                <a:avLst/>
                <a:gdLst>
                  <a:gd name="T0" fmla="*/ 42 w 520"/>
                  <a:gd name="T1" fmla="*/ 0 h 225"/>
                  <a:gd name="T2" fmla="*/ 12 w 520"/>
                  <a:gd name="T3" fmla="*/ 24 h 225"/>
                  <a:gd name="T4" fmla="*/ 114 w 520"/>
                  <a:gd name="T5" fmla="*/ 54 h 225"/>
                  <a:gd name="T6" fmla="*/ 240 w 520"/>
                  <a:gd name="T7" fmla="*/ 117 h 225"/>
                  <a:gd name="T8" fmla="*/ 333 w 520"/>
                  <a:gd name="T9" fmla="*/ 153 h 225"/>
                  <a:gd name="T10" fmla="*/ 438 w 520"/>
                  <a:gd name="T11" fmla="*/ 219 h 225"/>
                  <a:gd name="T12" fmla="*/ 426 w 520"/>
                  <a:gd name="T13" fmla="*/ 192 h 225"/>
                  <a:gd name="T14" fmla="*/ 441 w 520"/>
                  <a:gd name="T15" fmla="*/ 180 h 225"/>
                  <a:gd name="T16" fmla="*/ 519 w 520"/>
                  <a:gd name="T17" fmla="*/ 216 h 225"/>
                  <a:gd name="T18" fmla="*/ 450 w 520"/>
                  <a:gd name="T19" fmla="*/ 162 h 225"/>
                  <a:gd name="T20" fmla="*/ 381 w 520"/>
                  <a:gd name="T21" fmla="*/ 135 h 225"/>
                  <a:gd name="T22" fmla="*/ 285 w 520"/>
                  <a:gd name="T23" fmla="*/ 84 h 225"/>
                  <a:gd name="T24" fmla="*/ 186 w 520"/>
                  <a:gd name="T25" fmla="*/ 18 h 225"/>
                  <a:gd name="T26" fmla="*/ 123 w 520"/>
                  <a:gd name="T27" fmla="*/ 0 h 225"/>
                  <a:gd name="T28" fmla="*/ 42 w 520"/>
                  <a:gd name="T29" fmla="*/ 0 h 2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20" h="225">
                    <a:moveTo>
                      <a:pt x="42" y="0"/>
                    </a:moveTo>
                    <a:cubicBezTo>
                      <a:pt x="24" y="4"/>
                      <a:pt x="0" y="15"/>
                      <a:pt x="12" y="24"/>
                    </a:cubicBezTo>
                    <a:cubicBezTo>
                      <a:pt x="24" y="33"/>
                      <a:pt x="76" y="39"/>
                      <a:pt x="114" y="54"/>
                    </a:cubicBezTo>
                    <a:cubicBezTo>
                      <a:pt x="152" y="69"/>
                      <a:pt x="203" y="100"/>
                      <a:pt x="240" y="117"/>
                    </a:cubicBezTo>
                    <a:cubicBezTo>
                      <a:pt x="277" y="134"/>
                      <a:pt x="300" y="136"/>
                      <a:pt x="333" y="153"/>
                    </a:cubicBezTo>
                    <a:cubicBezTo>
                      <a:pt x="366" y="170"/>
                      <a:pt x="423" y="213"/>
                      <a:pt x="438" y="219"/>
                    </a:cubicBezTo>
                    <a:cubicBezTo>
                      <a:pt x="453" y="225"/>
                      <a:pt x="426" y="198"/>
                      <a:pt x="426" y="192"/>
                    </a:cubicBezTo>
                    <a:cubicBezTo>
                      <a:pt x="426" y="186"/>
                      <a:pt x="426" y="176"/>
                      <a:pt x="441" y="180"/>
                    </a:cubicBezTo>
                    <a:cubicBezTo>
                      <a:pt x="456" y="184"/>
                      <a:pt x="518" y="219"/>
                      <a:pt x="519" y="216"/>
                    </a:cubicBezTo>
                    <a:cubicBezTo>
                      <a:pt x="520" y="213"/>
                      <a:pt x="473" y="176"/>
                      <a:pt x="450" y="162"/>
                    </a:cubicBezTo>
                    <a:cubicBezTo>
                      <a:pt x="427" y="148"/>
                      <a:pt x="408" y="148"/>
                      <a:pt x="381" y="135"/>
                    </a:cubicBezTo>
                    <a:cubicBezTo>
                      <a:pt x="354" y="122"/>
                      <a:pt x="318" y="104"/>
                      <a:pt x="285" y="84"/>
                    </a:cubicBezTo>
                    <a:cubicBezTo>
                      <a:pt x="252" y="64"/>
                      <a:pt x="213" y="32"/>
                      <a:pt x="186" y="18"/>
                    </a:cubicBezTo>
                    <a:cubicBezTo>
                      <a:pt x="159" y="4"/>
                      <a:pt x="147" y="2"/>
                      <a:pt x="123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45" name="Freeform 16">
                <a:extLst>
                  <a:ext uri="{FF2B5EF4-FFF2-40B4-BE49-F238E27FC236}">
                    <a16:creationId xmlns:a16="http://schemas.microsoft.com/office/drawing/2014/main" id="{06AACE27-744F-4D3F-9DD6-CAA1AE869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154"/>
                <a:ext cx="431" cy="233"/>
              </a:xfrm>
              <a:custGeom>
                <a:avLst/>
                <a:gdLst>
                  <a:gd name="T0" fmla="*/ 6 w 431"/>
                  <a:gd name="T1" fmla="*/ 38 h 233"/>
                  <a:gd name="T2" fmla="*/ 9 w 431"/>
                  <a:gd name="T3" fmla="*/ 20 h 233"/>
                  <a:gd name="T4" fmla="*/ 42 w 431"/>
                  <a:gd name="T5" fmla="*/ 2 h 233"/>
                  <a:gd name="T6" fmla="*/ 90 w 431"/>
                  <a:gd name="T7" fmla="*/ 35 h 233"/>
                  <a:gd name="T8" fmla="*/ 189 w 431"/>
                  <a:gd name="T9" fmla="*/ 89 h 233"/>
                  <a:gd name="T10" fmla="*/ 288 w 431"/>
                  <a:gd name="T11" fmla="*/ 140 h 233"/>
                  <a:gd name="T12" fmla="*/ 375 w 431"/>
                  <a:gd name="T13" fmla="*/ 176 h 233"/>
                  <a:gd name="T14" fmla="*/ 396 w 431"/>
                  <a:gd name="T15" fmla="*/ 176 h 233"/>
                  <a:gd name="T16" fmla="*/ 429 w 431"/>
                  <a:gd name="T17" fmla="*/ 212 h 233"/>
                  <a:gd name="T18" fmla="*/ 408 w 431"/>
                  <a:gd name="T19" fmla="*/ 233 h 233"/>
                  <a:gd name="T20" fmla="*/ 333 w 431"/>
                  <a:gd name="T21" fmla="*/ 212 h 233"/>
                  <a:gd name="T22" fmla="*/ 186 w 431"/>
                  <a:gd name="T23" fmla="*/ 143 h 233"/>
                  <a:gd name="T24" fmla="*/ 48 w 431"/>
                  <a:gd name="T25" fmla="*/ 68 h 233"/>
                  <a:gd name="T26" fmla="*/ 6 w 431"/>
                  <a:gd name="T27" fmla="*/ 38 h 2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31" h="233">
                    <a:moveTo>
                      <a:pt x="6" y="38"/>
                    </a:moveTo>
                    <a:cubicBezTo>
                      <a:pt x="0" y="26"/>
                      <a:pt x="3" y="26"/>
                      <a:pt x="9" y="20"/>
                    </a:cubicBezTo>
                    <a:cubicBezTo>
                      <a:pt x="15" y="14"/>
                      <a:pt x="29" y="0"/>
                      <a:pt x="42" y="2"/>
                    </a:cubicBezTo>
                    <a:cubicBezTo>
                      <a:pt x="55" y="4"/>
                      <a:pt x="66" y="21"/>
                      <a:pt x="90" y="35"/>
                    </a:cubicBezTo>
                    <a:cubicBezTo>
                      <a:pt x="114" y="49"/>
                      <a:pt x="156" y="72"/>
                      <a:pt x="189" y="89"/>
                    </a:cubicBezTo>
                    <a:cubicBezTo>
                      <a:pt x="222" y="106"/>
                      <a:pt x="257" y="126"/>
                      <a:pt x="288" y="140"/>
                    </a:cubicBezTo>
                    <a:cubicBezTo>
                      <a:pt x="319" y="154"/>
                      <a:pt x="357" y="170"/>
                      <a:pt x="375" y="176"/>
                    </a:cubicBezTo>
                    <a:cubicBezTo>
                      <a:pt x="393" y="182"/>
                      <a:pt x="387" y="170"/>
                      <a:pt x="396" y="176"/>
                    </a:cubicBezTo>
                    <a:cubicBezTo>
                      <a:pt x="405" y="182"/>
                      <a:pt x="427" y="203"/>
                      <a:pt x="429" y="212"/>
                    </a:cubicBezTo>
                    <a:cubicBezTo>
                      <a:pt x="431" y="221"/>
                      <a:pt x="424" y="233"/>
                      <a:pt x="408" y="233"/>
                    </a:cubicBezTo>
                    <a:cubicBezTo>
                      <a:pt x="392" y="233"/>
                      <a:pt x="370" y="227"/>
                      <a:pt x="333" y="212"/>
                    </a:cubicBezTo>
                    <a:cubicBezTo>
                      <a:pt x="296" y="197"/>
                      <a:pt x="234" y="167"/>
                      <a:pt x="186" y="143"/>
                    </a:cubicBezTo>
                    <a:cubicBezTo>
                      <a:pt x="138" y="119"/>
                      <a:pt x="78" y="86"/>
                      <a:pt x="48" y="68"/>
                    </a:cubicBezTo>
                    <a:cubicBezTo>
                      <a:pt x="18" y="50"/>
                      <a:pt x="12" y="50"/>
                      <a:pt x="6" y="3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46" name="Freeform 17">
                <a:extLst>
                  <a:ext uri="{FF2B5EF4-FFF2-40B4-BE49-F238E27FC236}">
                    <a16:creationId xmlns:a16="http://schemas.microsoft.com/office/drawing/2014/main" id="{349BCE48-1640-4E94-97CD-1884FF177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" y="87"/>
                <a:ext cx="396" cy="227"/>
              </a:xfrm>
              <a:custGeom>
                <a:avLst/>
                <a:gdLst>
                  <a:gd name="T0" fmla="*/ 2 w 396"/>
                  <a:gd name="T1" fmla="*/ 9 h 227"/>
                  <a:gd name="T2" fmla="*/ 53 w 396"/>
                  <a:gd name="T3" fmla="*/ 66 h 227"/>
                  <a:gd name="T4" fmla="*/ 176 w 396"/>
                  <a:gd name="T5" fmla="*/ 132 h 227"/>
                  <a:gd name="T6" fmla="*/ 293 w 396"/>
                  <a:gd name="T7" fmla="*/ 189 h 227"/>
                  <a:gd name="T8" fmla="*/ 341 w 396"/>
                  <a:gd name="T9" fmla="*/ 222 h 227"/>
                  <a:gd name="T10" fmla="*/ 377 w 396"/>
                  <a:gd name="T11" fmla="*/ 219 h 227"/>
                  <a:gd name="T12" fmla="*/ 377 w 396"/>
                  <a:gd name="T13" fmla="*/ 180 h 227"/>
                  <a:gd name="T14" fmla="*/ 260 w 396"/>
                  <a:gd name="T15" fmla="*/ 126 h 227"/>
                  <a:gd name="T16" fmla="*/ 113 w 396"/>
                  <a:gd name="T17" fmla="*/ 51 h 227"/>
                  <a:gd name="T18" fmla="*/ 41 w 396"/>
                  <a:gd name="T19" fmla="*/ 9 h 227"/>
                  <a:gd name="T20" fmla="*/ 2 w 396"/>
                  <a:gd name="T21" fmla="*/ 9 h 2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6" h="227">
                    <a:moveTo>
                      <a:pt x="2" y="9"/>
                    </a:moveTo>
                    <a:cubicBezTo>
                      <a:pt x="4" y="18"/>
                      <a:pt x="24" y="45"/>
                      <a:pt x="53" y="66"/>
                    </a:cubicBezTo>
                    <a:cubicBezTo>
                      <a:pt x="82" y="87"/>
                      <a:pt x="136" y="111"/>
                      <a:pt x="176" y="132"/>
                    </a:cubicBezTo>
                    <a:cubicBezTo>
                      <a:pt x="216" y="153"/>
                      <a:pt x="266" y="174"/>
                      <a:pt x="293" y="189"/>
                    </a:cubicBezTo>
                    <a:cubicBezTo>
                      <a:pt x="320" y="204"/>
                      <a:pt x="327" y="217"/>
                      <a:pt x="341" y="222"/>
                    </a:cubicBezTo>
                    <a:cubicBezTo>
                      <a:pt x="355" y="227"/>
                      <a:pt x="371" y="226"/>
                      <a:pt x="377" y="219"/>
                    </a:cubicBezTo>
                    <a:cubicBezTo>
                      <a:pt x="383" y="212"/>
                      <a:pt x="396" y="195"/>
                      <a:pt x="377" y="180"/>
                    </a:cubicBezTo>
                    <a:cubicBezTo>
                      <a:pt x="358" y="165"/>
                      <a:pt x="304" y="147"/>
                      <a:pt x="260" y="126"/>
                    </a:cubicBezTo>
                    <a:cubicBezTo>
                      <a:pt x="216" y="105"/>
                      <a:pt x="149" y="70"/>
                      <a:pt x="113" y="51"/>
                    </a:cubicBezTo>
                    <a:cubicBezTo>
                      <a:pt x="77" y="32"/>
                      <a:pt x="60" y="17"/>
                      <a:pt x="41" y="9"/>
                    </a:cubicBezTo>
                    <a:cubicBezTo>
                      <a:pt x="22" y="1"/>
                      <a:pt x="0" y="0"/>
                      <a:pt x="2" y="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47" name="Freeform 18">
                <a:extLst>
                  <a:ext uri="{FF2B5EF4-FFF2-40B4-BE49-F238E27FC236}">
                    <a16:creationId xmlns:a16="http://schemas.microsoft.com/office/drawing/2014/main" id="{0D285F8D-1116-4E36-BB53-F93494F2F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" y="240"/>
                <a:ext cx="516" cy="223"/>
              </a:xfrm>
              <a:custGeom>
                <a:avLst/>
                <a:gdLst>
                  <a:gd name="T0" fmla="*/ 3 w 516"/>
                  <a:gd name="T1" fmla="*/ 10 h 223"/>
                  <a:gd name="T2" fmla="*/ 105 w 516"/>
                  <a:gd name="T3" fmla="*/ 97 h 223"/>
                  <a:gd name="T4" fmla="*/ 243 w 516"/>
                  <a:gd name="T5" fmla="*/ 178 h 223"/>
                  <a:gd name="T6" fmla="*/ 357 w 516"/>
                  <a:gd name="T7" fmla="*/ 217 h 223"/>
                  <a:gd name="T8" fmla="*/ 498 w 516"/>
                  <a:gd name="T9" fmla="*/ 214 h 223"/>
                  <a:gd name="T10" fmla="*/ 468 w 516"/>
                  <a:gd name="T11" fmla="*/ 187 h 223"/>
                  <a:gd name="T12" fmla="*/ 309 w 516"/>
                  <a:gd name="T13" fmla="*/ 136 h 223"/>
                  <a:gd name="T14" fmla="*/ 123 w 516"/>
                  <a:gd name="T15" fmla="*/ 34 h 223"/>
                  <a:gd name="T16" fmla="*/ 3 w 516"/>
                  <a:gd name="T17" fmla="*/ 10 h 2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6" h="223">
                    <a:moveTo>
                      <a:pt x="3" y="10"/>
                    </a:moveTo>
                    <a:cubicBezTo>
                      <a:pt x="0" y="20"/>
                      <a:pt x="65" y="69"/>
                      <a:pt x="105" y="97"/>
                    </a:cubicBezTo>
                    <a:cubicBezTo>
                      <a:pt x="145" y="125"/>
                      <a:pt x="201" y="158"/>
                      <a:pt x="243" y="178"/>
                    </a:cubicBezTo>
                    <a:cubicBezTo>
                      <a:pt x="285" y="198"/>
                      <a:pt x="315" y="211"/>
                      <a:pt x="357" y="217"/>
                    </a:cubicBezTo>
                    <a:cubicBezTo>
                      <a:pt x="399" y="223"/>
                      <a:pt x="480" y="219"/>
                      <a:pt x="498" y="214"/>
                    </a:cubicBezTo>
                    <a:cubicBezTo>
                      <a:pt x="516" y="209"/>
                      <a:pt x="499" y="200"/>
                      <a:pt x="468" y="187"/>
                    </a:cubicBezTo>
                    <a:cubicBezTo>
                      <a:pt x="437" y="174"/>
                      <a:pt x="366" y="161"/>
                      <a:pt x="309" y="136"/>
                    </a:cubicBezTo>
                    <a:cubicBezTo>
                      <a:pt x="252" y="111"/>
                      <a:pt x="172" y="54"/>
                      <a:pt x="123" y="34"/>
                    </a:cubicBezTo>
                    <a:cubicBezTo>
                      <a:pt x="74" y="14"/>
                      <a:pt x="6" y="0"/>
                      <a:pt x="3" y="1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48" name="Freeform 19">
                <a:extLst>
                  <a:ext uri="{FF2B5EF4-FFF2-40B4-BE49-F238E27FC236}">
                    <a16:creationId xmlns:a16="http://schemas.microsoft.com/office/drawing/2014/main" id="{5608F7C8-81A2-4FCF-82EA-1CF7A8089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324"/>
                <a:ext cx="414" cy="100"/>
              </a:xfrm>
              <a:custGeom>
                <a:avLst/>
                <a:gdLst>
                  <a:gd name="T0" fmla="*/ 69 w 414"/>
                  <a:gd name="T1" fmla="*/ 60 h 100"/>
                  <a:gd name="T2" fmla="*/ 12 w 414"/>
                  <a:gd name="T3" fmla="*/ 42 h 100"/>
                  <a:gd name="T4" fmla="*/ 3 w 414"/>
                  <a:gd name="T5" fmla="*/ 15 h 100"/>
                  <a:gd name="T6" fmla="*/ 30 w 414"/>
                  <a:gd name="T7" fmla="*/ 0 h 100"/>
                  <a:gd name="T8" fmla="*/ 117 w 414"/>
                  <a:gd name="T9" fmla="*/ 18 h 100"/>
                  <a:gd name="T10" fmla="*/ 243 w 414"/>
                  <a:gd name="T11" fmla="*/ 48 h 100"/>
                  <a:gd name="T12" fmla="*/ 387 w 414"/>
                  <a:gd name="T13" fmla="*/ 48 h 100"/>
                  <a:gd name="T14" fmla="*/ 408 w 414"/>
                  <a:gd name="T15" fmla="*/ 54 h 100"/>
                  <a:gd name="T16" fmla="*/ 381 w 414"/>
                  <a:gd name="T17" fmla="*/ 87 h 100"/>
                  <a:gd name="T18" fmla="*/ 318 w 414"/>
                  <a:gd name="T19" fmla="*/ 99 h 100"/>
                  <a:gd name="T20" fmla="*/ 195 w 414"/>
                  <a:gd name="T21" fmla="*/ 93 h 100"/>
                  <a:gd name="T22" fmla="*/ 69 w 414"/>
                  <a:gd name="T23" fmla="*/ 60 h 1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4" h="100">
                    <a:moveTo>
                      <a:pt x="69" y="60"/>
                    </a:moveTo>
                    <a:cubicBezTo>
                      <a:pt x="39" y="52"/>
                      <a:pt x="23" y="49"/>
                      <a:pt x="12" y="42"/>
                    </a:cubicBezTo>
                    <a:cubicBezTo>
                      <a:pt x="1" y="35"/>
                      <a:pt x="0" y="22"/>
                      <a:pt x="3" y="15"/>
                    </a:cubicBezTo>
                    <a:cubicBezTo>
                      <a:pt x="6" y="8"/>
                      <a:pt x="11" y="0"/>
                      <a:pt x="30" y="0"/>
                    </a:cubicBezTo>
                    <a:cubicBezTo>
                      <a:pt x="49" y="0"/>
                      <a:pt x="82" y="10"/>
                      <a:pt x="117" y="18"/>
                    </a:cubicBezTo>
                    <a:cubicBezTo>
                      <a:pt x="152" y="26"/>
                      <a:pt x="198" y="43"/>
                      <a:pt x="243" y="48"/>
                    </a:cubicBezTo>
                    <a:cubicBezTo>
                      <a:pt x="288" y="53"/>
                      <a:pt x="360" y="47"/>
                      <a:pt x="387" y="48"/>
                    </a:cubicBezTo>
                    <a:cubicBezTo>
                      <a:pt x="414" y="49"/>
                      <a:pt x="409" y="48"/>
                      <a:pt x="408" y="54"/>
                    </a:cubicBezTo>
                    <a:cubicBezTo>
                      <a:pt x="407" y="60"/>
                      <a:pt x="396" y="80"/>
                      <a:pt x="381" y="87"/>
                    </a:cubicBezTo>
                    <a:cubicBezTo>
                      <a:pt x="366" y="94"/>
                      <a:pt x="349" y="98"/>
                      <a:pt x="318" y="99"/>
                    </a:cubicBezTo>
                    <a:cubicBezTo>
                      <a:pt x="287" y="100"/>
                      <a:pt x="237" y="99"/>
                      <a:pt x="195" y="93"/>
                    </a:cubicBezTo>
                    <a:cubicBezTo>
                      <a:pt x="153" y="87"/>
                      <a:pt x="99" y="68"/>
                      <a:pt x="69" y="6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49" name="Freeform 20">
                <a:extLst>
                  <a:ext uri="{FF2B5EF4-FFF2-40B4-BE49-F238E27FC236}">
                    <a16:creationId xmlns:a16="http://schemas.microsoft.com/office/drawing/2014/main" id="{18B2F0FC-D1DC-486A-A774-1AE0C5DCA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" y="375"/>
                <a:ext cx="150" cy="72"/>
              </a:xfrm>
              <a:custGeom>
                <a:avLst/>
                <a:gdLst>
                  <a:gd name="T0" fmla="*/ 3 w 150"/>
                  <a:gd name="T1" fmla="*/ 67 h 72"/>
                  <a:gd name="T2" fmla="*/ 84 w 150"/>
                  <a:gd name="T3" fmla="*/ 19 h 72"/>
                  <a:gd name="T4" fmla="*/ 123 w 150"/>
                  <a:gd name="T5" fmla="*/ 1 h 72"/>
                  <a:gd name="T6" fmla="*/ 150 w 150"/>
                  <a:gd name="T7" fmla="*/ 22 h 72"/>
                  <a:gd name="T8" fmla="*/ 123 w 150"/>
                  <a:gd name="T9" fmla="*/ 55 h 72"/>
                  <a:gd name="T10" fmla="*/ 90 w 150"/>
                  <a:gd name="T11" fmla="*/ 70 h 72"/>
                  <a:gd name="T12" fmla="*/ 0 w 150"/>
                  <a:gd name="T13" fmla="*/ 67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72">
                    <a:moveTo>
                      <a:pt x="3" y="67"/>
                    </a:moveTo>
                    <a:cubicBezTo>
                      <a:pt x="16" y="59"/>
                      <a:pt x="64" y="30"/>
                      <a:pt x="84" y="19"/>
                    </a:cubicBezTo>
                    <a:cubicBezTo>
                      <a:pt x="104" y="8"/>
                      <a:pt x="112" y="0"/>
                      <a:pt x="123" y="1"/>
                    </a:cubicBezTo>
                    <a:cubicBezTo>
                      <a:pt x="134" y="2"/>
                      <a:pt x="150" y="13"/>
                      <a:pt x="150" y="22"/>
                    </a:cubicBezTo>
                    <a:cubicBezTo>
                      <a:pt x="150" y="31"/>
                      <a:pt x="133" y="47"/>
                      <a:pt x="123" y="55"/>
                    </a:cubicBezTo>
                    <a:cubicBezTo>
                      <a:pt x="113" y="63"/>
                      <a:pt x="110" y="68"/>
                      <a:pt x="90" y="70"/>
                    </a:cubicBezTo>
                    <a:cubicBezTo>
                      <a:pt x="70" y="72"/>
                      <a:pt x="35" y="69"/>
                      <a:pt x="0" y="67"/>
                    </a:cubicBez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50" name="Freeform 21">
                <a:extLst>
                  <a:ext uri="{FF2B5EF4-FFF2-40B4-BE49-F238E27FC236}">
                    <a16:creationId xmlns:a16="http://schemas.microsoft.com/office/drawing/2014/main" id="{0B8D1C50-5706-422F-96D1-1A284BFFA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67"/>
                <a:ext cx="148" cy="91"/>
              </a:xfrm>
              <a:custGeom>
                <a:avLst/>
                <a:gdLst>
                  <a:gd name="T0" fmla="*/ 1 w 148"/>
                  <a:gd name="T1" fmla="*/ 69 h 91"/>
                  <a:gd name="T2" fmla="*/ 25 w 148"/>
                  <a:gd name="T3" fmla="*/ 51 h 91"/>
                  <a:gd name="T4" fmla="*/ 100 w 148"/>
                  <a:gd name="T5" fmla="*/ 9 h 91"/>
                  <a:gd name="T6" fmla="*/ 133 w 148"/>
                  <a:gd name="T7" fmla="*/ 3 h 91"/>
                  <a:gd name="T8" fmla="*/ 136 w 148"/>
                  <a:gd name="T9" fmla="*/ 27 h 91"/>
                  <a:gd name="T10" fmla="*/ 61 w 148"/>
                  <a:gd name="T11" fmla="*/ 75 h 91"/>
                  <a:gd name="T12" fmla="*/ 19 w 148"/>
                  <a:gd name="T13" fmla="*/ 90 h 91"/>
                  <a:gd name="T14" fmla="*/ 1 w 148"/>
                  <a:gd name="T15" fmla="*/ 69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8" h="91">
                    <a:moveTo>
                      <a:pt x="1" y="69"/>
                    </a:moveTo>
                    <a:cubicBezTo>
                      <a:pt x="2" y="63"/>
                      <a:pt x="9" y="61"/>
                      <a:pt x="25" y="51"/>
                    </a:cubicBezTo>
                    <a:cubicBezTo>
                      <a:pt x="41" y="41"/>
                      <a:pt x="82" y="17"/>
                      <a:pt x="100" y="9"/>
                    </a:cubicBezTo>
                    <a:cubicBezTo>
                      <a:pt x="118" y="1"/>
                      <a:pt x="127" y="0"/>
                      <a:pt x="133" y="3"/>
                    </a:cubicBezTo>
                    <a:cubicBezTo>
                      <a:pt x="139" y="6"/>
                      <a:pt x="148" y="15"/>
                      <a:pt x="136" y="27"/>
                    </a:cubicBezTo>
                    <a:cubicBezTo>
                      <a:pt x="124" y="39"/>
                      <a:pt x="80" y="65"/>
                      <a:pt x="61" y="75"/>
                    </a:cubicBezTo>
                    <a:cubicBezTo>
                      <a:pt x="42" y="85"/>
                      <a:pt x="29" y="91"/>
                      <a:pt x="19" y="90"/>
                    </a:cubicBezTo>
                    <a:cubicBezTo>
                      <a:pt x="9" y="89"/>
                      <a:pt x="0" y="75"/>
                      <a:pt x="1" y="6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51" name="Freeform 22">
                <a:extLst>
                  <a:ext uri="{FF2B5EF4-FFF2-40B4-BE49-F238E27FC236}">
                    <a16:creationId xmlns:a16="http://schemas.microsoft.com/office/drawing/2014/main" id="{ED418154-B0CE-471B-9B3D-7B616C9A1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58"/>
                <a:ext cx="938" cy="158"/>
              </a:xfrm>
              <a:custGeom>
                <a:avLst/>
                <a:gdLst>
                  <a:gd name="T0" fmla="*/ 172 w 938"/>
                  <a:gd name="T1" fmla="*/ 86 h 158"/>
                  <a:gd name="T2" fmla="*/ 61 w 938"/>
                  <a:gd name="T3" fmla="*/ 137 h 158"/>
                  <a:gd name="T4" fmla="*/ 16 w 938"/>
                  <a:gd name="T5" fmla="*/ 155 h 158"/>
                  <a:gd name="T6" fmla="*/ 7 w 938"/>
                  <a:gd name="T7" fmla="*/ 122 h 158"/>
                  <a:gd name="T8" fmla="*/ 58 w 938"/>
                  <a:gd name="T9" fmla="*/ 80 h 158"/>
                  <a:gd name="T10" fmla="*/ 172 w 938"/>
                  <a:gd name="T11" fmla="*/ 38 h 158"/>
                  <a:gd name="T12" fmla="*/ 304 w 938"/>
                  <a:gd name="T13" fmla="*/ 11 h 158"/>
                  <a:gd name="T14" fmla="*/ 463 w 938"/>
                  <a:gd name="T15" fmla="*/ 2 h 158"/>
                  <a:gd name="T16" fmla="*/ 631 w 938"/>
                  <a:gd name="T17" fmla="*/ 23 h 158"/>
                  <a:gd name="T18" fmla="*/ 796 w 938"/>
                  <a:gd name="T19" fmla="*/ 53 h 158"/>
                  <a:gd name="T20" fmla="*/ 841 w 938"/>
                  <a:gd name="T21" fmla="*/ 47 h 158"/>
                  <a:gd name="T22" fmla="*/ 907 w 938"/>
                  <a:gd name="T23" fmla="*/ 71 h 158"/>
                  <a:gd name="T24" fmla="*/ 919 w 938"/>
                  <a:gd name="T25" fmla="*/ 101 h 158"/>
                  <a:gd name="T26" fmla="*/ 793 w 938"/>
                  <a:gd name="T27" fmla="*/ 98 h 158"/>
                  <a:gd name="T28" fmla="*/ 634 w 938"/>
                  <a:gd name="T29" fmla="*/ 62 h 158"/>
                  <a:gd name="T30" fmla="*/ 439 w 938"/>
                  <a:gd name="T31" fmla="*/ 38 h 158"/>
                  <a:gd name="T32" fmla="*/ 238 w 938"/>
                  <a:gd name="T33" fmla="*/ 59 h 158"/>
                  <a:gd name="T34" fmla="*/ 172 w 938"/>
                  <a:gd name="T35" fmla="*/ 86 h 1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38" h="158">
                    <a:moveTo>
                      <a:pt x="172" y="86"/>
                    </a:moveTo>
                    <a:cubicBezTo>
                      <a:pt x="142" y="99"/>
                      <a:pt x="87" y="126"/>
                      <a:pt x="61" y="137"/>
                    </a:cubicBezTo>
                    <a:cubicBezTo>
                      <a:pt x="35" y="148"/>
                      <a:pt x="25" y="158"/>
                      <a:pt x="16" y="155"/>
                    </a:cubicBezTo>
                    <a:cubicBezTo>
                      <a:pt x="7" y="152"/>
                      <a:pt x="0" y="134"/>
                      <a:pt x="7" y="122"/>
                    </a:cubicBezTo>
                    <a:cubicBezTo>
                      <a:pt x="14" y="110"/>
                      <a:pt x="31" y="94"/>
                      <a:pt x="58" y="80"/>
                    </a:cubicBezTo>
                    <a:cubicBezTo>
                      <a:pt x="85" y="66"/>
                      <a:pt x="131" y="49"/>
                      <a:pt x="172" y="38"/>
                    </a:cubicBezTo>
                    <a:cubicBezTo>
                      <a:pt x="213" y="27"/>
                      <a:pt x="256" y="17"/>
                      <a:pt x="304" y="11"/>
                    </a:cubicBezTo>
                    <a:cubicBezTo>
                      <a:pt x="352" y="5"/>
                      <a:pt x="409" y="0"/>
                      <a:pt x="463" y="2"/>
                    </a:cubicBezTo>
                    <a:cubicBezTo>
                      <a:pt x="517" y="4"/>
                      <a:pt x="576" y="15"/>
                      <a:pt x="631" y="23"/>
                    </a:cubicBezTo>
                    <a:cubicBezTo>
                      <a:pt x="686" y="31"/>
                      <a:pt x="761" y="49"/>
                      <a:pt x="796" y="53"/>
                    </a:cubicBezTo>
                    <a:cubicBezTo>
                      <a:pt x="831" y="57"/>
                      <a:pt x="823" y="44"/>
                      <a:pt x="841" y="47"/>
                    </a:cubicBezTo>
                    <a:cubicBezTo>
                      <a:pt x="859" y="50"/>
                      <a:pt x="894" y="62"/>
                      <a:pt x="907" y="71"/>
                    </a:cubicBezTo>
                    <a:cubicBezTo>
                      <a:pt x="920" y="80"/>
                      <a:pt x="938" y="97"/>
                      <a:pt x="919" y="101"/>
                    </a:cubicBezTo>
                    <a:cubicBezTo>
                      <a:pt x="900" y="105"/>
                      <a:pt x="840" y="104"/>
                      <a:pt x="793" y="98"/>
                    </a:cubicBezTo>
                    <a:cubicBezTo>
                      <a:pt x="746" y="92"/>
                      <a:pt x="693" y="72"/>
                      <a:pt x="634" y="62"/>
                    </a:cubicBezTo>
                    <a:cubicBezTo>
                      <a:pt x="575" y="52"/>
                      <a:pt x="505" y="38"/>
                      <a:pt x="439" y="38"/>
                    </a:cubicBezTo>
                    <a:cubicBezTo>
                      <a:pt x="373" y="38"/>
                      <a:pt x="284" y="51"/>
                      <a:pt x="238" y="59"/>
                    </a:cubicBezTo>
                    <a:cubicBezTo>
                      <a:pt x="192" y="67"/>
                      <a:pt x="202" y="73"/>
                      <a:pt x="172" y="8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52" name="Freeform 23">
                <a:extLst>
                  <a:ext uri="{FF2B5EF4-FFF2-40B4-BE49-F238E27FC236}">
                    <a16:creationId xmlns:a16="http://schemas.microsoft.com/office/drawing/2014/main" id="{5BD0B51A-1CFD-4C60-BEB4-F36471982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145"/>
                <a:ext cx="372" cy="98"/>
              </a:xfrm>
              <a:custGeom>
                <a:avLst/>
                <a:gdLst>
                  <a:gd name="T0" fmla="*/ 18 w 372"/>
                  <a:gd name="T1" fmla="*/ 47 h 98"/>
                  <a:gd name="T2" fmla="*/ 141 w 372"/>
                  <a:gd name="T3" fmla="*/ 17 h 98"/>
                  <a:gd name="T4" fmla="*/ 246 w 372"/>
                  <a:gd name="T5" fmla="*/ 2 h 98"/>
                  <a:gd name="T6" fmla="*/ 351 w 372"/>
                  <a:gd name="T7" fmla="*/ 5 h 98"/>
                  <a:gd name="T8" fmla="*/ 372 w 372"/>
                  <a:gd name="T9" fmla="*/ 23 h 98"/>
                  <a:gd name="T10" fmla="*/ 354 w 372"/>
                  <a:gd name="T11" fmla="*/ 44 h 98"/>
                  <a:gd name="T12" fmla="*/ 264 w 372"/>
                  <a:gd name="T13" fmla="*/ 50 h 98"/>
                  <a:gd name="T14" fmla="*/ 168 w 372"/>
                  <a:gd name="T15" fmla="*/ 53 h 98"/>
                  <a:gd name="T16" fmla="*/ 72 w 372"/>
                  <a:gd name="T17" fmla="*/ 77 h 98"/>
                  <a:gd name="T18" fmla="*/ 15 w 372"/>
                  <a:gd name="T19" fmla="*/ 95 h 98"/>
                  <a:gd name="T20" fmla="*/ 0 w 372"/>
                  <a:gd name="T21" fmla="*/ 56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" h="98">
                    <a:moveTo>
                      <a:pt x="18" y="47"/>
                    </a:moveTo>
                    <a:cubicBezTo>
                      <a:pt x="60" y="36"/>
                      <a:pt x="103" y="25"/>
                      <a:pt x="141" y="17"/>
                    </a:cubicBezTo>
                    <a:cubicBezTo>
                      <a:pt x="179" y="9"/>
                      <a:pt x="211" y="4"/>
                      <a:pt x="246" y="2"/>
                    </a:cubicBezTo>
                    <a:cubicBezTo>
                      <a:pt x="281" y="0"/>
                      <a:pt x="330" y="1"/>
                      <a:pt x="351" y="5"/>
                    </a:cubicBezTo>
                    <a:cubicBezTo>
                      <a:pt x="372" y="9"/>
                      <a:pt x="372" y="17"/>
                      <a:pt x="372" y="23"/>
                    </a:cubicBezTo>
                    <a:cubicBezTo>
                      <a:pt x="372" y="29"/>
                      <a:pt x="372" y="40"/>
                      <a:pt x="354" y="44"/>
                    </a:cubicBezTo>
                    <a:cubicBezTo>
                      <a:pt x="336" y="48"/>
                      <a:pt x="295" y="49"/>
                      <a:pt x="264" y="50"/>
                    </a:cubicBezTo>
                    <a:cubicBezTo>
                      <a:pt x="233" y="51"/>
                      <a:pt x="200" y="49"/>
                      <a:pt x="168" y="53"/>
                    </a:cubicBezTo>
                    <a:cubicBezTo>
                      <a:pt x="136" y="57"/>
                      <a:pt x="98" y="70"/>
                      <a:pt x="72" y="77"/>
                    </a:cubicBezTo>
                    <a:cubicBezTo>
                      <a:pt x="46" y="84"/>
                      <a:pt x="27" y="98"/>
                      <a:pt x="15" y="95"/>
                    </a:cubicBezTo>
                    <a:cubicBezTo>
                      <a:pt x="3" y="92"/>
                      <a:pt x="1" y="74"/>
                      <a:pt x="0" y="56"/>
                    </a:cubicBez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3" name="Freeform 24">
                <a:extLst>
                  <a:ext uri="{FF2B5EF4-FFF2-40B4-BE49-F238E27FC236}">
                    <a16:creationId xmlns:a16="http://schemas.microsoft.com/office/drawing/2014/main" id="{BE5BB0B3-91E5-4E7D-8C04-081460D6D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308"/>
                <a:ext cx="318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12" y="137"/>
                  </a:cxn>
                  <a:cxn ang="0">
                    <a:pos x="162" y="71"/>
                  </a:cxn>
                  <a:cxn ang="0">
                    <a:pos x="249" y="20"/>
                  </a:cxn>
                  <a:cxn ang="0">
                    <a:pos x="285" y="2"/>
                  </a:cxn>
                  <a:cxn ang="0">
                    <a:pos x="309" y="11"/>
                  </a:cxn>
                  <a:cxn ang="0">
                    <a:pos x="303" y="47"/>
                  </a:cxn>
                  <a:cxn ang="0">
                    <a:pos x="219" y="89"/>
                  </a:cxn>
                  <a:cxn ang="0">
                    <a:pos x="108" y="140"/>
                  </a:cxn>
                  <a:cxn ang="0">
                    <a:pos x="57" y="152"/>
                  </a:cxn>
                  <a:cxn ang="0">
                    <a:pos x="0" y="158"/>
                  </a:cxn>
                </a:cxnLst>
                <a:rect l="0" t="0" r="r" b="b"/>
                <a:pathLst>
                  <a:path w="318" h="158">
                    <a:moveTo>
                      <a:pt x="0" y="158"/>
                    </a:moveTo>
                    <a:lnTo>
                      <a:pt x="12" y="137"/>
                    </a:lnTo>
                    <a:cubicBezTo>
                      <a:pt x="39" y="123"/>
                      <a:pt x="122" y="90"/>
                      <a:pt x="162" y="71"/>
                    </a:cubicBezTo>
                    <a:cubicBezTo>
                      <a:pt x="202" y="52"/>
                      <a:pt x="229" y="31"/>
                      <a:pt x="249" y="20"/>
                    </a:cubicBezTo>
                    <a:cubicBezTo>
                      <a:pt x="269" y="9"/>
                      <a:pt x="275" y="4"/>
                      <a:pt x="285" y="2"/>
                    </a:cubicBezTo>
                    <a:cubicBezTo>
                      <a:pt x="295" y="0"/>
                      <a:pt x="306" y="4"/>
                      <a:pt x="309" y="11"/>
                    </a:cubicBezTo>
                    <a:cubicBezTo>
                      <a:pt x="312" y="18"/>
                      <a:pt x="318" y="34"/>
                      <a:pt x="303" y="47"/>
                    </a:cubicBezTo>
                    <a:cubicBezTo>
                      <a:pt x="288" y="60"/>
                      <a:pt x="252" y="74"/>
                      <a:pt x="219" y="89"/>
                    </a:cubicBezTo>
                    <a:cubicBezTo>
                      <a:pt x="186" y="104"/>
                      <a:pt x="135" y="130"/>
                      <a:pt x="108" y="140"/>
                    </a:cubicBezTo>
                    <a:cubicBezTo>
                      <a:pt x="81" y="150"/>
                      <a:pt x="74" y="150"/>
                      <a:pt x="57" y="152"/>
                    </a:cubicBezTo>
                    <a:cubicBezTo>
                      <a:pt x="40" y="154"/>
                      <a:pt x="23" y="154"/>
                      <a:pt x="0" y="15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054" name="Freeform 25">
                <a:extLst>
                  <a:ext uri="{FF2B5EF4-FFF2-40B4-BE49-F238E27FC236}">
                    <a16:creationId xmlns:a16="http://schemas.microsoft.com/office/drawing/2014/main" id="{AFDBFEB1-949D-4F67-BB43-A75358868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291"/>
                <a:ext cx="380" cy="174"/>
              </a:xfrm>
              <a:custGeom>
                <a:avLst/>
                <a:gdLst>
                  <a:gd name="T0" fmla="*/ 3 w 380"/>
                  <a:gd name="T1" fmla="*/ 165 h 174"/>
                  <a:gd name="T2" fmla="*/ 129 w 380"/>
                  <a:gd name="T3" fmla="*/ 93 h 174"/>
                  <a:gd name="T4" fmla="*/ 261 w 380"/>
                  <a:gd name="T5" fmla="*/ 30 h 174"/>
                  <a:gd name="T6" fmla="*/ 351 w 380"/>
                  <a:gd name="T7" fmla="*/ 0 h 174"/>
                  <a:gd name="T8" fmla="*/ 378 w 380"/>
                  <a:gd name="T9" fmla="*/ 27 h 174"/>
                  <a:gd name="T10" fmla="*/ 336 w 380"/>
                  <a:gd name="T11" fmla="*/ 51 h 174"/>
                  <a:gd name="T12" fmla="*/ 291 w 380"/>
                  <a:gd name="T13" fmla="*/ 60 h 174"/>
                  <a:gd name="T14" fmla="*/ 240 w 380"/>
                  <a:gd name="T15" fmla="*/ 75 h 174"/>
                  <a:gd name="T16" fmla="*/ 189 w 380"/>
                  <a:gd name="T17" fmla="*/ 120 h 174"/>
                  <a:gd name="T18" fmla="*/ 102 w 380"/>
                  <a:gd name="T19" fmla="*/ 174 h 174"/>
                  <a:gd name="T20" fmla="*/ 0 w 380"/>
                  <a:gd name="T21" fmla="*/ 162 h 1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0" h="174">
                    <a:moveTo>
                      <a:pt x="3" y="165"/>
                    </a:moveTo>
                    <a:cubicBezTo>
                      <a:pt x="24" y="153"/>
                      <a:pt x="86" y="115"/>
                      <a:pt x="129" y="93"/>
                    </a:cubicBezTo>
                    <a:cubicBezTo>
                      <a:pt x="172" y="71"/>
                      <a:pt x="224" y="45"/>
                      <a:pt x="261" y="30"/>
                    </a:cubicBezTo>
                    <a:cubicBezTo>
                      <a:pt x="298" y="15"/>
                      <a:pt x="332" y="0"/>
                      <a:pt x="351" y="0"/>
                    </a:cubicBezTo>
                    <a:cubicBezTo>
                      <a:pt x="370" y="0"/>
                      <a:pt x="380" y="19"/>
                      <a:pt x="378" y="27"/>
                    </a:cubicBezTo>
                    <a:cubicBezTo>
                      <a:pt x="376" y="35"/>
                      <a:pt x="350" y="46"/>
                      <a:pt x="336" y="51"/>
                    </a:cubicBezTo>
                    <a:cubicBezTo>
                      <a:pt x="322" y="56"/>
                      <a:pt x="307" y="56"/>
                      <a:pt x="291" y="60"/>
                    </a:cubicBezTo>
                    <a:cubicBezTo>
                      <a:pt x="275" y="64"/>
                      <a:pt x="257" y="65"/>
                      <a:pt x="240" y="75"/>
                    </a:cubicBezTo>
                    <a:cubicBezTo>
                      <a:pt x="223" y="85"/>
                      <a:pt x="212" y="104"/>
                      <a:pt x="189" y="120"/>
                    </a:cubicBezTo>
                    <a:cubicBezTo>
                      <a:pt x="166" y="136"/>
                      <a:pt x="133" y="167"/>
                      <a:pt x="102" y="174"/>
                    </a:cubicBezTo>
                    <a:lnTo>
                      <a:pt x="0" y="16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55" name="Freeform 26">
                <a:extLst>
                  <a:ext uri="{FF2B5EF4-FFF2-40B4-BE49-F238E27FC236}">
                    <a16:creationId xmlns:a16="http://schemas.microsoft.com/office/drawing/2014/main" id="{B78F1996-C5CF-442A-AB16-44667726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187"/>
                <a:ext cx="523" cy="69"/>
              </a:xfrm>
              <a:custGeom>
                <a:avLst/>
                <a:gdLst>
                  <a:gd name="T0" fmla="*/ 84 w 523"/>
                  <a:gd name="T1" fmla="*/ 11 h 69"/>
                  <a:gd name="T2" fmla="*/ 27 w 523"/>
                  <a:gd name="T3" fmla="*/ 5 h 69"/>
                  <a:gd name="T4" fmla="*/ 9 w 523"/>
                  <a:gd name="T5" fmla="*/ 35 h 69"/>
                  <a:gd name="T6" fmla="*/ 81 w 523"/>
                  <a:gd name="T7" fmla="*/ 56 h 69"/>
                  <a:gd name="T8" fmla="*/ 255 w 523"/>
                  <a:gd name="T9" fmla="*/ 68 h 69"/>
                  <a:gd name="T10" fmla="*/ 432 w 523"/>
                  <a:gd name="T11" fmla="*/ 50 h 69"/>
                  <a:gd name="T12" fmla="*/ 513 w 523"/>
                  <a:gd name="T13" fmla="*/ 5 h 69"/>
                  <a:gd name="T14" fmla="*/ 372 w 523"/>
                  <a:gd name="T15" fmla="*/ 20 h 69"/>
                  <a:gd name="T16" fmla="*/ 141 w 523"/>
                  <a:gd name="T17" fmla="*/ 14 h 69"/>
                  <a:gd name="T18" fmla="*/ 84 w 523"/>
                  <a:gd name="T19" fmla="*/ 11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3" h="69">
                    <a:moveTo>
                      <a:pt x="84" y="11"/>
                    </a:moveTo>
                    <a:cubicBezTo>
                      <a:pt x="65" y="9"/>
                      <a:pt x="40" y="1"/>
                      <a:pt x="27" y="5"/>
                    </a:cubicBezTo>
                    <a:cubicBezTo>
                      <a:pt x="14" y="9"/>
                      <a:pt x="0" y="27"/>
                      <a:pt x="9" y="35"/>
                    </a:cubicBezTo>
                    <a:cubicBezTo>
                      <a:pt x="18" y="43"/>
                      <a:pt x="40" y="51"/>
                      <a:pt x="81" y="56"/>
                    </a:cubicBezTo>
                    <a:cubicBezTo>
                      <a:pt x="122" y="61"/>
                      <a:pt x="197" y="69"/>
                      <a:pt x="255" y="68"/>
                    </a:cubicBezTo>
                    <a:cubicBezTo>
                      <a:pt x="313" y="67"/>
                      <a:pt x="389" y="60"/>
                      <a:pt x="432" y="50"/>
                    </a:cubicBezTo>
                    <a:cubicBezTo>
                      <a:pt x="475" y="40"/>
                      <a:pt x="523" y="10"/>
                      <a:pt x="513" y="5"/>
                    </a:cubicBezTo>
                    <a:cubicBezTo>
                      <a:pt x="503" y="0"/>
                      <a:pt x="434" y="19"/>
                      <a:pt x="372" y="20"/>
                    </a:cubicBezTo>
                    <a:cubicBezTo>
                      <a:pt x="310" y="21"/>
                      <a:pt x="189" y="15"/>
                      <a:pt x="141" y="14"/>
                    </a:cubicBezTo>
                    <a:cubicBezTo>
                      <a:pt x="93" y="13"/>
                      <a:pt x="103" y="13"/>
                      <a:pt x="84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5" name="Freeform 27">
                <a:extLst>
                  <a:ext uri="{FF2B5EF4-FFF2-40B4-BE49-F238E27FC236}">
                    <a16:creationId xmlns:a16="http://schemas.microsoft.com/office/drawing/2014/main" id="{DB30E603-3D68-47BD-9454-9F7FFB3A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9" y="186"/>
                <a:ext cx="537" cy="120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188" y="3"/>
                  </a:cxn>
                  <a:cxn ang="0">
                    <a:pos x="323" y="27"/>
                  </a:cxn>
                  <a:cxn ang="0">
                    <a:pos x="464" y="69"/>
                  </a:cxn>
                  <a:cxn ang="0">
                    <a:pos x="521" y="90"/>
                  </a:cxn>
                  <a:cxn ang="0">
                    <a:pos x="533" y="105"/>
                  </a:cxn>
                  <a:cxn ang="0">
                    <a:pos x="497" y="120"/>
                  </a:cxn>
                  <a:cxn ang="0">
                    <a:pos x="452" y="108"/>
                  </a:cxn>
                  <a:cxn ang="0">
                    <a:pos x="350" y="72"/>
                  </a:cxn>
                  <a:cxn ang="0">
                    <a:pos x="158" y="39"/>
                  </a:cxn>
                  <a:cxn ang="0">
                    <a:pos x="50" y="39"/>
                  </a:cxn>
                  <a:cxn ang="0">
                    <a:pos x="23" y="6"/>
                  </a:cxn>
                </a:cxnLst>
                <a:rect l="0" t="0" r="r" b="b"/>
                <a:pathLst>
                  <a:path w="537" h="120">
                    <a:moveTo>
                      <a:pt x="23" y="6"/>
                    </a:moveTo>
                    <a:cubicBezTo>
                      <a:pt x="46" y="0"/>
                      <a:pt x="138" y="0"/>
                      <a:pt x="188" y="3"/>
                    </a:cubicBezTo>
                    <a:cubicBezTo>
                      <a:pt x="238" y="6"/>
                      <a:pt x="277" y="16"/>
                      <a:pt x="323" y="27"/>
                    </a:cubicBezTo>
                    <a:cubicBezTo>
                      <a:pt x="369" y="38"/>
                      <a:pt x="431" y="59"/>
                      <a:pt x="464" y="69"/>
                    </a:cubicBezTo>
                    <a:cubicBezTo>
                      <a:pt x="497" y="79"/>
                      <a:pt x="509" y="84"/>
                      <a:pt x="521" y="90"/>
                    </a:cubicBezTo>
                    <a:cubicBezTo>
                      <a:pt x="533" y="96"/>
                      <a:pt x="537" y="100"/>
                      <a:pt x="533" y="105"/>
                    </a:cubicBezTo>
                    <a:cubicBezTo>
                      <a:pt x="529" y="110"/>
                      <a:pt x="510" y="120"/>
                      <a:pt x="497" y="120"/>
                    </a:cubicBezTo>
                    <a:cubicBezTo>
                      <a:pt x="484" y="120"/>
                      <a:pt x="476" y="116"/>
                      <a:pt x="452" y="108"/>
                    </a:cubicBezTo>
                    <a:cubicBezTo>
                      <a:pt x="428" y="100"/>
                      <a:pt x="399" y="84"/>
                      <a:pt x="350" y="72"/>
                    </a:cubicBezTo>
                    <a:cubicBezTo>
                      <a:pt x="301" y="60"/>
                      <a:pt x="208" y="45"/>
                      <a:pt x="158" y="39"/>
                    </a:cubicBezTo>
                    <a:cubicBezTo>
                      <a:pt x="108" y="33"/>
                      <a:pt x="72" y="43"/>
                      <a:pt x="50" y="39"/>
                    </a:cubicBezTo>
                    <a:cubicBezTo>
                      <a:pt x="28" y="35"/>
                      <a:pt x="0" y="12"/>
                      <a:pt x="23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6" name="Freeform 28">
                <a:extLst>
                  <a:ext uri="{FF2B5EF4-FFF2-40B4-BE49-F238E27FC236}">
                    <a16:creationId xmlns:a16="http://schemas.microsoft.com/office/drawing/2014/main" id="{25F0993F-187F-49E0-A6FB-25496A364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" y="312"/>
                <a:ext cx="800" cy="143"/>
              </a:xfrm>
              <a:custGeom>
                <a:avLst/>
                <a:gdLst/>
                <a:ahLst/>
                <a:cxnLst>
                  <a:cxn ang="0">
                    <a:pos x="800" y="24"/>
                  </a:cxn>
                  <a:cxn ang="0">
                    <a:pos x="782" y="15"/>
                  </a:cxn>
                  <a:cxn ang="0">
                    <a:pos x="659" y="63"/>
                  </a:cxn>
                  <a:cxn ang="0">
                    <a:pos x="500" y="84"/>
                  </a:cxn>
                  <a:cxn ang="0">
                    <a:pos x="326" y="69"/>
                  </a:cxn>
                  <a:cxn ang="0">
                    <a:pos x="98" y="21"/>
                  </a:cxn>
                  <a:cxn ang="0">
                    <a:pos x="11" y="6"/>
                  </a:cxn>
                  <a:cxn ang="0">
                    <a:pos x="32" y="60"/>
                  </a:cxn>
                  <a:cxn ang="0">
                    <a:pos x="155" y="96"/>
                  </a:cxn>
                  <a:cxn ang="0">
                    <a:pos x="410" y="138"/>
                  </a:cxn>
                  <a:cxn ang="0">
                    <a:pos x="596" y="129"/>
                  </a:cxn>
                  <a:cxn ang="0">
                    <a:pos x="737" y="90"/>
                  </a:cxn>
                  <a:cxn ang="0">
                    <a:pos x="788" y="69"/>
                  </a:cxn>
                  <a:cxn ang="0">
                    <a:pos x="800" y="24"/>
                  </a:cxn>
                </a:cxnLst>
                <a:rect l="0" t="0" r="r" b="b"/>
                <a:pathLst>
                  <a:path w="800" h="143">
                    <a:moveTo>
                      <a:pt x="800" y="24"/>
                    </a:moveTo>
                    <a:lnTo>
                      <a:pt x="782" y="15"/>
                    </a:lnTo>
                    <a:cubicBezTo>
                      <a:pt x="759" y="21"/>
                      <a:pt x="706" y="51"/>
                      <a:pt x="659" y="63"/>
                    </a:cubicBezTo>
                    <a:cubicBezTo>
                      <a:pt x="612" y="75"/>
                      <a:pt x="555" y="83"/>
                      <a:pt x="500" y="84"/>
                    </a:cubicBezTo>
                    <a:cubicBezTo>
                      <a:pt x="445" y="85"/>
                      <a:pt x="393" y="79"/>
                      <a:pt x="326" y="69"/>
                    </a:cubicBezTo>
                    <a:cubicBezTo>
                      <a:pt x="259" y="59"/>
                      <a:pt x="150" y="31"/>
                      <a:pt x="98" y="21"/>
                    </a:cubicBezTo>
                    <a:cubicBezTo>
                      <a:pt x="46" y="11"/>
                      <a:pt x="22" y="0"/>
                      <a:pt x="11" y="6"/>
                    </a:cubicBezTo>
                    <a:cubicBezTo>
                      <a:pt x="0" y="12"/>
                      <a:pt x="8" y="45"/>
                      <a:pt x="32" y="60"/>
                    </a:cubicBezTo>
                    <a:cubicBezTo>
                      <a:pt x="56" y="75"/>
                      <a:pt x="92" y="83"/>
                      <a:pt x="155" y="96"/>
                    </a:cubicBezTo>
                    <a:cubicBezTo>
                      <a:pt x="218" y="109"/>
                      <a:pt x="337" y="133"/>
                      <a:pt x="410" y="138"/>
                    </a:cubicBezTo>
                    <a:cubicBezTo>
                      <a:pt x="483" y="143"/>
                      <a:pt x="542" y="137"/>
                      <a:pt x="596" y="129"/>
                    </a:cubicBezTo>
                    <a:cubicBezTo>
                      <a:pt x="650" y="121"/>
                      <a:pt x="705" y="100"/>
                      <a:pt x="737" y="90"/>
                    </a:cubicBezTo>
                    <a:cubicBezTo>
                      <a:pt x="769" y="80"/>
                      <a:pt x="780" y="80"/>
                      <a:pt x="788" y="69"/>
                    </a:cubicBezTo>
                    <a:cubicBezTo>
                      <a:pt x="796" y="58"/>
                      <a:pt x="792" y="39"/>
                      <a:pt x="800" y="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058" name="Freeform 29">
                <a:extLst>
                  <a:ext uri="{FF2B5EF4-FFF2-40B4-BE49-F238E27FC236}">
                    <a16:creationId xmlns:a16="http://schemas.microsoft.com/office/drawing/2014/main" id="{771EDD3E-1AE9-4C5F-8923-9A863EE22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40"/>
                <a:ext cx="402" cy="115"/>
              </a:xfrm>
              <a:custGeom>
                <a:avLst/>
                <a:gdLst>
                  <a:gd name="T0" fmla="*/ 402 w 402"/>
                  <a:gd name="T1" fmla="*/ 0 h 115"/>
                  <a:gd name="T2" fmla="*/ 384 w 402"/>
                  <a:gd name="T3" fmla="*/ 12 h 115"/>
                  <a:gd name="T4" fmla="*/ 276 w 402"/>
                  <a:gd name="T5" fmla="*/ 51 h 115"/>
                  <a:gd name="T6" fmla="*/ 165 w 402"/>
                  <a:gd name="T7" fmla="*/ 66 h 115"/>
                  <a:gd name="T8" fmla="*/ 51 w 402"/>
                  <a:gd name="T9" fmla="*/ 57 h 115"/>
                  <a:gd name="T10" fmla="*/ 15 w 402"/>
                  <a:gd name="T11" fmla="*/ 54 h 115"/>
                  <a:gd name="T12" fmla="*/ 3 w 402"/>
                  <a:gd name="T13" fmla="*/ 69 h 115"/>
                  <a:gd name="T14" fmla="*/ 9 w 402"/>
                  <a:gd name="T15" fmla="*/ 93 h 115"/>
                  <a:gd name="T16" fmla="*/ 54 w 402"/>
                  <a:gd name="T17" fmla="*/ 102 h 115"/>
                  <a:gd name="T18" fmla="*/ 198 w 402"/>
                  <a:gd name="T19" fmla="*/ 111 h 115"/>
                  <a:gd name="T20" fmla="*/ 336 w 402"/>
                  <a:gd name="T21" fmla="*/ 75 h 115"/>
                  <a:gd name="T22" fmla="*/ 375 w 402"/>
                  <a:gd name="T23" fmla="*/ 54 h 115"/>
                  <a:gd name="T24" fmla="*/ 402 w 402"/>
                  <a:gd name="T25" fmla="*/ 0 h 1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2" h="115">
                    <a:moveTo>
                      <a:pt x="402" y="0"/>
                    </a:moveTo>
                    <a:lnTo>
                      <a:pt x="384" y="12"/>
                    </a:lnTo>
                    <a:cubicBezTo>
                      <a:pt x="363" y="20"/>
                      <a:pt x="312" y="42"/>
                      <a:pt x="276" y="51"/>
                    </a:cubicBezTo>
                    <a:cubicBezTo>
                      <a:pt x="240" y="60"/>
                      <a:pt x="202" y="65"/>
                      <a:pt x="165" y="66"/>
                    </a:cubicBezTo>
                    <a:cubicBezTo>
                      <a:pt x="128" y="67"/>
                      <a:pt x="76" y="59"/>
                      <a:pt x="51" y="57"/>
                    </a:cubicBezTo>
                    <a:cubicBezTo>
                      <a:pt x="26" y="55"/>
                      <a:pt x="23" y="52"/>
                      <a:pt x="15" y="54"/>
                    </a:cubicBezTo>
                    <a:cubicBezTo>
                      <a:pt x="7" y="56"/>
                      <a:pt x="4" y="63"/>
                      <a:pt x="3" y="69"/>
                    </a:cubicBezTo>
                    <a:cubicBezTo>
                      <a:pt x="2" y="75"/>
                      <a:pt x="0" y="88"/>
                      <a:pt x="9" y="93"/>
                    </a:cubicBezTo>
                    <a:cubicBezTo>
                      <a:pt x="18" y="98"/>
                      <a:pt x="22" y="99"/>
                      <a:pt x="54" y="102"/>
                    </a:cubicBezTo>
                    <a:cubicBezTo>
                      <a:pt x="86" y="105"/>
                      <a:pt x="151" y="115"/>
                      <a:pt x="198" y="111"/>
                    </a:cubicBezTo>
                    <a:cubicBezTo>
                      <a:pt x="245" y="107"/>
                      <a:pt x="307" y="84"/>
                      <a:pt x="336" y="75"/>
                    </a:cubicBezTo>
                    <a:cubicBezTo>
                      <a:pt x="365" y="66"/>
                      <a:pt x="365" y="65"/>
                      <a:pt x="375" y="54"/>
                    </a:cubicBezTo>
                    <a:cubicBezTo>
                      <a:pt x="385" y="43"/>
                      <a:pt x="392" y="26"/>
                      <a:pt x="402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</p:grpSp>
        <p:grpSp>
          <p:nvGrpSpPr>
            <p:cNvPr id="1033" name="Group 30">
              <a:extLst>
                <a:ext uri="{FF2B5EF4-FFF2-40B4-BE49-F238E27FC236}">
                  <a16:creationId xmlns:a16="http://schemas.microsoft.com/office/drawing/2014/main" id="{FA91F915-451B-4649-968F-C5C20D1BE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5776" cy="87"/>
              <a:chOff x="0" y="4185"/>
              <a:chExt cx="5776" cy="87"/>
            </a:xfrm>
          </p:grpSpPr>
          <p:sp>
            <p:nvSpPr>
              <p:cNvPr id="1034" name="Freeform 31">
                <a:extLst>
                  <a:ext uri="{FF2B5EF4-FFF2-40B4-BE49-F238E27FC236}">
                    <a16:creationId xmlns:a16="http://schemas.microsoft.com/office/drawing/2014/main" id="{84BAF3F3-D00B-40D4-B22A-75EAC1DBE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4200"/>
                <a:ext cx="1735" cy="72"/>
              </a:xfrm>
              <a:custGeom>
                <a:avLst/>
                <a:gdLst>
                  <a:gd name="T0" fmla="*/ 165 w 1735"/>
                  <a:gd name="T1" fmla="*/ 6 h 72"/>
                  <a:gd name="T2" fmla="*/ 450 w 1735"/>
                  <a:gd name="T3" fmla="*/ 3 h 72"/>
                  <a:gd name="T4" fmla="*/ 714 w 1735"/>
                  <a:gd name="T5" fmla="*/ 12 h 72"/>
                  <a:gd name="T6" fmla="*/ 957 w 1735"/>
                  <a:gd name="T7" fmla="*/ 24 h 72"/>
                  <a:gd name="T8" fmla="*/ 1173 w 1735"/>
                  <a:gd name="T9" fmla="*/ 24 h 72"/>
                  <a:gd name="T10" fmla="*/ 1473 w 1735"/>
                  <a:gd name="T11" fmla="*/ 15 h 72"/>
                  <a:gd name="T12" fmla="*/ 1617 w 1735"/>
                  <a:gd name="T13" fmla="*/ 0 h 72"/>
                  <a:gd name="T14" fmla="*/ 1719 w 1735"/>
                  <a:gd name="T15" fmla="*/ 15 h 72"/>
                  <a:gd name="T16" fmla="*/ 1716 w 1735"/>
                  <a:gd name="T17" fmla="*/ 66 h 72"/>
                  <a:gd name="T18" fmla="*/ 1632 w 1735"/>
                  <a:gd name="T19" fmla="*/ 51 h 72"/>
                  <a:gd name="T20" fmla="*/ 1407 w 1735"/>
                  <a:gd name="T21" fmla="*/ 51 h 72"/>
                  <a:gd name="T22" fmla="*/ 1191 w 1735"/>
                  <a:gd name="T23" fmla="*/ 48 h 72"/>
                  <a:gd name="T24" fmla="*/ 870 w 1735"/>
                  <a:gd name="T25" fmla="*/ 60 h 72"/>
                  <a:gd name="T26" fmla="*/ 492 w 1735"/>
                  <a:gd name="T27" fmla="*/ 48 h 72"/>
                  <a:gd name="T28" fmla="*/ 291 w 1735"/>
                  <a:gd name="T29" fmla="*/ 27 h 72"/>
                  <a:gd name="T30" fmla="*/ 21 w 1735"/>
                  <a:gd name="T31" fmla="*/ 36 h 72"/>
                  <a:gd name="T32" fmla="*/ 165 w 1735"/>
                  <a:gd name="T33" fmla="*/ 6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35" h="72">
                    <a:moveTo>
                      <a:pt x="165" y="6"/>
                    </a:moveTo>
                    <a:cubicBezTo>
                      <a:pt x="236" y="1"/>
                      <a:pt x="359" y="2"/>
                      <a:pt x="450" y="3"/>
                    </a:cubicBezTo>
                    <a:cubicBezTo>
                      <a:pt x="541" y="4"/>
                      <a:pt x="630" y="9"/>
                      <a:pt x="714" y="12"/>
                    </a:cubicBezTo>
                    <a:cubicBezTo>
                      <a:pt x="798" y="15"/>
                      <a:pt x="881" y="22"/>
                      <a:pt x="957" y="24"/>
                    </a:cubicBezTo>
                    <a:cubicBezTo>
                      <a:pt x="1033" y="26"/>
                      <a:pt x="1087" y="25"/>
                      <a:pt x="1173" y="24"/>
                    </a:cubicBezTo>
                    <a:cubicBezTo>
                      <a:pt x="1259" y="23"/>
                      <a:pt x="1399" y="19"/>
                      <a:pt x="1473" y="15"/>
                    </a:cubicBezTo>
                    <a:cubicBezTo>
                      <a:pt x="1547" y="11"/>
                      <a:pt x="1576" y="0"/>
                      <a:pt x="1617" y="0"/>
                    </a:cubicBezTo>
                    <a:cubicBezTo>
                      <a:pt x="1658" y="0"/>
                      <a:pt x="1703" y="4"/>
                      <a:pt x="1719" y="15"/>
                    </a:cubicBezTo>
                    <a:cubicBezTo>
                      <a:pt x="1735" y="26"/>
                      <a:pt x="1730" y="60"/>
                      <a:pt x="1716" y="66"/>
                    </a:cubicBezTo>
                    <a:cubicBezTo>
                      <a:pt x="1702" y="72"/>
                      <a:pt x="1683" y="53"/>
                      <a:pt x="1632" y="51"/>
                    </a:cubicBezTo>
                    <a:cubicBezTo>
                      <a:pt x="1581" y="49"/>
                      <a:pt x="1480" y="51"/>
                      <a:pt x="1407" y="51"/>
                    </a:cubicBezTo>
                    <a:cubicBezTo>
                      <a:pt x="1334" y="51"/>
                      <a:pt x="1280" y="47"/>
                      <a:pt x="1191" y="48"/>
                    </a:cubicBezTo>
                    <a:cubicBezTo>
                      <a:pt x="1102" y="49"/>
                      <a:pt x="986" y="60"/>
                      <a:pt x="870" y="60"/>
                    </a:cubicBezTo>
                    <a:cubicBezTo>
                      <a:pt x="754" y="60"/>
                      <a:pt x="588" y="53"/>
                      <a:pt x="492" y="48"/>
                    </a:cubicBezTo>
                    <a:cubicBezTo>
                      <a:pt x="396" y="43"/>
                      <a:pt x="369" y="29"/>
                      <a:pt x="291" y="27"/>
                    </a:cubicBezTo>
                    <a:cubicBezTo>
                      <a:pt x="213" y="25"/>
                      <a:pt x="42" y="39"/>
                      <a:pt x="21" y="36"/>
                    </a:cubicBezTo>
                    <a:cubicBezTo>
                      <a:pt x="0" y="33"/>
                      <a:pt x="94" y="11"/>
                      <a:pt x="165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35" name="Freeform 32">
                <a:extLst>
                  <a:ext uri="{FF2B5EF4-FFF2-40B4-BE49-F238E27FC236}">
                    <a16:creationId xmlns:a16="http://schemas.microsoft.com/office/drawing/2014/main" id="{7584B171-7FDC-4785-9269-D97D68DF7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4191"/>
                <a:ext cx="2655" cy="60"/>
              </a:xfrm>
              <a:custGeom>
                <a:avLst/>
                <a:gdLst>
                  <a:gd name="T0" fmla="*/ 2641 w 2655"/>
                  <a:gd name="T1" fmla="*/ 6 h 60"/>
                  <a:gd name="T2" fmla="*/ 2620 w 2655"/>
                  <a:gd name="T3" fmla="*/ 30 h 60"/>
                  <a:gd name="T4" fmla="*/ 2368 w 2655"/>
                  <a:gd name="T5" fmla="*/ 45 h 60"/>
                  <a:gd name="T6" fmla="*/ 2023 w 2655"/>
                  <a:gd name="T7" fmla="*/ 60 h 60"/>
                  <a:gd name="T8" fmla="*/ 1786 w 2655"/>
                  <a:gd name="T9" fmla="*/ 48 h 60"/>
                  <a:gd name="T10" fmla="*/ 1525 w 2655"/>
                  <a:gd name="T11" fmla="*/ 36 h 60"/>
                  <a:gd name="T12" fmla="*/ 1195 w 2655"/>
                  <a:gd name="T13" fmla="*/ 45 h 60"/>
                  <a:gd name="T14" fmla="*/ 817 w 2655"/>
                  <a:gd name="T15" fmla="*/ 39 h 60"/>
                  <a:gd name="T16" fmla="*/ 499 w 2655"/>
                  <a:gd name="T17" fmla="*/ 27 h 60"/>
                  <a:gd name="T18" fmla="*/ 136 w 2655"/>
                  <a:gd name="T19" fmla="*/ 39 h 60"/>
                  <a:gd name="T20" fmla="*/ 10 w 2655"/>
                  <a:gd name="T21" fmla="*/ 33 h 60"/>
                  <a:gd name="T22" fmla="*/ 76 w 2655"/>
                  <a:gd name="T23" fmla="*/ 24 h 60"/>
                  <a:gd name="T24" fmla="*/ 310 w 2655"/>
                  <a:gd name="T25" fmla="*/ 18 h 60"/>
                  <a:gd name="T26" fmla="*/ 544 w 2655"/>
                  <a:gd name="T27" fmla="*/ 0 h 60"/>
                  <a:gd name="T28" fmla="*/ 853 w 2655"/>
                  <a:gd name="T29" fmla="*/ 21 h 60"/>
                  <a:gd name="T30" fmla="*/ 1114 w 2655"/>
                  <a:gd name="T31" fmla="*/ 21 h 60"/>
                  <a:gd name="T32" fmla="*/ 1399 w 2655"/>
                  <a:gd name="T33" fmla="*/ 3 h 60"/>
                  <a:gd name="T34" fmla="*/ 1588 w 2655"/>
                  <a:gd name="T35" fmla="*/ 9 h 60"/>
                  <a:gd name="T36" fmla="*/ 1807 w 2655"/>
                  <a:gd name="T37" fmla="*/ 21 h 60"/>
                  <a:gd name="T38" fmla="*/ 2035 w 2655"/>
                  <a:gd name="T39" fmla="*/ 12 h 60"/>
                  <a:gd name="T40" fmla="*/ 2290 w 2655"/>
                  <a:gd name="T41" fmla="*/ 18 h 60"/>
                  <a:gd name="T42" fmla="*/ 2596 w 2655"/>
                  <a:gd name="T43" fmla="*/ 3 h 60"/>
                  <a:gd name="T44" fmla="*/ 2641 w 2655"/>
                  <a:gd name="T45" fmla="*/ 6 h 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655" h="60">
                    <a:moveTo>
                      <a:pt x="2641" y="6"/>
                    </a:moveTo>
                    <a:lnTo>
                      <a:pt x="2620" y="30"/>
                    </a:lnTo>
                    <a:cubicBezTo>
                      <a:pt x="2575" y="36"/>
                      <a:pt x="2467" y="40"/>
                      <a:pt x="2368" y="45"/>
                    </a:cubicBezTo>
                    <a:cubicBezTo>
                      <a:pt x="2269" y="50"/>
                      <a:pt x="2120" y="60"/>
                      <a:pt x="2023" y="60"/>
                    </a:cubicBezTo>
                    <a:cubicBezTo>
                      <a:pt x="1926" y="60"/>
                      <a:pt x="1869" y="52"/>
                      <a:pt x="1786" y="48"/>
                    </a:cubicBezTo>
                    <a:cubicBezTo>
                      <a:pt x="1703" y="44"/>
                      <a:pt x="1623" y="36"/>
                      <a:pt x="1525" y="36"/>
                    </a:cubicBezTo>
                    <a:cubicBezTo>
                      <a:pt x="1427" y="36"/>
                      <a:pt x="1313" y="44"/>
                      <a:pt x="1195" y="45"/>
                    </a:cubicBezTo>
                    <a:cubicBezTo>
                      <a:pt x="1077" y="46"/>
                      <a:pt x="933" y="42"/>
                      <a:pt x="817" y="39"/>
                    </a:cubicBezTo>
                    <a:cubicBezTo>
                      <a:pt x="701" y="36"/>
                      <a:pt x="612" y="27"/>
                      <a:pt x="499" y="27"/>
                    </a:cubicBezTo>
                    <a:cubicBezTo>
                      <a:pt x="386" y="27"/>
                      <a:pt x="217" y="38"/>
                      <a:pt x="136" y="39"/>
                    </a:cubicBezTo>
                    <a:cubicBezTo>
                      <a:pt x="55" y="40"/>
                      <a:pt x="20" y="36"/>
                      <a:pt x="10" y="33"/>
                    </a:cubicBezTo>
                    <a:cubicBezTo>
                      <a:pt x="0" y="30"/>
                      <a:pt x="26" y="27"/>
                      <a:pt x="76" y="24"/>
                    </a:cubicBezTo>
                    <a:cubicBezTo>
                      <a:pt x="126" y="21"/>
                      <a:pt x="232" y="22"/>
                      <a:pt x="310" y="18"/>
                    </a:cubicBezTo>
                    <a:cubicBezTo>
                      <a:pt x="388" y="14"/>
                      <a:pt x="454" y="0"/>
                      <a:pt x="544" y="0"/>
                    </a:cubicBezTo>
                    <a:cubicBezTo>
                      <a:pt x="634" y="0"/>
                      <a:pt x="758" y="18"/>
                      <a:pt x="853" y="21"/>
                    </a:cubicBezTo>
                    <a:cubicBezTo>
                      <a:pt x="948" y="24"/>
                      <a:pt x="1023" y="24"/>
                      <a:pt x="1114" y="21"/>
                    </a:cubicBezTo>
                    <a:cubicBezTo>
                      <a:pt x="1205" y="18"/>
                      <a:pt x="1320" y="5"/>
                      <a:pt x="1399" y="3"/>
                    </a:cubicBezTo>
                    <a:cubicBezTo>
                      <a:pt x="1478" y="1"/>
                      <a:pt x="1520" y="6"/>
                      <a:pt x="1588" y="9"/>
                    </a:cubicBezTo>
                    <a:cubicBezTo>
                      <a:pt x="1656" y="12"/>
                      <a:pt x="1733" y="21"/>
                      <a:pt x="1807" y="21"/>
                    </a:cubicBezTo>
                    <a:cubicBezTo>
                      <a:pt x="1881" y="21"/>
                      <a:pt x="1955" y="12"/>
                      <a:pt x="2035" y="12"/>
                    </a:cubicBezTo>
                    <a:cubicBezTo>
                      <a:pt x="2115" y="12"/>
                      <a:pt x="2197" y="19"/>
                      <a:pt x="2290" y="18"/>
                    </a:cubicBezTo>
                    <a:cubicBezTo>
                      <a:pt x="2383" y="17"/>
                      <a:pt x="2537" y="5"/>
                      <a:pt x="2596" y="3"/>
                    </a:cubicBezTo>
                    <a:cubicBezTo>
                      <a:pt x="2655" y="1"/>
                      <a:pt x="2651" y="3"/>
                      <a:pt x="2641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  <p:sp>
            <p:nvSpPr>
              <p:cNvPr id="1036" name="Freeform 33">
                <a:extLst>
                  <a:ext uri="{FF2B5EF4-FFF2-40B4-BE49-F238E27FC236}">
                    <a16:creationId xmlns:a16="http://schemas.microsoft.com/office/drawing/2014/main" id="{F94947DE-29A7-492D-8255-EE72C7BA1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4185"/>
                <a:ext cx="2041" cy="62"/>
              </a:xfrm>
              <a:custGeom>
                <a:avLst/>
                <a:gdLst>
                  <a:gd name="T0" fmla="*/ 1893 w 2041"/>
                  <a:gd name="T1" fmla="*/ 39 h 62"/>
                  <a:gd name="T2" fmla="*/ 1578 w 2041"/>
                  <a:gd name="T3" fmla="*/ 45 h 62"/>
                  <a:gd name="T4" fmla="*/ 1011 w 2041"/>
                  <a:gd name="T5" fmla="*/ 60 h 62"/>
                  <a:gd name="T6" fmla="*/ 438 w 2041"/>
                  <a:gd name="T7" fmla="*/ 57 h 62"/>
                  <a:gd name="T8" fmla="*/ 0 w 2041"/>
                  <a:gd name="T9" fmla="*/ 36 h 62"/>
                  <a:gd name="T10" fmla="*/ 0 w 2041"/>
                  <a:gd name="T11" fmla="*/ 3 h 62"/>
                  <a:gd name="T12" fmla="*/ 210 w 2041"/>
                  <a:gd name="T13" fmla="*/ 18 h 62"/>
                  <a:gd name="T14" fmla="*/ 474 w 2041"/>
                  <a:gd name="T15" fmla="*/ 21 h 62"/>
                  <a:gd name="T16" fmla="*/ 678 w 2041"/>
                  <a:gd name="T17" fmla="*/ 9 h 62"/>
                  <a:gd name="T18" fmla="*/ 897 w 2041"/>
                  <a:gd name="T19" fmla="*/ 9 h 62"/>
                  <a:gd name="T20" fmla="*/ 1167 w 2041"/>
                  <a:gd name="T21" fmla="*/ 30 h 62"/>
                  <a:gd name="T22" fmla="*/ 1500 w 2041"/>
                  <a:gd name="T23" fmla="*/ 24 h 62"/>
                  <a:gd name="T24" fmla="*/ 1758 w 2041"/>
                  <a:gd name="T25" fmla="*/ 3 h 62"/>
                  <a:gd name="T26" fmla="*/ 1938 w 2041"/>
                  <a:gd name="T27" fmla="*/ 18 h 62"/>
                  <a:gd name="T28" fmla="*/ 2034 w 2041"/>
                  <a:gd name="T29" fmla="*/ 33 h 62"/>
                  <a:gd name="T30" fmla="*/ 1893 w 2041"/>
                  <a:gd name="T31" fmla="*/ 39 h 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41" h="62">
                    <a:moveTo>
                      <a:pt x="1893" y="39"/>
                    </a:moveTo>
                    <a:cubicBezTo>
                      <a:pt x="1817" y="41"/>
                      <a:pt x="1725" y="42"/>
                      <a:pt x="1578" y="45"/>
                    </a:cubicBezTo>
                    <a:cubicBezTo>
                      <a:pt x="1431" y="48"/>
                      <a:pt x="1201" y="58"/>
                      <a:pt x="1011" y="60"/>
                    </a:cubicBezTo>
                    <a:cubicBezTo>
                      <a:pt x="821" y="62"/>
                      <a:pt x="606" y="61"/>
                      <a:pt x="438" y="57"/>
                    </a:cubicBezTo>
                    <a:cubicBezTo>
                      <a:pt x="270" y="53"/>
                      <a:pt x="73" y="45"/>
                      <a:pt x="0" y="36"/>
                    </a:cubicBezTo>
                    <a:lnTo>
                      <a:pt x="0" y="3"/>
                    </a:lnTo>
                    <a:cubicBezTo>
                      <a:pt x="35" y="0"/>
                      <a:pt x="131" y="15"/>
                      <a:pt x="210" y="18"/>
                    </a:cubicBezTo>
                    <a:cubicBezTo>
                      <a:pt x="289" y="21"/>
                      <a:pt x="396" y="22"/>
                      <a:pt x="474" y="21"/>
                    </a:cubicBezTo>
                    <a:cubicBezTo>
                      <a:pt x="552" y="20"/>
                      <a:pt x="608" y="11"/>
                      <a:pt x="678" y="9"/>
                    </a:cubicBezTo>
                    <a:cubicBezTo>
                      <a:pt x="748" y="7"/>
                      <a:pt x="816" y="6"/>
                      <a:pt x="897" y="9"/>
                    </a:cubicBezTo>
                    <a:cubicBezTo>
                      <a:pt x="978" y="12"/>
                      <a:pt x="1067" y="28"/>
                      <a:pt x="1167" y="30"/>
                    </a:cubicBezTo>
                    <a:cubicBezTo>
                      <a:pt x="1267" y="32"/>
                      <a:pt x="1402" y="28"/>
                      <a:pt x="1500" y="24"/>
                    </a:cubicBezTo>
                    <a:cubicBezTo>
                      <a:pt x="1598" y="20"/>
                      <a:pt x="1685" y="4"/>
                      <a:pt x="1758" y="3"/>
                    </a:cubicBezTo>
                    <a:cubicBezTo>
                      <a:pt x="1831" y="2"/>
                      <a:pt x="1892" y="13"/>
                      <a:pt x="1938" y="18"/>
                    </a:cubicBezTo>
                    <a:cubicBezTo>
                      <a:pt x="1984" y="23"/>
                      <a:pt x="2041" y="30"/>
                      <a:pt x="2034" y="33"/>
                    </a:cubicBezTo>
                    <a:cubicBezTo>
                      <a:pt x="2027" y="36"/>
                      <a:pt x="1969" y="37"/>
                      <a:pt x="1893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ar-SA" sz="1800"/>
              </a:p>
            </p:txBody>
          </p: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D3E2754F-BA9B-4655-B1AB-748E7AD30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E388029-CF2C-43CC-A20A-F41689AED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739E23-8763-467F-B51B-DE1F441927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400"/>
            </a:lvl1pPr>
          </a:lstStyle>
          <a:p>
            <a:pPr>
              <a:defRPr/>
            </a:pPr>
            <a:fld id="{75C3495A-26EC-4E9B-A652-AD07D3851AF0}" type="datetime1">
              <a:rPr lang="ar-SA"/>
              <a:pPr>
                <a:defRPr/>
              </a:pPr>
              <a:t>06/02/43</a:t>
            </a:fld>
            <a:endParaRPr 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4130B0-3A2F-4AB3-8FFE-30741612B5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hangingPunct="0">
              <a:defRPr sz="1400"/>
            </a:lvl1pPr>
          </a:lstStyle>
          <a:p>
            <a:pPr>
              <a:defRPr/>
            </a:pPr>
            <a:r>
              <a:rPr lang="ar-SA"/>
              <a:t>هيا العمري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91DBEB-17A0-4AFB-85F9-ADF44A42AC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F25F52D-7636-4DB4-8A85-FA86FE77A421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19561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36550" algn="r" rtl="1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.sa/imgres?imgurl=http://foodleco.com/images/P/foodleco_6281065023201.jpg&amp;imgrefurl=http://foodleco.com/product.php%3Fproductid%3D20371&amp;usg=__zy9F4As0u8w1tI9PrfV9sSWCZLc=&amp;h=350&amp;w=185&amp;sz=14&amp;hl=ar&amp;start=3&amp;zoom=1&amp;itbs=1&amp;tbnid=__WNvZ_9kkN-9M:&amp;tbnh=120&amp;tbnw=63&amp;prev=/images%3Fq%3D%25D9%2583%25D9%2584%25D9%2588%25D8%25B1%25D9%2588%25D9%2583%25D8%25B3%26hl%3Dar%26safe%3Dactive%26sa%3DG%26gbv%3D2%26tbs%3Disch:1" TargetMode="Externa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.sa/imgres?imgurl=http://foodleco.com/images/P/foodleco_6281065023201.jpg&amp;imgrefurl=http://foodleco.com/product.php%3Fproductid%3D20371&amp;usg=__zy9F4As0u8w1tI9PrfV9sSWCZLc=&amp;h=350&amp;w=185&amp;sz=14&amp;hl=ar&amp;start=3&amp;zoom=1&amp;itbs=1&amp;tbnid=__WNvZ_9kkN-9M:&amp;tbnh=120&amp;tbnw=63&amp;prev=/images%3Fq%3D%25D9%2583%25D9%2584%25D9%2588%25D8%25B1%25D9%2588%25D9%2583%25D8%25B3%26hl%3Dar%26safe%3Dactive%26sa%3DG%26gbv%3D2%26tbs%3Disch:1" TargetMode="External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" descr="C:\Users\user\Pictures\q.png">
            <a:extLst>
              <a:ext uri="{FF2B5EF4-FFF2-40B4-BE49-F238E27FC236}">
                <a16:creationId xmlns:a16="http://schemas.microsoft.com/office/drawing/2014/main" id="{8B0A9F01-EB97-4D00-AF6C-86D1E2A7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58"/>
          <a:stretch>
            <a:fillRect/>
          </a:stretch>
        </p:blipFill>
        <p:spPr bwMode="auto">
          <a:xfrm>
            <a:off x="7667625" y="2428876"/>
            <a:ext cx="2857500" cy="3135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عنصر نائب للتذييل 1">
            <a:extLst>
              <a:ext uri="{FF2B5EF4-FFF2-40B4-BE49-F238E27FC236}">
                <a16:creationId xmlns:a16="http://schemas.microsoft.com/office/drawing/2014/main" id="{D51B701C-3A96-4026-9B7F-661F4A71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400">
                <a:solidFill>
                  <a:srgbClr val="545472"/>
                </a:solidFill>
                <a:latin typeface="Arial" panose="020B0604020202020204" pitchFamily="34" charset="0"/>
              </a:rPr>
              <a:t>هيا العمري</a:t>
            </a:r>
          </a:p>
        </p:txBody>
      </p:sp>
      <p:pic>
        <p:nvPicPr>
          <p:cNvPr id="87044" name="Picture 2">
            <a:extLst>
              <a:ext uri="{FF2B5EF4-FFF2-40B4-BE49-F238E27FC236}">
                <a16:creationId xmlns:a16="http://schemas.microsoft.com/office/drawing/2014/main" id="{980688E9-F735-4AA7-B1CD-01019437E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9" name="Picture 19" descr="C:\Users\user\Pictures\q.png">
            <a:extLst>
              <a:ext uri="{FF2B5EF4-FFF2-40B4-BE49-F238E27FC236}">
                <a16:creationId xmlns:a16="http://schemas.microsoft.com/office/drawing/2014/main" id="{3C393E52-3853-47CB-ABC1-3461416F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6"/>
          <a:stretch>
            <a:fillRect/>
          </a:stretch>
        </p:blipFill>
        <p:spPr bwMode="auto">
          <a:xfrm>
            <a:off x="4810126" y="4000501"/>
            <a:ext cx="3021013" cy="1933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8" name="Picture 18" descr="C:\Users\user\Pictures\,e.png">
            <a:extLst>
              <a:ext uri="{FF2B5EF4-FFF2-40B4-BE49-F238E27FC236}">
                <a16:creationId xmlns:a16="http://schemas.microsoft.com/office/drawing/2014/main" id="{6E88EDD9-31DC-4C81-B0BE-7EAA276B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51"/>
          <a:stretch>
            <a:fillRect/>
          </a:stretch>
        </p:blipFill>
        <p:spPr bwMode="auto">
          <a:xfrm>
            <a:off x="3452813" y="2571750"/>
            <a:ext cx="2971800" cy="17859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7" name="Picture 21" descr="https://upload.wikimedia.org/wikipedia/commons/thumb/c/ca/P_chemistry.svg/400px-P_chemistry.svg.png">
            <a:extLst>
              <a:ext uri="{FF2B5EF4-FFF2-40B4-BE49-F238E27FC236}">
                <a16:creationId xmlns:a16="http://schemas.microsoft.com/office/drawing/2014/main" id="{9758F493-A6CF-4711-A83E-535411390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786064"/>
            <a:ext cx="1166813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23" descr="http://fc02.deviantart.net/fs70/f/2010/175/9/3/Organic_chemistry_press_by_jamew85.png">
            <a:extLst>
              <a:ext uri="{FF2B5EF4-FFF2-40B4-BE49-F238E27FC236}">
                <a16:creationId xmlns:a16="http://schemas.microsoft.com/office/drawing/2014/main" id="{B992F424-89C9-4B1C-B8B6-4E787902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714626"/>
            <a:ext cx="121443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2">
            <a:extLst>
              <a:ext uri="{FF2B5EF4-FFF2-40B4-BE49-F238E27FC236}">
                <a16:creationId xmlns:a16="http://schemas.microsoft.com/office/drawing/2014/main" id="{0F148A15-40A0-461C-8927-6727997A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 b="79272"/>
          <a:stretch>
            <a:fillRect/>
          </a:stretch>
        </p:blipFill>
        <p:spPr bwMode="auto">
          <a:xfrm>
            <a:off x="1524000" y="6072189"/>
            <a:ext cx="9144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 descr="C:\Users\user\Pictures\,e.png">
            <a:extLst>
              <a:ext uri="{FF2B5EF4-FFF2-40B4-BE49-F238E27FC236}">
                <a16:creationId xmlns:a16="http://schemas.microsoft.com/office/drawing/2014/main" id="{8D89BA83-86D4-46F8-93A0-726A09AA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4"/>
          <a:stretch>
            <a:fillRect/>
          </a:stretch>
        </p:blipFill>
        <p:spPr bwMode="auto">
          <a:xfrm>
            <a:off x="1809751" y="3929063"/>
            <a:ext cx="2786063" cy="2424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1" name="Picture 2">
            <a:extLst>
              <a:ext uri="{FF2B5EF4-FFF2-40B4-BE49-F238E27FC236}">
                <a16:creationId xmlns:a16="http://schemas.microsoft.com/office/drawing/2014/main" id="{69FC46FC-A526-4149-A235-04E9E3F81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r="24998" b="79272"/>
          <a:stretch>
            <a:fillRect/>
          </a:stretch>
        </p:blipFill>
        <p:spPr bwMode="auto">
          <a:xfrm>
            <a:off x="8096250" y="5786439"/>
            <a:ext cx="2571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مجموعة 6">
            <a:extLst>
              <a:ext uri="{FF2B5EF4-FFF2-40B4-BE49-F238E27FC236}">
                <a16:creationId xmlns:a16="http://schemas.microsoft.com/office/drawing/2014/main" id="{E14444E3-6CFA-4D39-956E-0CF3C4FD7142}"/>
              </a:ext>
            </a:extLst>
          </p:cNvPr>
          <p:cNvGrpSpPr>
            <a:grpSpLocks/>
          </p:cNvGrpSpPr>
          <p:nvPr/>
        </p:nvGrpSpPr>
        <p:grpSpPr bwMode="auto">
          <a:xfrm>
            <a:off x="3738563" y="4214814"/>
            <a:ext cx="2286000" cy="2071687"/>
            <a:chOff x="214282" y="3429000"/>
            <a:chExt cx="2540000" cy="2185988"/>
          </a:xfrm>
        </p:grpSpPr>
        <p:pic>
          <p:nvPicPr>
            <p:cNvPr id="103452" name="Picture 33" descr="خلية كهربائية">
              <a:extLst>
                <a:ext uri="{FF2B5EF4-FFF2-40B4-BE49-F238E27FC236}">
                  <a16:creationId xmlns:a16="http://schemas.microsoft.com/office/drawing/2014/main" id="{75EECF1C-31FB-4C83-93A6-3D4B8023A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8" t="8221" r="12207"/>
            <a:stretch>
              <a:fillRect/>
            </a:stretch>
          </p:blipFill>
          <p:spPr bwMode="auto">
            <a:xfrm>
              <a:off x="214282" y="3429000"/>
              <a:ext cx="2540000" cy="218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53" name="Picture 84" descr="LBULB008">
              <a:extLst>
                <a:ext uri="{FF2B5EF4-FFF2-40B4-BE49-F238E27FC236}">
                  <a16:creationId xmlns:a16="http://schemas.microsoft.com/office/drawing/2014/main" id="{2DFA8CBF-DBC1-42E6-924C-32EA92F6B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571876"/>
              <a:ext cx="628650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مربع نص 2">
            <a:extLst>
              <a:ext uri="{FF2B5EF4-FFF2-40B4-BE49-F238E27FC236}">
                <a16:creationId xmlns:a16="http://schemas.microsoft.com/office/drawing/2014/main" id="{B9A4808D-D5CB-4881-A969-2898E9C4E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74" y="3071811"/>
            <a:ext cx="1800200" cy="46166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موصلة للكهرباء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5F78D3F-5D42-4816-A10B-E338DCA83B83}"/>
              </a:ext>
            </a:extLst>
          </p:cNvPr>
          <p:cNvSpPr txBox="1"/>
          <p:nvPr/>
        </p:nvSpPr>
        <p:spPr>
          <a:xfrm>
            <a:off x="4738688" y="142876"/>
            <a:ext cx="335756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rgbClr val="545472"/>
                </a:solidFill>
                <a:latin typeface="Tahoma"/>
                <a:cs typeface="Arial"/>
              </a:rPr>
              <a:t>خصائص المحاليل القاعدية </a:t>
            </a:r>
          </a:p>
        </p:txBody>
      </p:sp>
      <p:sp>
        <p:nvSpPr>
          <p:cNvPr id="15" name="مربع نص 2">
            <a:extLst>
              <a:ext uri="{FF2B5EF4-FFF2-40B4-BE49-F238E27FC236}">
                <a16:creationId xmlns:a16="http://schemas.microsoft.com/office/drawing/2014/main" id="{836B5A43-67E0-4F5A-9990-C34C0A9BD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6" y="2071679"/>
            <a:ext cx="1857388" cy="46166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حارقة </a:t>
            </a:r>
            <a:r>
              <a:rPr lang="ar-SA" sz="2400" b="1" dirty="0" err="1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كاوية</a:t>
            </a:r>
          </a:p>
        </p:txBody>
      </p:sp>
      <p:sp>
        <p:nvSpPr>
          <p:cNvPr id="103434" name="AutoShape 13" descr="data:image/jpg;base64,/9j/4AAQSkZJRgABAQAAAQABAAD/2wCEAAkGBhESEBUTExQUFBQVFxsaGBIYFBcVGBQUFRUXFRQbGBcXHjIeGBkkGRYXKy8gLygsLSwtFSE1NTA2NSYrOCkBCQoKDQsNGg4OGTQkHiQ0NTE1NTU1NDU1NTU0NTUsMjU1NTU1NSw0LTQ2MDUsMywvNTEsNDY0LywvLDA1NCw2LP/AABEIAHgAPwMBIgACEQEDEQH/xAAbAAACAgMBAAAAAAAAAAAAAAAEBgMFAAIHAf/EAD8QAAEDAgMFBAYIAwkAAAAAAAECAxEABBIhMQUTQVFhBiJxgVKRobHB0RQVIzIzYpPwQoKSByRDU3OD0uHx/8QAGQEAAwEBAQAAAAAAAAAAAAAAAQIEAwUA/8QALxEAAgIBAgIIBQUBAAAAAAAAAQIAAxEEEiFRBSIxMkFxgZETYdHh8CMkM6GxFP/aAAwDAQACEQMRAD8Adw1Q+0rtLLSnFCQkTA1OcAes1ZhqqntDs7fNbrFhlQJgTIHDpwrRcZGeyBs44RZR/aEucmUx1WZ91MvZ3tAm6Cu6UKREiZEGYIPlyoBrsTbhOip54ifYcvZROwNhfR3lKSruqRhKCIzxSCDyjhVlh07IdgwZInx1cbjkS9LdaqRRJTzyrVSahluYKU1oU0SU1qUUJ6EKayquZZlRq1u9KBthRgMnNvP/AJUO6ABB6QeXOjAcqieE0wMzImrbxTke8nnxHiKmKREjMe6hgyYkVrbXOBUHQ8K9G7JOU1qoUQ43B6HSolIpYwnt4vWhbet7heRrS3NCEw5IqNaanaqRTM00SV6HCkz7K8v2QoBSandYoYoUNDlyowQq0dxNdR8KxVDMKKcqIQqUj98aBhErn3ciagb2i2DmtA/nSPjUF+gLbUk6HrHHrS6ez7OIfZPHwcb/AOVPWqHvGLazjuiPLO1Gh/iN/qJ+dGtbWZn8Vr9RPzpUtuz7CkpG5fjWcaPb3stOuleXtrslgnG4sq9FCsZ84EDzIrQ/8yjrMfb7zFV1lhxWgPrG760YIP2jR/3EfOhnL9n/ADGv1E/Oka1v9lKJStFw0D/EVBQ8wnMeo1aL7IWDjW8aWtxP5FBfHkB7NaCtpH7rn2+8eynX0/y1Y9ZcO3iDopJ8FJPxom0X3POkZzsXa4tLkZ+h010/c027EtEtMpQmYExiyOvGhYtY7jZ9Iay5PWGJR7cehlR8PfSU7epBlSEiRkElQJ66wB+4py21+Ery94pRttjqdWohSAoECV5pClCQAn+Ixw0HXhi1prrwg6xlNdVbvutPVHhzmn1k8pvNQaa6qKUnz+8s9BPhVe7tllH3El081ShH9Ke8r1p8KI232bU2wl9x0rcU4UFMZDCVjI8u5pA1pusuxNgFG3U2tbgY3heKyMyoo7oBgZidPXWK6VXO/UMWPIdn1/zylx17Vr8PTgIvyiGntGT+I22oflAaUnwUkZ/zBVXOxrN96XLLemDCtEFJiYKicCx0mc/u0/bEZDTdgltlsJdZJeWGhOTCVJKlgZSs8dar9nvJDVpujDa79+AnJKkf3opyGogJy6DlT2aShjurG3HI+fh6eESvpDUICpO4HwPGUKLJ0pDjhKVKbKhhUopkLS3hUMsK8axkJGvKnfs2ubVsxEg5TPE8aTJUrZ7wUqALl1Sf9IXMGegcUc6dez4Itm51jPxkzW72E9RuOJz1pVeumBnw/PCUm2fwzOmXvpVb3obhvCXBcICZ0kIJE9M6a9uD7JU0rW90ppSglKHCSFjESMKowzlr7KjtsWplZzw4yqtWdWVRyk3aTH9XsY4K9+vFGmLE7ijpM02IJF88rOBaDPhO8WdfKkwdoLpNuttWAJCsCjg7x329UqCTAMBUZUJc7XvHkFsXCltkQW0oSl1Q4ggQV+SjPGnXVVMQN2I7aS5V37eHvH5vaO6+q0leBCrdWIFWFKim3bKZkwYJMVTDtTYoZSpbvft7t9YaQnFvCtT4RCh3cJS6DM8KSnLHeqGMPYEAJJWSIICAQVOKwI/i7okiAIPAYWzLeeTivA7tPglWaz4wOhrW6+mkYJyeQ/PnFo0tt56o4c/CWydvLcwwndoLRQEGFF0rd3q15jupx6cTGXGOpbEEW7Y/KPXxrl2ytmlS0vOGZMwc50An1jLpXTtmK+wbj0RUOm1Bvdjym2qqWlQi+8qtu2q1tEJ19H0vM6Vzly4dacIcSocIIg5cp1rq7zdV6kA5KAI5ET7DVrCuxPh2Lkf3IQz1vvQ4MSm9oJVaug4cS1JyJGWGQPYo14rs2Q3iDkkagjLLrwpzOxbVQhTLcTOQw56apipB2ftyMMLA5bxXxrj3dHsp/btwz2H8+k6mn6QKnc4wfl9Ipbf7PXG9WScQSYBKsRgAaTpUDNgwGTiEkjMnUZZx6MHlyroN3YtrJKiskmT3o9kVVK7K2YmWyqTObiyJ8Jis06Puc/qNtGfDlHu6S3rjt4eQiBb35UlLYBnIaco055iurWAKWmwRBCEgjkQBQFpZNN/hNoR1SkA+vWjwqu2tdVS7Khwznj2zktZZa29/KW7tqDQb+ykq+YyNZWUYYIvZKh91frE+6o/obw9A+ZHwrKyhBiefR3uSf6v+qz6A4dSkes1lZXp7AhDWzwBrJ51sLesrKM9if//Z">
            <a:hlinkClick r:id="rId5"/>
            <a:extLst>
              <a:ext uri="{FF2B5EF4-FFF2-40B4-BE49-F238E27FC236}">
                <a16:creationId xmlns:a16="http://schemas.microsoft.com/office/drawing/2014/main" id="{9A3D0B7F-2C57-44A7-BAC5-E54118419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1164" y="-547688"/>
            <a:ext cx="6000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103435" name="AutoShape 15" descr="data:image/jpg;base64,/9j/4AAQSkZJRgABAQAAAQABAAD/2wCEAAkGBhESEBUTExQUFBQVFxsaGBIYFBcVGBQUFRUXFRQbGBcXHjIeGBkkGRYXKy8gLygsLSwtFSE1NTA2NSYrOCkBCQoKDQsNGg4OGTQkHiQ0NTE1NTU1NDU1NTU0NTUsMjU1NTU1NSw0LTQ2MDUsMywvNTEsNDY0LywvLDA1NCw2LP/AABEIAHgAPwMBIgACEQEDEQH/xAAbAAACAgMBAAAAAAAAAAAAAAAEBgMFAAIHAf/EAD8QAAEDAgMFBAYIAwkAAAAAAAECAxEABBIhMQUTQVFhBiJxgVKRobHB0RQVIzIzYpPwQoKSByRDU3OD0uHx/8QAGQEAAwEBAQAAAAAAAAAAAAAAAQIEAwUA/8QALxEAAgIBAgIIBQUBAAAAAAAAAQIAAxEEEiFRBSIxMkFxgZETYdHh8CMkM6GxFP/aAAwDAQACEQMRAD8Adw1Q+0rtLLSnFCQkTA1OcAes1ZhqqntDs7fNbrFhlQJgTIHDpwrRcZGeyBs44RZR/aEucmUx1WZ91MvZ3tAm6Cu6UKREiZEGYIPlyoBrsTbhOip54ifYcvZROwNhfR3lKSruqRhKCIzxSCDyjhVlh07IdgwZInx1cbjkS9LdaqRRJTzyrVSahluYKU1oU0SU1qUUJ6EKayquZZlRq1u9KBthRgMnNvP/AJUO6ABB6QeXOjAcqieE0wMzImrbxTke8nnxHiKmKREjMe6hgyYkVrbXOBUHQ8K9G7JOU1qoUQ43B6HSolIpYwnt4vWhbet7heRrS3NCEw5IqNaanaqRTM00SV6HCkz7K8v2QoBSandYoYoUNDlyowQq0dxNdR8KxVDMKKcqIQqUj98aBhErn3ciagb2i2DmtA/nSPjUF+gLbUk6HrHHrS6ez7OIfZPHwcb/AOVPWqHvGLazjuiPLO1Gh/iN/qJ+dGtbWZn8Vr9RPzpUtuz7CkpG5fjWcaPb3stOuleXtrslgnG4sq9FCsZ84EDzIrQ/8yjrMfb7zFV1lhxWgPrG760YIP2jR/3EfOhnL9n/ADGv1E/Oka1v9lKJStFw0D/EVBQ8wnMeo1aL7IWDjW8aWtxP5FBfHkB7NaCtpH7rn2+8eynX0/y1Y9ZcO3iDopJ8FJPxom0X3POkZzsXa4tLkZ+h010/c027EtEtMpQmYExiyOvGhYtY7jZ9Iay5PWGJR7cehlR8PfSU7epBlSEiRkElQJ66wB+4py21+Ery94pRttjqdWohSAoECV5pClCQAn+Ixw0HXhi1prrwg6xlNdVbvutPVHhzmn1k8pvNQaa6qKUnz+8s9BPhVe7tllH3El081ShH9Ke8r1p8KI232bU2wl9x0rcU4UFMZDCVjI8u5pA1pusuxNgFG3U2tbgY3heKyMyoo7oBgZidPXWK6VXO/UMWPIdn1/zylx17Vr8PTgIvyiGntGT+I22oflAaUnwUkZ/zBVXOxrN96XLLemDCtEFJiYKicCx0mc/u0/bEZDTdgltlsJdZJeWGhOTCVJKlgZSs8dar9nvJDVpujDa79+AnJKkf3opyGogJy6DlT2aShjurG3HI+fh6eESvpDUICpO4HwPGUKLJ0pDjhKVKbKhhUopkLS3hUMsK8axkJGvKnfs2ubVsxEg5TPE8aTJUrZ7wUqALl1Sf9IXMGegcUc6dez4Itm51jPxkzW72E9RuOJz1pVeumBnw/PCUm2fwzOmXvpVb3obhvCXBcICZ0kIJE9M6a9uD7JU0rW90ppSglKHCSFjESMKowzlr7KjtsWplZzw4yqtWdWVRyk3aTH9XsY4K9+vFGmLE7ijpM02IJF88rOBaDPhO8WdfKkwdoLpNuttWAJCsCjg7x329UqCTAMBUZUJc7XvHkFsXCltkQW0oSl1Q4ggQV+SjPGnXVVMQN2I7aS5V37eHvH5vaO6+q0leBCrdWIFWFKim3bKZkwYJMVTDtTYoZSpbvft7t9YaQnFvCtT4RCh3cJS6DM8KSnLHeqGMPYEAJJWSIICAQVOKwI/i7okiAIPAYWzLeeTivA7tPglWaz4wOhrW6+mkYJyeQ/PnFo0tt56o4c/CWydvLcwwndoLRQEGFF0rd3q15jupx6cTGXGOpbEEW7Y/KPXxrl2ytmlS0vOGZMwc50An1jLpXTtmK+wbj0RUOm1Bvdjym2qqWlQi+8qtu2q1tEJ19H0vM6Vzly4dacIcSocIIg5cp1rq7zdV6kA5KAI5ET7DVrCuxPh2Lkf3IQz1vvQ4MSm9oJVaug4cS1JyJGWGQPYo14rs2Q3iDkkagjLLrwpzOxbVQhTLcTOQw56apipB2ftyMMLA5bxXxrj3dHsp/btwz2H8+k6mn6QKnc4wfl9Ipbf7PXG9WScQSYBKsRgAaTpUDNgwGTiEkjMnUZZx6MHlyroN3YtrJKiskmT3o9kVVK7K2YmWyqTObiyJ8Jis06Puc/qNtGfDlHu6S3rjt4eQiBb35UlLYBnIaco055iurWAKWmwRBCEgjkQBQFpZNN/hNoR1SkA+vWjwqu2tdVS7Khwznj2zktZZa29/KW7tqDQb+ykq+YyNZWUYYIvZKh91frE+6o/obw9A+ZHwrKyhBiefR3uSf6v+qz6A4dSkes1lZXp7AhDWzwBrJ51sLesrKM9if//Z">
            <a:hlinkClick r:id="rId5"/>
            <a:extLst>
              <a:ext uri="{FF2B5EF4-FFF2-40B4-BE49-F238E27FC236}">
                <a16:creationId xmlns:a16="http://schemas.microsoft.com/office/drawing/2014/main" id="{57F6725B-6B41-4A86-8232-EA09D11B08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1164" y="-547688"/>
            <a:ext cx="6000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103436" name="عنصر نائب للتذييل 15">
            <a:extLst>
              <a:ext uri="{FF2B5EF4-FFF2-40B4-BE49-F238E27FC236}">
                <a16:creationId xmlns:a16="http://schemas.microsoft.com/office/drawing/2014/main" id="{B74B6AEF-7EE6-4C8D-B44B-C7BADB6B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400">
                <a:solidFill>
                  <a:srgbClr val="545472"/>
                </a:solidFill>
                <a:latin typeface="Arial" panose="020B0604020202020204" pitchFamily="34" charset="0"/>
              </a:rPr>
              <a:t>هيا العمري</a:t>
            </a:r>
          </a:p>
        </p:txBody>
      </p:sp>
      <p:sp>
        <p:nvSpPr>
          <p:cNvPr id="17" name="مربع نص 2">
            <a:extLst>
              <a:ext uri="{FF2B5EF4-FFF2-40B4-BE49-F238E27FC236}">
                <a16:creationId xmlns:a16="http://schemas.microsoft.com/office/drawing/2014/main" id="{A2BCA56B-3CB7-4C20-92F1-DDB57CDCE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596" y="2285993"/>
            <a:ext cx="1857388" cy="46166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لها طعم مُر</a:t>
            </a:r>
          </a:p>
        </p:txBody>
      </p:sp>
      <p:sp>
        <p:nvSpPr>
          <p:cNvPr id="18" name="مربع نص 2">
            <a:extLst>
              <a:ext uri="{FF2B5EF4-FFF2-40B4-BE49-F238E27FC236}">
                <a16:creationId xmlns:a16="http://schemas.microsoft.com/office/drawing/2014/main" id="{566453D6-9630-4722-8F87-9B5D7399D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6" y="2857497"/>
            <a:ext cx="1857388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لها ملمس </a:t>
            </a:r>
            <a:r>
              <a:rPr lang="ar-SA" sz="2400" b="1" dirty="0" err="1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زلق</a:t>
            </a: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كملمس الصابون</a:t>
            </a:r>
          </a:p>
        </p:txBody>
      </p:sp>
      <p:pic>
        <p:nvPicPr>
          <p:cNvPr id="103443" name="Picture 27" descr="http://www.sehha.com/medical/injuries/burns-FA17.jpg">
            <a:extLst>
              <a:ext uri="{FF2B5EF4-FFF2-40B4-BE49-F238E27FC236}">
                <a16:creationId xmlns:a16="http://schemas.microsoft.com/office/drawing/2014/main" id="{90CC5ECD-4591-425E-85ED-7337F6A3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14462" r="29745" b="25620"/>
          <a:stretch>
            <a:fillRect/>
          </a:stretch>
        </p:blipFill>
        <p:spPr bwMode="auto">
          <a:xfrm>
            <a:off x="6238875" y="4714876"/>
            <a:ext cx="17859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52E59830-4BEB-4D3A-8F69-BBF7DB146C2F}"/>
              </a:ext>
            </a:extLst>
          </p:cNvPr>
          <p:cNvCxnSpPr/>
          <p:nvPr/>
        </p:nvCxnSpPr>
        <p:spPr bwMode="auto">
          <a:xfrm rot="5400000">
            <a:off x="8561388" y="2035175"/>
            <a:ext cx="164306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7874928E-E8E8-4CA4-BC0C-9DA210B39F16}"/>
              </a:ext>
            </a:extLst>
          </p:cNvPr>
          <p:cNvCxnSpPr/>
          <p:nvPr/>
        </p:nvCxnSpPr>
        <p:spPr bwMode="auto">
          <a:xfrm rot="5400000">
            <a:off x="6774656" y="1607344"/>
            <a:ext cx="9286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9" name="مخطط انسيابي: معالجة 28">
            <a:extLst>
              <a:ext uri="{FF2B5EF4-FFF2-40B4-BE49-F238E27FC236}">
                <a16:creationId xmlns:a16="http://schemas.microsoft.com/office/drawing/2014/main" id="{669382F4-8C0B-4BEF-8B0C-BC982A9E7CF0}"/>
              </a:ext>
            </a:extLst>
          </p:cNvPr>
          <p:cNvSpPr/>
          <p:nvPr/>
        </p:nvSpPr>
        <p:spPr bwMode="auto">
          <a:xfrm>
            <a:off x="2524125" y="1000126"/>
            <a:ext cx="7215188" cy="142875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545472"/>
              </a:solidFill>
              <a:latin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EB063AD8-2DF5-4FEA-9F3F-EC5F37124D4C}"/>
              </a:ext>
            </a:extLst>
          </p:cNvPr>
          <p:cNvCxnSpPr>
            <a:endCxn id="0" idx="0"/>
          </p:cNvCxnSpPr>
          <p:nvPr/>
        </p:nvCxnSpPr>
        <p:spPr bwMode="auto">
          <a:xfrm rot="5400000">
            <a:off x="2345532" y="1750219"/>
            <a:ext cx="107156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B06491FD-02F3-4602-9048-62F7DC1F9832}"/>
              </a:ext>
            </a:extLst>
          </p:cNvPr>
          <p:cNvCxnSpPr/>
          <p:nvPr/>
        </p:nvCxnSpPr>
        <p:spPr bwMode="auto">
          <a:xfrm rot="5400000">
            <a:off x="4166395" y="2070895"/>
            <a:ext cx="1857375" cy="15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pic>
        <p:nvPicPr>
          <p:cNvPr id="103449" name="Picture 3" descr="http://vb.chatal3nabi.com/imgcache/91482.imgcache.jpg">
            <a:extLst>
              <a:ext uri="{FF2B5EF4-FFF2-40B4-BE49-F238E27FC236}">
                <a16:creationId xmlns:a16="http://schemas.microsoft.com/office/drawing/2014/main" id="{C67F314B-8E5F-42B1-93F3-1BB5C65D3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4643438"/>
            <a:ext cx="18986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مجسم مشطوف الحواف 23">
            <a:extLst>
              <a:ext uri="{FF2B5EF4-FFF2-40B4-BE49-F238E27FC236}">
                <a16:creationId xmlns:a16="http://schemas.microsoft.com/office/drawing/2014/main" id="{7D1F57EB-59E6-432D-BBBE-ADF449737006}"/>
              </a:ext>
            </a:extLst>
          </p:cNvPr>
          <p:cNvSpPr/>
          <p:nvPr/>
        </p:nvSpPr>
        <p:spPr>
          <a:xfrm>
            <a:off x="2524126" y="3857625"/>
            <a:ext cx="6715125" cy="420688"/>
          </a:xfrm>
          <a:prstGeom prst="bevel">
            <a:avLst>
              <a:gd name="adj" fmla="val 3078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 dirty="0">
                <a:solidFill>
                  <a:srgbClr val="C00000"/>
                </a:solidFill>
                <a:latin typeface="Tahoma"/>
                <a:cs typeface="Arial"/>
              </a:rPr>
              <a:t>يتوجب الحذر عند استعمال القواعد وعدم تذوقها لأن بعضها سام أو حارق</a:t>
            </a:r>
          </a:p>
        </p:txBody>
      </p:sp>
      <p:pic>
        <p:nvPicPr>
          <p:cNvPr id="103451" name="Picture 5" descr="http://i.ytimg.com/vi/pkbmPKA1g5o/maxresdefault.jpg">
            <a:extLst>
              <a:ext uri="{FF2B5EF4-FFF2-40B4-BE49-F238E27FC236}">
                <a16:creationId xmlns:a16="http://schemas.microsoft.com/office/drawing/2014/main" id="{5C06AA11-6688-4D9B-B6FB-38679AAD4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" r="27473"/>
          <a:stretch>
            <a:fillRect/>
          </a:stretch>
        </p:blipFill>
        <p:spPr bwMode="auto">
          <a:xfrm>
            <a:off x="8310563" y="4643438"/>
            <a:ext cx="200025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8" descr="http://www.mawhopon.net/upload/image/basic_photo/1(158).jpg">
            <a:extLst>
              <a:ext uri="{FF2B5EF4-FFF2-40B4-BE49-F238E27FC236}">
                <a16:creationId xmlns:a16="http://schemas.microsoft.com/office/drawing/2014/main" id="{68A0B254-753E-44CF-986D-1997F8F4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857250"/>
            <a:ext cx="40005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6" descr="200603-soap-001-1.jpg">
            <a:extLst>
              <a:ext uri="{FF2B5EF4-FFF2-40B4-BE49-F238E27FC236}">
                <a16:creationId xmlns:a16="http://schemas.microsoft.com/office/drawing/2014/main" id="{A351B35A-0C7F-4312-9851-68BA317B8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9" y="4714875"/>
            <a:ext cx="17859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11" descr="http://i.ytimg.com/vi/GGF-jKuF2yI/maxresdefault.jpg">
            <a:extLst>
              <a:ext uri="{FF2B5EF4-FFF2-40B4-BE49-F238E27FC236}">
                <a16:creationId xmlns:a16="http://schemas.microsoft.com/office/drawing/2014/main" id="{0EB3A4A5-6F37-4F10-934F-84345B900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1" t="57333" r="31750" b="3999"/>
          <a:stretch>
            <a:fillRect/>
          </a:stretch>
        </p:blipFill>
        <p:spPr bwMode="auto">
          <a:xfrm>
            <a:off x="3667126" y="4286251"/>
            <a:ext cx="27146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عنصر نائب للتذييل 5">
            <a:extLst>
              <a:ext uri="{FF2B5EF4-FFF2-40B4-BE49-F238E27FC236}">
                <a16:creationId xmlns:a16="http://schemas.microsoft.com/office/drawing/2014/main" id="{01A0FFD3-44C8-47D4-9027-2A9FE02F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400">
                <a:solidFill>
                  <a:srgbClr val="545472"/>
                </a:solidFill>
                <a:latin typeface="Arial" panose="020B0604020202020204" pitchFamily="34" charset="0"/>
              </a:rPr>
              <a:t>هيا العمري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5AFFF0-DAA5-48DA-BE26-850C1022823C}"/>
              </a:ext>
            </a:extLst>
          </p:cNvPr>
          <p:cNvSpPr txBox="1"/>
          <p:nvPr/>
        </p:nvSpPr>
        <p:spPr>
          <a:xfrm>
            <a:off x="4738688" y="142876"/>
            <a:ext cx="335756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rgbClr val="545472"/>
                </a:solidFill>
                <a:latin typeface="Tahoma"/>
                <a:cs typeface="Arial"/>
              </a:rPr>
              <a:t>استخدامات القواعد</a:t>
            </a:r>
          </a:p>
        </p:txBody>
      </p:sp>
      <p:sp>
        <p:nvSpPr>
          <p:cNvPr id="18" name="مستطيل 13">
            <a:extLst>
              <a:ext uri="{FF2B5EF4-FFF2-40B4-BE49-F238E27FC236}">
                <a16:creationId xmlns:a16="http://schemas.microsoft.com/office/drawing/2014/main" id="{E96489BB-5505-4A6E-9877-05A312BA1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6" y="857251"/>
            <a:ext cx="3286125" cy="708025"/>
          </a:xfrm>
          <a:prstGeom prst="homePlate">
            <a:avLst>
              <a:gd name="adj" fmla="val 42516"/>
            </a:avLst>
          </a:prstGeom>
          <a:solidFill>
            <a:srgbClr val="E8FBA3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  <a:latin typeface="Tahoma"/>
                <a:cs typeface="Arial"/>
              </a:rPr>
              <a:t>تحديد خطوط الملاعـب الرياضية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  <a:latin typeface="Tahoma"/>
                <a:cs typeface="Arial"/>
              </a:rPr>
              <a:t>ومعالجة حموضة التربة في الحقول</a:t>
            </a:r>
          </a:p>
        </p:txBody>
      </p:sp>
      <p:sp>
        <p:nvSpPr>
          <p:cNvPr id="19" name="مستطيل 15">
            <a:extLst>
              <a:ext uri="{FF2B5EF4-FFF2-40B4-BE49-F238E27FC236}">
                <a16:creationId xmlns:a16="http://schemas.microsoft.com/office/drawing/2014/main" id="{99935A55-8E47-46E5-B49F-00E5CBECF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6" y="1785939"/>
            <a:ext cx="2500313" cy="708025"/>
          </a:xfrm>
          <a:prstGeom prst="homePlate">
            <a:avLst>
              <a:gd name="adj" fmla="val 34388"/>
            </a:avLst>
          </a:prstGeom>
          <a:solidFill>
            <a:srgbClr val="E8FBA3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  <a:latin typeface="Tahoma"/>
                <a:cs typeface="Arial"/>
              </a:rPr>
              <a:t>صناعة الصابون ومنظفات الأفران وتسليك المجاري 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FC89BD3B-581C-4367-8AB9-115540C92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714626"/>
            <a:ext cx="1785938" cy="708025"/>
          </a:xfrm>
          <a:prstGeom prst="homePlate">
            <a:avLst>
              <a:gd name="adj" fmla="val 35938"/>
            </a:avLst>
          </a:prstGeom>
          <a:solidFill>
            <a:srgbClr val="E8FBA3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  <a:latin typeface="Tahoma"/>
                <a:cs typeface="Arial"/>
              </a:rPr>
              <a:t>علاج ومضاد لحموضة المعدة</a:t>
            </a:r>
          </a:p>
        </p:txBody>
      </p:sp>
      <p:sp>
        <p:nvSpPr>
          <p:cNvPr id="21" name="مستطيل 6">
            <a:extLst>
              <a:ext uri="{FF2B5EF4-FFF2-40B4-BE49-F238E27FC236}">
                <a16:creationId xmlns:a16="http://schemas.microsoft.com/office/drawing/2014/main" id="{3AEF5D89-7535-486C-9D7F-CD113211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00125"/>
            <a:ext cx="2357438" cy="4000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 err="1">
                <a:solidFill>
                  <a:srgbClr val="0070C0"/>
                </a:solidFill>
                <a:latin typeface="Tahoma"/>
                <a:cs typeface="Arial"/>
              </a:rPr>
              <a:t>هيدروكسيد</a:t>
            </a:r>
            <a:r>
              <a:rPr lang="ar-SA" sz="2000" b="1" dirty="0">
                <a:solidFill>
                  <a:srgbClr val="0070C0"/>
                </a:solidFill>
                <a:latin typeface="Tahoma"/>
                <a:cs typeface="Arial"/>
              </a:rPr>
              <a:t> الكالسيوم </a:t>
            </a:r>
          </a:p>
        </p:txBody>
      </p:sp>
      <p:sp>
        <p:nvSpPr>
          <p:cNvPr id="22" name="مستطيل 8">
            <a:extLst>
              <a:ext uri="{FF2B5EF4-FFF2-40B4-BE49-F238E27FC236}">
                <a16:creationId xmlns:a16="http://schemas.microsoft.com/office/drawing/2014/main" id="{EB4299D5-30AA-42C4-A31B-2E49DF25F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1928813"/>
            <a:ext cx="2286000" cy="4000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 err="1">
                <a:solidFill>
                  <a:srgbClr val="0070C0"/>
                </a:solidFill>
                <a:latin typeface="Tahoma"/>
                <a:cs typeface="Arial"/>
              </a:rPr>
              <a:t>هيدروكسيد</a:t>
            </a:r>
            <a:r>
              <a:rPr lang="ar-SA" sz="2000" b="1" dirty="0">
                <a:solidFill>
                  <a:srgbClr val="0070C0"/>
                </a:solidFill>
                <a:latin typeface="Tahoma"/>
                <a:cs typeface="Arial"/>
              </a:rPr>
              <a:t> الصوديوم</a:t>
            </a:r>
          </a:p>
        </p:txBody>
      </p:sp>
      <p:sp>
        <p:nvSpPr>
          <p:cNvPr id="23" name="مستطيل 9">
            <a:extLst>
              <a:ext uri="{FF2B5EF4-FFF2-40B4-BE49-F238E27FC236}">
                <a16:creationId xmlns:a16="http://schemas.microsoft.com/office/drawing/2014/main" id="{B9A3112C-2A3A-493D-968E-3E153BCBE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857500"/>
            <a:ext cx="2500312" cy="4000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 err="1">
                <a:solidFill>
                  <a:srgbClr val="0070C0"/>
                </a:solidFill>
                <a:latin typeface="Tahoma"/>
                <a:cs typeface="Arial"/>
              </a:rPr>
              <a:t>هيدروكسيد</a:t>
            </a:r>
            <a:r>
              <a:rPr lang="ar-SA" sz="2000" b="1" dirty="0">
                <a:solidFill>
                  <a:srgbClr val="0070C0"/>
                </a:solidFill>
                <a:latin typeface="Tahoma"/>
                <a:cs typeface="Arial"/>
              </a:rPr>
              <a:t> </a:t>
            </a:r>
            <a:r>
              <a:rPr lang="ar-SA" sz="2000" b="1" dirty="0" err="1">
                <a:solidFill>
                  <a:srgbClr val="0070C0"/>
                </a:solidFill>
                <a:latin typeface="Tahoma"/>
                <a:cs typeface="Arial"/>
              </a:rPr>
              <a:t>المغنسيوم</a:t>
            </a:r>
            <a:endParaRPr lang="ar-SA" sz="2000" b="1" dirty="0">
              <a:solidFill>
                <a:srgbClr val="0070C0"/>
              </a:solidFill>
              <a:latin typeface="Tahoma"/>
              <a:cs typeface="Arial"/>
            </a:endParaRPr>
          </a:p>
        </p:txBody>
      </p:sp>
      <p:pic>
        <p:nvPicPr>
          <p:cNvPr id="105485" name="Picture 11" descr="http://2012books.lardbucket.org/books/introduction-to-chemistry-general-organic-and-biological/section_13/7d3880949e326fa25fe29f019afc9a2d.jpg">
            <a:extLst>
              <a:ext uri="{FF2B5EF4-FFF2-40B4-BE49-F238E27FC236}">
                <a16:creationId xmlns:a16="http://schemas.microsoft.com/office/drawing/2014/main" id="{7F95C225-6178-47A7-9E47-74A2DF9F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9" t="2866" r="8107" b="19792"/>
          <a:stretch>
            <a:fillRect/>
          </a:stretch>
        </p:blipFill>
        <p:spPr bwMode="auto">
          <a:xfrm>
            <a:off x="6096000" y="4286251"/>
            <a:ext cx="22923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6" name="Picture 4" descr="http://www.girls-ly.com/vb/storeimg/img_girls-ly1369391959_575.jpg">
            <a:extLst>
              <a:ext uri="{FF2B5EF4-FFF2-40B4-BE49-F238E27FC236}">
                <a16:creationId xmlns:a16="http://schemas.microsoft.com/office/drawing/2014/main" id="{20FEFD50-12F1-4A1D-B50F-2B400C98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5000" r="30000" b="4999"/>
          <a:stretch>
            <a:fillRect/>
          </a:stretch>
        </p:blipFill>
        <p:spPr bwMode="auto">
          <a:xfrm>
            <a:off x="1809750" y="3571875"/>
            <a:ext cx="9207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رسم تخطيطي 1">
            <a:extLst>
              <a:ext uri="{FF2B5EF4-FFF2-40B4-BE49-F238E27FC236}">
                <a16:creationId xmlns:a16="http://schemas.microsoft.com/office/drawing/2014/main" id="{51B96122-314C-46DF-8266-1753E4B672BB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 l="-1421" r="-2914" b="-351"/>
          <a:stretch>
            <a:fillRect/>
          </a:stretch>
        </p:blipFill>
        <p:spPr bwMode="auto">
          <a:xfrm>
            <a:off x="1952596" y="2857496"/>
            <a:ext cx="624840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7523" name="AutoShape 10">
            <a:extLst>
              <a:ext uri="{FF2B5EF4-FFF2-40B4-BE49-F238E27FC236}">
                <a16:creationId xmlns:a16="http://schemas.microsoft.com/office/drawing/2014/main" id="{1C21E802-7D01-4AF9-A916-EF0F72D22DE2}"/>
              </a:ext>
            </a:extLst>
          </p:cNvPr>
          <p:cNvSpPr>
            <a:spLocks noChangeArrowheads="1"/>
          </p:cNvSpPr>
          <p:nvPr/>
        </p:nvSpPr>
        <p:spPr bwMode="auto">
          <a:xfrm rot="19621943">
            <a:off x="1393826" y="804863"/>
            <a:ext cx="3343275" cy="1300162"/>
          </a:xfrm>
          <a:prstGeom prst="horizontalScroll">
            <a:avLst>
              <a:gd name="adj" fmla="val 2129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107524" name="Text Box 9">
            <a:extLst>
              <a:ext uri="{FF2B5EF4-FFF2-40B4-BE49-F238E27FC236}">
                <a16:creationId xmlns:a16="http://schemas.microsoft.com/office/drawing/2014/main" id="{DE052DEC-EFE0-4848-8237-ADA4AC3DC753}"/>
              </a:ext>
            </a:extLst>
          </p:cNvPr>
          <p:cNvSpPr txBox="1">
            <a:spLocks noChangeArrowheads="1"/>
          </p:cNvSpPr>
          <p:nvPr/>
        </p:nvSpPr>
        <p:spPr bwMode="auto">
          <a:xfrm rot="19595052">
            <a:off x="1743075" y="1096964"/>
            <a:ext cx="28717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400" b="1">
                <a:solidFill>
                  <a:srgbClr val="545472"/>
                </a:solidFill>
                <a:latin typeface="Calibri" panose="020F0502020204030204" pitchFamily="34" charset="0"/>
              </a:rPr>
              <a:t>     اليوم :          التاريخ :         الزمن : 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400" b="1">
                <a:solidFill>
                  <a:srgbClr val="545472"/>
                </a:solidFill>
                <a:latin typeface="Calibri" panose="020F0502020204030204" pitchFamily="34" charset="0"/>
              </a:rPr>
              <a:t>ورقة عمل جماعي ..اسم المجموعة: ............</a:t>
            </a:r>
            <a:endParaRPr lang="en-US" altLang="ar-SA" sz="1400">
              <a:solidFill>
                <a:srgbClr val="545472"/>
              </a:solidFill>
              <a:latin typeface="Arial" panose="020B060402020202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14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107525" name="Oval 4">
            <a:extLst>
              <a:ext uri="{FF2B5EF4-FFF2-40B4-BE49-F238E27FC236}">
                <a16:creationId xmlns:a16="http://schemas.microsoft.com/office/drawing/2014/main" id="{68187773-B8AF-4C30-9672-22C91D973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429000"/>
            <a:ext cx="1150937" cy="452438"/>
          </a:xfrm>
          <a:prstGeom prst="ellipse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600" b="1">
                <a:solidFill>
                  <a:srgbClr val="545472"/>
                </a:solidFill>
                <a:latin typeface="Calibri" panose="020F0502020204030204" pitchFamily="34" charset="0"/>
              </a:rPr>
              <a:t>الأحماض</a:t>
            </a:r>
            <a:endParaRPr lang="ar-SA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107526" name="Oval 3">
            <a:extLst>
              <a:ext uri="{FF2B5EF4-FFF2-40B4-BE49-F238E27FC236}">
                <a16:creationId xmlns:a16="http://schemas.microsoft.com/office/drawing/2014/main" id="{EA8AC5FF-AE45-4FD6-9A8E-4A708CAEC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4" y="3214689"/>
            <a:ext cx="1087437" cy="452437"/>
          </a:xfrm>
          <a:prstGeom prst="ellipse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600" b="1">
                <a:solidFill>
                  <a:srgbClr val="545472"/>
                </a:solidFill>
                <a:latin typeface="Calibri" panose="020F0502020204030204" pitchFamily="34" charset="0"/>
              </a:rPr>
              <a:t>القواعـد</a:t>
            </a:r>
            <a:endParaRPr lang="ar-SA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107527" name="Oval 5">
            <a:extLst>
              <a:ext uri="{FF2B5EF4-FFF2-40B4-BE49-F238E27FC236}">
                <a16:creationId xmlns:a16="http://schemas.microsoft.com/office/drawing/2014/main" id="{78FF0B8E-EE6E-4CAE-B2D4-2F826E1F6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1" y="3429001"/>
            <a:ext cx="981075" cy="504825"/>
          </a:xfrm>
          <a:prstGeom prst="ellipse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600" b="1">
                <a:solidFill>
                  <a:srgbClr val="545472"/>
                </a:solidFill>
                <a:latin typeface="Calibri" panose="020F0502020204030204" pitchFamily="34" charset="0"/>
              </a:rPr>
              <a:t>مشترك</a:t>
            </a:r>
            <a:endParaRPr lang="ar-SA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107528" name="Rectangle 13">
            <a:extLst>
              <a:ext uri="{FF2B5EF4-FFF2-40B4-BE49-F238E27FC236}">
                <a16:creationId xmlns:a16="http://schemas.microsoft.com/office/drawing/2014/main" id="{27AA0E8A-8437-4CA4-BC75-F89EDDBDA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70667" name="Rectangle 15">
            <a:extLst>
              <a:ext uri="{FF2B5EF4-FFF2-40B4-BE49-F238E27FC236}">
                <a16:creationId xmlns:a16="http://schemas.microsoft.com/office/drawing/2014/main" id="{8BC5F5D5-281A-4292-82D8-C51CF79D2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6" y="642939"/>
            <a:ext cx="78581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ar-SA" sz="1100">
                <a:solidFill>
                  <a:srgbClr val="545472"/>
                </a:solidFill>
                <a:latin typeface="Arial" panose="020B0604020202020204" pitchFamily="34" charset="0"/>
              </a:rPr>
            </a:br>
            <a:r>
              <a:rPr lang="ar-SA" altLang="ar-SA" sz="2000" b="1">
                <a:solidFill>
                  <a:srgbClr val="FF0000"/>
                </a:solidFill>
                <a:latin typeface="Calibri" panose="020F0502020204030204" pitchFamily="34" charset="0"/>
              </a:rPr>
              <a:t>الهدف : </a:t>
            </a:r>
            <a:r>
              <a:rPr lang="ar-SA" altLang="ar-SA" sz="1800" b="1">
                <a:solidFill>
                  <a:srgbClr val="0070C0"/>
                </a:solidFill>
                <a:latin typeface="Calibri" panose="020F0502020204030204" pitchFamily="34" charset="0"/>
              </a:rPr>
              <a:t>تقارن بين صفات الأحماض والقواعد</a:t>
            </a:r>
            <a:endParaRPr lang="en-US" altLang="ar-SA" sz="1100" b="1">
              <a:solidFill>
                <a:srgbClr val="545472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FF0000"/>
                </a:solidFill>
                <a:latin typeface="Calibri" panose="020F0502020204030204" pitchFamily="34" charset="0"/>
              </a:rPr>
              <a:t>المهمة :</a:t>
            </a:r>
            <a:r>
              <a:rPr lang="ar-SA" altLang="ar-SA" sz="1800" b="1">
                <a:solidFill>
                  <a:srgbClr val="545472"/>
                </a:solidFill>
                <a:latin typeface="Calibri" panose="020F0502020204030204" pitchFamily="34" charset="0"/>
              </a:rPr>
              <a:t> </a:t>
            </a:r>
            <a:r>
              <a:rPr lang="ar-SA" altLang="ar-SA" sz="1800" b="1">
                <a:solidFill>
                  <a:srgbClr val="0070C0"/>
                </a:solidFill>
                <a:latin typeface="Calibri" panose="020F0502020204030204" pitchFamily="34" charset="0"/>
              </a:rPr>
              <a:t>بالتعاون مع مجموعتك ميزي بين صفات الأحماض والقواعد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0070C0"/>
                </a:solidFill>
                <a:latin typeface="Calibri" panose="020F0502020204030204" pitchFamily="34" charset="0"/>
              </a:rPr>
              <a:t> واكتبيها في الشكل الذي أمامك</a:t>
            </a:r>
            <a:r>
              <a:rPr lang="ar-SA" altLang="ar-SA" sz="1600" b="1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altLang="ar-SA" sz="1100" b="1">
              <a:solidFill>
                <a:srgbClr val="545472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545472"/>
                </a:solidFill>
                <a:latin typeface="Calibri" panose="020F0502020204030204" pitchFamily="34" charset="0"/>
              </a:rPr>
              <a:t>طعمها مر   - بعضها يتفاعل بشدة مع الفلزات – طعمها لاذع – موصلة للكهرباء – تتفاعل ولكن ليس بشدة مع الفلزات – كاوية وحارقة –      تنتج أيون الهيدرونيوم </a:t>
            </a:r>
            <a:r>
              <a:rPr lang="en-US" altLang="ar-SA" sz="1800" b="1">
                <a:solidFill>
                  <a:srgbClr val="008000"/>
                </a:solidFill>
                <a:latin typeface="Arial" panose="020B0604020202020204" pitchFamily="34" charset="0"/>
              </a:rPr>
              <a:t>H3O</a:t>
            </a:r>
            <a:r>
              <a:rPr lang="ar-SA" altLang="ar-SA" sz="1800" b="1">
                <a:solidFill>
                  <a:srgbClr val="545472"/>
                </a:solidFill>
                <a:latin typeface="Arial" panose="020B0604020202020204" pitchFamily="34" charset="0"/>
              </a:rPr>
              <a:t>- </a:t>
            </a:r>
            <a:r>
              <a:rPr lang="ar-SA" altLang="ar-SA" sz="1800" b="1">
                <a:solidFill>
                  <a:srgbClr val="545472"/>
                </a:solidFill>
                <a:latin typeface="Calibri" panose="020F0502020204030204" pitchFamily="34" charset="0"/>
              </a:rPr>
              <a:t>تنتج أيون الهيدروكسيد </a:t>
            </a:r>
            <a:r>
              <a:rPr lang="en-US" altLang="ar-SA" sz="1800" b="1">
                <a:solidFill>
                  <a:srgbClr val="008000"/>
                </a:solidFill>
                <a:latin typeface="Arial" panose="020B0604020202020204" pitchFamily="34" charset="0"/>
              </a:rPr>
              <a:t>OH</a:t>
            </a: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107530" name="Rectangle 20">
            <a:extLst>
              <a:ext uri="{FF2B5EF4-FFF2-40B4-BE49-F238E27FC236}">
                <a16:creationId xmlns:a16="http://schemas.microsoft.com/office/drawing/2014/main" id="{D8F81550-E317-4C88-8F8F-783006A0D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313" y="4786313"/>
            <a:ext cx="7350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600" b="1" u="sng">
                <a:solidFill>
                  <a:srgbClr val="C00000"/>
                </a:solidFill>
                <a:latin typeface="Calibri" panose="020F0502020204030204" pitchFamily="34" charset="0"/>
              </a:rPr>
              <a:t>ملاحظة</a:t>
            </a:r>
            <a:r>
              <a:rPr lang="ar-SA" altLang="ar-SA" sz="1100" b="1" u="sng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en-US" altLang="ar-SA" sz="1100">
              <a:solidFill>
                <a:srgbClr val="545472"/>
              </a:solidFill>
              <a:latin typeface="Arial" panose="020B060402020202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107531" name="Rectangle 21">
            <a:extLst>
              <a:ext uri="{FF2B5EF4-FFF2-40B4-BE49-F238E27FC236}">
                <a16:creationId xmlns:a16="http://schemas.microsoft.com/office/drawing/2014/main" id="{29B117B5-2543-4F23-8FC1-A6B194C97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1" y="4929188"/>
            <a:ext cx="239236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1600" b="1">
              <a:solidFill>
                <a:srgbClr val="545472"/>
              </a:solidFill>
              <a:latin typeface="Calibri" panose="020F0502020204030204" pitchFamily="34" charset="0"/>
            </a:endParaRP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600" b="1">
                <a:solidFill>
                  <a:srgbClr val="545472"/>
                </a:solidFill>
                <a:latin typeface="Calibri" panose="020F0502020204030204" pitchFamily="34" charset="0"/>
              </a:rPr>
              <a:t>بعد الإنتهاء من حل ورقة </a:t>
            </a: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600" b="1">
                <a:solidFill>
                  <a:srgbClr val="545472"/>
                </a:solidFill>
                <a:latin typeface="Calibri" panose="020F0502020204030204" pitchFamily="34" charset="0"/>
              </a:rPr>
              <a:t>العمل التعاوني</a:t>
            </a:r>
          </a:p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1100">
              <a:solidFill>
                <a:srgbClr val="545472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600" b="1">
                <a:solidFill>
                  <a:srgbClr val="545472"/>
                </a:solidFill>
                <a:latin typeface="Calibri" panose="020F0502020204030204" pitchFamily="34" charset="0"/>
              </a:rPr>
              <a:t>كل طالبة تسجل ما توصلت اليه المجموعة في مطويتها الخاصة </a:t>
            </a:r>
            <a:endParaRPr lang="ar-SA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61C46B5-5A8D-4C89-8246-2C9E4EF6D084}"/>
              </a:ext>
            </a:extLst>
          </p:cNvPr>
          <p:cNvSpPr/>
          <p:nvPr/>
        </p:nvSpPr>
        <p:spPr>
          <a:xfrm rot="19619199">
            <a:off x="1752600" y="649288"/>
            <a:ext cx="1479550" cy="48895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FFFFFF"/>
                </a:solidFill>
                <a:latin typeface="Tahoma"/>
                <a:cs typeface="Arial"/>
              </a:rPr>
              <a:t>ورقة عمل</a:t>
            </a:r>
            <a:endParaRPr lang="ar-SA" sz="1600" b="1" dirty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70672" name="مربع نص 24">
            <a:extLst>
              <a:ext uri="{FF2B5EF4-FFF2-40B4-BE49-F238E27FC236}">
                <a16:creationId xmlns:a16="http://schemas.microsoft.com/office/drawing/2014/main" id="{F89EBBDC-7F41-4204-8750-76C39E7F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1" y="2071688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0080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70673" name="مربع نص 25">
            <a:extLst>
              <a:ext uri="{FF2B5EF4-FFF2-40B4-BE49-F238E27FC236}">
                <a16:creationId xmlns:a16="http://schemas.microsoft.com/office/drawing/2014/main" id="{43AFE017-3E63-4EF9-93F7-9AEF4182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2000250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ar-SA" sz="1800" b="1">
                <a:solidFill>
                  <a:srgbClr val="008000"/>
                </a:solidFill>
                <a:latin typeface="Arial" panose="020B0604020202020204" pitchFamily="34" charset="0"/>
              </a:rPr>
              <a:t>-</a:t>
            </a:r>
            <a:endParaRPr lang="ar-SA" altLang="ar-SA" sz="1800" b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07535" name="عنصر نائب للتذييل 17">
            <a:extLst>
              <a:ext uri="{FF2B5EF4-FFF2-40B4-BE49-F238E27FC236}">
                <a16:creationId xmlns:a16="http://schemas.microsoft.com/office/drawing/2014/main" id="{77603A6E-4802-43BB-83D3-8B1A6619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400">
                <a:solidFill>
                  <a:srgbClr val="545472"/>
                </a:solidFill>
                <a:latin typeface="Arial" panose="020B0604020202020204" pitchFamily="34" charset="0"/>
              </a:rPr>
              <a:t>هيا العمري</a:t>
            </a:r>
          </a:p>
        </p:txBody>
      </p:sp>
      <p:pic>
        <p:nvPicPr>
          <p:cNvPr id="107536" name="Picture 20" descr="https://lh3.googleusercontent.com/-cobnx9lMDWc/UKZyzxnFoGI/AAAAAAAAASA/Z5p6rfHDtW4/s640/blogger-image-1137511953.jpg">
            <a:extLst>
              <a:ext uri="{FF2B5EF4-FFF2-40B4-BE49-F238E27FC236}">
                <a16:creationId xmlns:a16="http://schemas.microsoft.com/office/drawing/2014/main" id="{96E4E615-21BA-423A-A3C4-3FAFD33FF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4" y="2786064"/>
            <a:ext cx="264318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2" grpId="0"/>
      <p:bldP spid="706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ربع نص 2">
            <a:extLst>
              <a:ext uri="{FF2B5EF4-FFF2-40B4-BE49-F238E27FC236}">
                <a16:creationId xmlns:a16="http://schemas.microsoft.com/office/drawing/2014/main" id="{1B0F2AB0-9BB4-41FB-B651-310848D3C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786" y="1928802"/>
            <a:ext cx="7162610" cy="40011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إن الأحماض الموجودة في هذه الأغذية وغيرها هي المسئولة عن هذا الطعم اللاذع </a:t>
            </a:r>
          </a:p>
        </p:txBody>
      </p:sp>
      <p:sp>
        <p:nvSpPr>
          <p:cNvPr id="88069" name="عنصر نائب للتذييل 7">
            <a:extLst>
              <a:ext uri="{FF2B5EF4-FFF2-40B4-BE49-F238E27FC236}">
                <a16:creationId xmlns:a16="http://schemas.microsoft.com/office/drawing/2014/main" id="{802BE5A5-1C90-4250-B553-8C960107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7713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400">
                <a:solidFill>
                  <a:srgbClr val="545472"/>
                </a:solidFill>
                <a:latin typeface="Arial" panose="020B0604020202020204" pitchFamily="34" charset="0"/>
              </a:rPr>
              <a:t>هيا العمري</a:t>
            </a:r>
          </a:p>
        </p:txBody>
      </p:sp>
      <p:sp>
        <p:nvSpPr>
          <p:cNvPr id="9" name="وسيلة شرح مستطيلة مستديرة الزوايا 8">
            <a:extLst>
              <a:ext uri="{FF2B5EF4-FFF2-40B4-BE49-F238E27FC236}">
                <a16:creationId xmlns:a16="http://schemas.microsoft.com/office/drawing/2014/main" id="{9EDAD263-F47E-49C7-B569-6047C7B55834}"/>
              </a:ext>
            </a:extLst>
          </p:cNvPr>
          <p:cNvSpPr/>
          <p:nvPr/>
        </p:nvSpPr>
        <p:spPr bwMode="auto">
          <a:xfrm>
            <a:off x="5024439" y="857251"/>
            <a:ext cx="3571875" cy="714375"/>
          </a:xfrm>
          <a:prstGeom prst="wedgeRoundRectCallout">
            <a:avLst>
              <a:gd name="adj1" fmla="val -62040"/>
              <a:gd name="adj2" fmla="val -221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545472"/>
                </a:solidFill>
                <a:latin typeface="Tahoma"/>
                <a:cs typeface="Arial"/>
              </a:rPr>
              <a:t>ما الذي يجعل طعم كل من عصير البرتقال </a:t>
            </a:r>
            <a:r>
              <a:rPr lang="ar-SA" sz="2000" b="1" dirty="0" err="1">
                <a:solidFill>
                  <a:srgbClr val="545472"/>
                </a:solidFill>
                <a:latin typeface="Tahoma"/>
                <a:cs typeface="Arial"/>
              </a:rPr>
              <a:t>والمخللات</a:t>
            </a:r>
            <a:r>
              <a:rPr lang="ar-SA" sz="2000" b="1" dirty="0">
                <a:solidFill>
                  <a:srgbClr val="545472"/>
                </a:solidFill>
                <a:latin typeface="Tahoma"/>
                <a:cs typeface="Arial"/>
              </a:rPr>
              <a:t> والحمضيات لاذعاً ؟</a:t>
            </a:r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A5DFADB-B544-4DC0-9DE3-3D1219FE4CFB}"/>
              </a:ext>
            </a:extLst>
          </p:cNvPr>
          <p:cNvSpPr/>
          <p:nvPr/>
        </p:nvSpPr>
        <p:spPr>
          <a:xfrm>
            <a:off x="5310182" y="5643579"/>
            <a:ext cx="4964020" cy="3834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70C0"/>
                </a:solidFill>
                <a:latin typeface="Tahoma"/>
                <a:cs typeface="Arial"/>
              </a:rPr>
              <a:t>هي</a:t>
            </a:r>
            <a:r>
              <a:rPr lang="ar-SA" sz="2000" dirty="0">
                <a:solidFill>
                  <a:srgbClr val="0070C0"/>
                </a:solidFill>
                <a:latin typeface="Tahoma"/>
                <a:cs typeface="Arial"/>
              </a:rPr>
              <a:t> :</a:t>
            </a:r>
            <a:r>
              <a:rPr lang="ar-SA" sz="2000" dirty="0">
                <a:solidFill>
                  <a:srgbClr val="FF0000"/>
                </a:solidFill>
                <a:latin typeface="Tahoma"/>
                <a:cs typeface="Arial"/>
              </a:rPr>
              <a:t> </a:t>
            </a:r>
            <a:r>
              <a:rPr lang="ar-SA" sz="2000" b="1" dirty="0">
                <a:solidFill>
                  <a:srgbClr val="FF0000"/>
                </a:solidFill>
                <a:latin typeface="Tahoma"/>
                <a:cs typeface="Arial"/>
              </a:rPr>
              <a:t>مواد تُطلق أيونات الهيدروجين الموجبة في الماء</a:t>
            </a:r>
          </a:p>
        </p:txBody>
      </p:sp>
      <p:pic>
        <p:nvPicPr>
          <p:cNvPr id="88074" name="Picture 2">
            <a:extLst>
              <a:ext uri="{FF2B5EF4-FFF2-40B4-BE49-F238E27FC236}">
                <a16:creationId xmlns:a16="http://schemas.microsoft.com/office/drawing/2014/main" id="{18854E1C-4B5E-42A9-BB76-3A197699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286001"/>
            <a:ext cx="65008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زر إجراء: تعليمات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B11A98E-51AA-498E-A056-05C141712D64}"/>
              </a:ext>
            </a:extLst>
          </p:cNvPr>
          <p:cNvSpPr/>
          <p:nvPr/>
        </p:nvSpPr>
        <p:spPr>
          <a:xfrm>
            <a:off x="6953256" y="2500306"/>
            <a:ext cx="1327778" cy="1643074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FFFFFF"/>
              </a:solidFill>
              <a:latin typeface="Tahoma"/>
              <a:cs typeface="Arial"/>
            </a:endParaRP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95A9C9DC-747E-43A4-A1CF-751ED8E90716}"/>
              </a:ext>
            </a:extLst>
          </p:cNvPr>
          <p:cNvCxnSpPr/>
          <p:nvPr/>
        </p:nvCxnSpPr>
        <p:spPr bwMode="auto">
          <a:xfrm rot="5400000">
            <a:off x="7739857" y="3428207"/>
            <a:ext cx="4286250" cy="15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8079" name="Picture 14" descr="C:\Users\user\Pictures\صورة4.png">
            <a:extLst>
              <a:ext uri="{FF2B5EF4-FFF2-40B4-BE49-F238E27FC236}">
                <a16:creationId xmlns:a16="http://schemas.microsoft.com/office/drawing/2014/main" id="{CB685932-348B-4F23-A488-8712947B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4786314"/>
            <a:ext cx="38623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0" name="Picture 17" descr="C:\Users\user\Pictures\صورة5.png">
            <a:extLst>
              <a:ext uri="{FF2B5EF4-FFF2-40B4-BE49-F238E27FC236}">
                <a16:creationId xmlns:a16="http://schemas.microsoft.com/office/drawing/2014/main" id="{EF60DDCC-6BB3-4D01-92EF-9646AB92D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5143500"/>
            <a:ext cx="41433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1" name="Picture 19" descr="http://images.clipshrine.com/getimg/PngMedium-suiciding-blueman-2437.png">
            <a:extLst>
              <a:ext uri="{FF2B5EF4-FFF2-40B4-BE49-F238E27FC236}">
                <a16:creationId xmlns:a16="http://schemas.microsoft.com/office/drawing/2014/main" id="{EDB1431E-026D-4F3A-86C1-DBE938C7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9" y="785814"/>
            <a:ext cx="642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6" name="Picture 20">
            <a:extLst>
              <a:ext uri="{FF2B5EF4-FFF2-40B4-BE49-F238E27FC236}">
                <a16:creationId xmlns:a16="http://schemas.microsoft.com/office/drawing/2014/main" id="{1D56DFCA-D24D-4673-9CE7-DB7B8C90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1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5802" y="142852"/>
            <a:ext cx="3500462" cy="612422"/>
          </a:xfrm>
          <a:prstGeom prst="roundRect">
            <a:avLst>
              <a:gd name="adj" fmla="val 20707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C:\Users\user\Pictures\صورة2.png">
            <a:extLst>
              <a:ext uri="{FF2B5EF4-FFF2-40B4-BE49-F238E27FC236}">
                <a16:creationId xmlns:a16="http://schemas.microsoft.com/office/drawing/2014/main" id="{5386D743-378D-4FEF-8840-F72FC2387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24938" y="857250"/>
            <a:ext cx="1466850" cy="5143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مجموعة 6">
            <a:extLst>
              <a:ext uri="{FF2B5EF4-FFF2-40B4-BE49-F238E27FC236}">
                <a16:creationId xmlns:a16="http://schemas.microsoft.com/office/drawing/2014/main" id="{43B8D4EA-0471-4F6F-942C-C3948D8843C5}"/>
              </a:ext>
            </a:extLst>
          </p:cNvPr>
          <p:cNvGrpSpPr>
            <a:grpSpLocks/>
          </p:cNvGrpSpPr>
          <p:nvPr/>
        </p:nvGrpSpPr>
        <p:grpSpPr bwMode="auto">
          <a:xfrm>
            <a:off x="3738563" y="4214814"/>
            <a:ext cx="2286000" cy="2071687"/>
            <a:chOff x="214282" y="3429000"/>
            <a:chExt cx="2540000" cy="2185988"/>
          </a:xfrm>
        </p:grpSpPr>
        <p:pic>
          <p:nvPicPr>
            <p:cNvPr id="90139" name="Picture 33" descr="خلية كهربائية">
              <a:extLst>
                <a:ext uri="{FF2B5EF4-FFF2-40B4-BE49-F238E27FC236}">
                  <a16:creationId xmlns:a16="http://schemas.microsoft.com/office/drawing/2014/main" id="{94AC5BF2-7F1F-4253-AFD8-FBC4ADC5A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8" t="8221" r="12207"/>
            <a:stretch>
              <a:fillRect/>
            </a:stretch>
          </p:blipFill>
          <p:spPr bwMode="auto">
            <a:xfrm>
              <a:off x="214282" y="3429000"/>
              <a:ext cx="2540000" cy="218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40" name="Picture 84" descr="LBULB008">
              <a:extLst>
                <a:ext uri="{FF2B5EF4-FFF2-40B4-BE49-F238E27FC236}">
                  <a16:creationId xmlns:a16="http://schemas.microsoft.com/office/drawing/2014/main" id="{0A9EFC1E-17D5-406F-A259-A79CA8E91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3571876"/>
              <a:ext cx="628650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مربع نص 2">
            <a:extLst>
              <a:ext uri="{FF2B5EF4-FFF2-40B4-BE49-F238E27FC236}">
                <a16:creationId xmlns:a16="http://schemas.microsoft.com/office/drawing/2014/main" id="{7EB75C64-3236-444A-95D3-41260CF1A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74" y="3000373"/>
            <a:ext cx="1800200" cy="46166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موصلة للكهرباء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C2AD07B-F5E9-43FB-B9CD-6A1E9649A07F}"/>
              </a:ext>
            </a:extLst>
          </p:cNvPr>
          <p:cNvSpPr txBox="1"/>
          <p:nvPr/>
        </p:nvSpPr>
        <p:spPr>
          <a:xfrm>
            <a:off x="4738688" y="142876"/>
            <a:ext cx="335756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rgbClr val="545472"/>
                </a:solidFill>
                <a:latin typeface="Tahoma"/>
                <a:cs typeface="Arial"/>
              </a:rPr>
              <a:t>خصائص المحاليل الحمضية </a:t>
            </a:r>
          </a:p>
        </p:txBody>
      </p:sp>
      <p:sp>
        <p:nvSpPr>
          <p:cNvPr id="15" name="مربع نص 2">
            <a:extLst>
              <a:ext uri="{FF2B5EF4-FFF2-40B4-BE49-F238E27FC236}">
                <a16:creationId xmlns:a16="http://schemas.microsoft.com/office/drawing/2014/main" id="{07D171FA-C3DA-4FFF-8250-E2440F0D3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6" y="2071679"/>
            <a:ext cx="1857388" cy="46166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حارقة </a:t>
            </a:r>
            <a:r>
              <a:rPr lang="ar-SA" sz="2400" b="1" dirty="0" err="1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كاوية</a:t>
            </a:r>
          </a:p>
        </p:txBody>
      </p:sp>
      <p:sp>
        <p:nvSpPr>
          <p:cNvPr id="90122" name="AutoShape 13" descr="data:image/jpg;base64,/9j/4AAQSkZJRgABAQAAAQABAAD/2wCEAAkGBhESEBUTExQUFBQVFxsaGBIYFBcVGBQUFRUXFRQbGBcXHjIeGBkkGRYXKy8gLygsLSwtFSE1NTA2NSYrOCkBCQoKDQsNGg4OGTQkHiQ0NTE1NTU1NDU1NTU0NTUsMjU1NTU1NSw0LTQ2MDUsMywvNTEsNDY0LywvLDA1NCw2LP/AABEIAHgAPwMBIgACEQEDEQH/xAAbAAACAgMBAAAAAAAAAAAAAAAEBgMFAAIHAf/EAD8QAAEDAgMFBAYIAwkAAAAAAAECAxEABBIhMQUTQVFhBiJxgVKRobHB0RQVIzIzYpPwQoKSByRDU3OD0uHx/8QAGQEAAwEBAQAAAAAAAAAAAAAAAQIEAwUA/8QALxEAAgIBAgIIBQUBAAAAAAAAAQIAAxEEEiFRBSIxMkFxgZETYdHh8CMkM6GxFP/aAAwDAQACEQMRAD8Adw1Q+0rtLLSnFCQkTA1OcAes1ZhqqntDs7fNbrFhlQJgTIHDpwrRcZGeyBs44RZR/aEucmUx1WZ91MvZ3tAm6Cu6UKREiZEGYIPlyoBrsTbhOip54ifYcvZROwNhfR3lKSruqRhKCIzxSCDyjhVlh07IdgwZInx1cbjkS9LdaqRRJTzyrVSahluYKU1oU0SU1qUUJ6EKayquZZlRq1u9KBthRgMnNvP/AJUO6ABB6QeXOjAcqieE0wMzImrbxTke8nnxHiKmKREjMe6hgyYkVrbXOBUHQ8K9G7JOU1qoUQ43B6HSolIpYwnt4vWhbet7heRrS3NCEw5IqNaanaqRTM00SV6HCkz7K8v2QoBSandYoYoUNDlyowQq0dxNdR8KxVDMKKcqIQqUj98aBhErn3ciagb2i2DmtA/nSPjUF+gLbUk6HrHHrS6ez7OIfZPHwcb/AOVPWqHvGLazjuiPLO1Gh/iN/qJ+dGtbWZn8Vr9RPzpUtuz7CkpG5fjWcaPb3stOuleXtrslgnG4sq9FCsZ84EDzIrQ/8yjrMfb7zFV1lhxWgPrG760YIP2jR/3EfOhnL9n/ADGv1E/Oka1v9lKJStFw0D/EVBQ8wnMeo1aL7IWDjW8aWtxP5FBfHkB7NaCtpH7rn2+8eynX0/y1Y9ZcO3iDopJ8FJPxom0X3POkZzsXa4tLkZ+h010/c027EtEtMpQmYExiyOvGhYtY7jZ9Iay5PWGJR7cehlR8PfSU7epBlSEiRkElQJ66wB+4py21+Ery94pRttjqdWohSAoECV5pClCQAn+Ixw0HXhi1prrwg6xlNdVbvutPVHhzmn1k8pvNQaa6qKUnz+8s9BPhVe7tllH3El081ShH9Ke8r1p8KI232bU2wl9x0rcU4UFMZDCVjI8u5pA1pusuxNgFG3U2tbgY3heKyMyoo7oBgZidPXWK6VXO/UMWPIdn1/zylx17Vr8PTgIvyiGntGT+I22oflAaUnwUkZ/zBVXOxrN96XLLemDCtEFJiYKicCx0mc/u0/bEZDTdgltlsJdZJeWGhOTCVJKlgZSs8dar9nvJDVpujDa79+AnJKkf3opyGogJy6DlT2aShjurG3HI+fh6eESvpDUICpO4HwPGUKLJ0pDjhKVKbKhhUopkLS3hUMsK8axkJGvKnfs2ubVsxEg5TPE8aTJUrZ7wUqALl1Sf9IXMGegcUc6dez4Itm51jPxkzW72E9RuOJz1pVeumBnw/PCUm2fwzOmXvpVb3obhvCXBcICZ0kIJE9M6a9uD7JU0rW90ppSglKHCSFjESMKowzlr7KjtsWplZzw4yqtWdWVRyk3aTH9XsY4K9+vFGmLE7ijpM02IJF88rOBaDPhO8WdfKkwdoLpNuttWAJCsCjg7x329UqCTAMBUZUJc7XvHkFsXCltkQW0oSl1Q4ggQV+SjPGnXVVMQN2I7aS5V37eHvH5vaO6+q0leBCrdWIFWFKim3bKZkwYJMVTDtTYoZSpbvft7t9YaQnFvCtT4RCh3cJS6DM8KSnLHeqGMPYEAJJWSIICAQVOKwI/i7okiAIPAYWzLeeTivA7tPglWaz4wOhrW6+mkYJyeQ/PnFo0tt56o4c/CWydvLcwwndoLRQEGFF0rd3q15jupx6cTGXGOpbEEW7Y/KPXxrl2ytmlS0vOGZMwc50An1jLpXTtmK+wbj0RUOm1Bvdjym2qqWlQi+8qtu2q1tEJ19H0vM6Vzly4dacIcSocIIg5cp1rq7zdV6kA5KAI5ET7DVrCuxPh2Lkf3IQz1vvQ4MSm9oJVaug4cS1JyJGWGQPYo14rs2Q3iDkkagjLLrwpzOxbVQhTLcTOQw56apipB2ftyMMLA5bxXxrj3dHsp/btwz2H8+k6mn6QKnc4wfl9Ipbf7PXG9WScQSYBKsRgAaTpUDNgwGTiEkjMnUZZx6MHlyroN3YtrJKiskmT3o9kVVK7K2YmWyqTObiyJ8Jis06Puc/qNtGfDlHu6S3rjt4eQiBb35UlLYBnIaco055iurWAKWmwRBCEgjkQBQFpZNN/hNoR1SkA+vWjwqu2tdVS7Khwznj2zktZZa29/KW7tqDQb+ykq+YyNZWUYYIvZKh91frE+6o/obw9A+ZHwrKyhBiefR3uSf6v+qz6A4dSkes1lZXp7AhDWzwBrJ51sLesrKM9if//Z">
            <a:hlinkClick r:id="rId5"/>
            <a:extLst>
              <a:ext uri="{FF2B5EF4-FFF2-40B4-BE49-F238E27FC236}">
                <a16:creationId xmlns:a16="http://schemas.microsoft.com/office/drawing/2014/main" id="{C475883D-1690-4B33-90EC-DC6A1713C6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1164" y="-547688"/>
            <a:ext cx="6000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90123" name="AutoShape 15" descr="data:image/jpg;base64,/9j/4AAQSkZJRgABAQAAAQABAAD/2wCEAAkGBhESEBUTExQUFBQVFxsaGBIYFBcVGBQUFRUXFRQbGBcXHjIeGBkkGRYXKy8gLygsLSwtFSE1NTA2NSYrOCkBCQoKDQsNGg4OGTQkHiQ0NTE1NTU1NDU1NTU0NTUsMjU1NTU1NSw0LTQ2MDUsMywvNTEsNDY0LywvLDA1NCw2LP/AABEIAHgAPwMBIgACEQEDEQH/xAAbAAACAgMBAAAAAAAAAAAAAAAEBgMFAAIHAf/EAD8QAAEDAgMFBAYIAwkAAAAAAAECAxEABBIhMQUTQVFhBiJxgVKRobHB0RQVIzIzYpPwQoKSByRDU3OD0uHx/8QAGQEAAwEBAQAAAAAAAAAAAAAAAQIEAwUA/8QALxEAAgIBAgIIBQUBAAAAAAAAAQIAAxEEEiFRBSIxMkFxgZETYdHh8CMkM6GxFP/aAAwDAQACEQMRAD8Adw1Q+0rtLLSnFCQkTA1OcAes1ZhqqntDs7fNbrFhlQJgTIHDpwrRcZGeyBs44RZR/aEucmUx1WZ91MvZ3tAm6Cu6UKREiZEGYIPlyoBrsTbhOip54ifYcvZROwNhfR3lKSruqRhKCIzxSCDyjhVlh07IdgwZInx1cbjkS9LdaqRRJTzyrVSahluYKU1oU0SU1qUUJ6EKayquZZlRq1u9KBthRgMnNvP/AJUO6ABB6QeXOjAcqieE0wMzImrbxTke8nnxHiKmKREjMe6hgyYkVrbXOBUHQ8K9G7JOU1qoUQ43B6HSolIpYwnt4vWhbet7heRrS3NCEw5IqNaanaqRTM00SV6HCkz7K8v2QoBSandYoYoUNDlyowQq0dxNdR8KxVDMKKcqIQqUj98aBhErn3ciagb2i2DmtA/nSPjUF+gLbUk6HrHHrS6ez7OIfZPHwcb/AOVPWqHvGLazjuiPLO1Gh/iN/qJ+dGtbWZn8Vr9RPzpUtuz7CkpG5fjWcaPb3stOuleXtrslgnG4sq9FCsZ84EDzIrQ/8yjrMfb7zFV1lhxWgPrG760YIP2jR/3EfOhnL9n/ADGv1E/Oka1v9lKJStFw0D/EVBQ8wnMeo1aL7IWDjW8aWtxP5FBfHkB7NaCtpH7rn2+8eynX0/y1Y9ZcO3iDopJ8FJPxom0X3POkZzsXa4tLkZ+h010/c027EtEtMpQmYExiyOvGhYtY7jZ9Iay5PWGJR7cehlR8PfSU7epBlSEiRkElQJ66wB+4py21+Ery94pRttjqdWohSAoECV5pClCQAn+Ixw0HXhi1prrwg6xlNdVbvutPVHhzmn1k8pvNQaa6qKUnz+8s9BPhVe7tllH3El081ShH9Ke8r1p8KI232bU2wl9x0rcU4UFMZDCVjI8u5pA1pusuxNgFG3U2tbgY3heKyMyoo7oBgZidPXWK6VXO/UMWPIdn1/zylx17Vr8PTgIvyiGntGT+I22oflAaUnwUkZ/zBVXOxrN96XLLemDCtEFJiYKicCx0mc/u0/bEZDTdgltlsJdZJeWGhOTCVJKlgZSs8dar9nvJDVpujDa79+AnJKkf3opyGogJy6DlT2aShjurG3HI+fh6eESvpDUICpO4HwPGUKLJ0pDjhKVKbKhhUopkLS3hUMsK8axkJGvKnfs2ubVsxEg5TPE8aTJUrZ7wUqALl1Sf9IXMGegcUc6dez4Itm51jPxkzW72E9RuOJz1pVeumBnw/PCUm2fwzOmXvpVb3obhvCXBcICZ0kIJE9M6a9uD7JU0rW90ppSglKHCSFjESMKowzlr7KjtsWplZzw4yqtWdWVRyk3aTH9XsY4K9+vFGmLE7ijpM02IJF88rOBaDPhO8WdfKkwdoLpNuttWAJCsCjg7x329UqCTAMBUZUJc7XvHkFsXCltkQW0oSl1Q4ggQV+SjPGnXVVMQN2I7aS5V37eHvH5vaO6+q0leBCrdWIFWFKim3bKZkwYJMVTDtTYoZSpbvft7t9YaQnFvCtT4RCh3cJS6DM8KSnLHeqGMPYEAJJWSIICAQVOKwI/i7okiAIPAYWzLeeTivA7tPglWaz4wOhrW6+mkYJyeQ/PnFo0tt56o4c/CWydvLcwwndoLRQEGFF0rd3q15jupx6cTGXGOpbEEW7Y/KPXxrl2ytmlS0vOGZMwc50An1jLpXTtmK+wbj0RUOm1Bvdjym2qqWlQi+8qtu2q1tEJ19H0vM6Vzly4dacIcSocIIg5cp1rq7zdV6kA5KAI5ET7DVrCuxPh2Lkf3IQz1vvQ4MSm9oJVaug4cS1JyJGWGQPYo14rs2Q3iDkkagjLLrwpzOxbVQhTLcTOQw56apipB2ftyMMLA5bxXxrj3dHsp/btwz2H8+k6mn6QKnc4wfl9Ipbf7PXG9WScQSYBKsRgAaTpUDNgwGTiEkjMnUZZx6MHlyroN3YtrJKiskmT3o9kVVK7K2YmWyqTObiyJ8Jis06Puc/qNtGfDlHu6S3rjt4eQiBb35UlLYBnIaco055iurWAKWmwRBCEgjkQBQFpZNN/hNoR1SkA+vWjwqu2tdVS7Khwznj2zktZZa29/KW7tqDQb+ykq+YyNZWUYYIvZKh91frE+6o/obw9A+ZHwrKyhBiefR3uSf6v+qz6A4dSkes1lZXp7AhDWzwBrJ51sLesrKM9if//Z">
            <a:hlinkClick r:id="rId5"/>
            <a:extLst>
              <a:ext uri="{FF2B5EF4-FFF2-40B4-BE49-F238E27FC236}">
                <a16:creationId xmlns:a16="http://schemas.microsoft.com/office/drawing/2014/main" id="{159B6C18-9E17-4988-AFA0-75B960072E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1164" y="-547688"/>
            <a:ext cx="6000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90124" name="عنصر نائب للتذييل 15">
            <a:extLst>
              <a:ext uri="{FF2B5EF4-FFF2-40B4-BE49-F238E27FC236}">
                <a16:creationId xmlns:a16="http://schemas.microsoft.com/office/drawing/2014/main" id="{16570E04-93E6-49F1-A1CF-6D7B78E3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400">
                <a:solidFill>
                  <a:srgbClr val="545472"/>
                </a:solidFill>
                <a:latin typeface="Arial" panose="020B0604020202020204" pitchFamily="34" charset="0"/>
              </a:rPr>
              <a:t>هيا العمري</a:t>
            </a:r>
          </a:p>
        </p:txBody>
      </p:sp>
      <p:sp>
        <p:nvSpPr>
          <p:cNvPr id="17" name="مربع نص 2">
            <a:extLst>
              <a:ext uri="{FF2B5EF4-FFF2-40B4-BE49-F238E27FC236}">
                <a16:creationId xmlns:a16="http://schemas.microsoft.com/office/drawing/2014/main" id="{49F46FA6-C153-4215-8D90-C228FE23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596" y="2285993"/>
            <a:ext cx="1857388" cy="46166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لها طعم لاذع</a:t>
            </a:r>
          </a:p>
        </p:txBody>
      </p:sp>
      <p:sp>
        <p:nvSpPr>
          <p:cNvPr id="18" name="مربع نص 2">
            <a:extLst>
              <a:ext uri="{FF2B5EF4-FFF2-40B4-BE49-F238E27FC236}">
                <a16:creationId xmlns:a16="http://schemas.microsoft.com/office/drawing/2014/main" id="{37CF4344-7585-4035-827D-9344352E1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6" y="2857497"/>
            <a:ext cx="1857388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تتفاعل مع الفلزات وتنتج غاز الهيدروجين</a:t>
            </a:r>
          </a:p>
        </p:txBody>
      </p:sp>
      <p:pic>
        <p:nvPicPr>
          <p:cNvPr id="90131" name="Picture 27" descr="http://www.sehha.com/medical/injuries/burns-FA17.jpg">
            <a:extLst>
              <a:ext uri="{FF2B5EF4-FFF2-40B4-BE49-F238E27FC236}">
                <a16:creationId xmlns:a16="http://schemas.microsoft.com/office/drawing/2014/main" id="{0C438184-DC7D-440E-968E-A2FD6CA4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14462" r="29745" b="25620"/>
          <a:stretch>
            <a:fillRect/>
          </a:stretch>
        </p:blipFill>
        <p:spPr bwMode="auto">
          <a:xfrm>
            <a:off x="6238875" y="4500564"/>
            <a:ext cx="17859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32" name="Picture 32" descr="C:\Users\user\Pictures\صورة6.jpg">
            <a:extLst>
              <a:ext uri="{FF2B5EF4-FFF2-40B4-BE49-F238E27FC236}">
                <a16:creationId xmlns:a16="http://schemas.microsoft.com/office/drawing/2014/main" id="{BD84D4B3-447F-4247-89DB-19DE53C98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4429125"/>
            <a:ext cx="2084388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33" name="Picture 34" descr="http://www.tt5.com/files/2011/05/sour-food-kids-faces-10.jpg">
            <a:extLst>
              <a:ext uri="{FF2B5EF4-FFF2-40B4-BE49-F238E27FC236}">
                <a16:creationId xmlns:a16="http://schemas.microsoft.com/office/drawing/2014/main" id="{82656F68-A5E2-449F-AF5F-53CDE20BC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>
            <a:fillRect/>
          </a:stretch>
        </p:blipFill>
        <p:spPr bwMode="auto">
          <a:xfrm>
            <a:off x="1881189" y="4572001"/>
            <a:ext cx="150018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رابط كسهم مستقيم 24">
            <a:extLst>
              <a:ext uri="{FF2B5EF4-FFF2-40B4-BE49-F238E27FC236}">
                <a16:creationId xmlns:a16="http://schemas.microsoft.com/office/drawing/2014/main" id="{ED0FD2EB-9CAF-454C-B93A-20B1B43EAB81}"/>
              </a:ext>
            </a:extLst>
          </p:cNvPr>
          <p:cNvCxnSpPr/>
          <p:nvPr/>
        </p:nvCxnSpPr>
        <p:spPr bwMode="auto">
          <a:xfrm rot="5400000">
            <a:off x="8561388" y="2035175"/>
            <a:ext cx="164306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68DEEAF2-882E-4D7D-B29E-265BDCD84520}"/>
              </a:ext>
            </a:extLst>
          </p:cNvPr>
          <p:cNvCxnSpPr/>
          <p:nvPr/>
        </p:nvCxnSpPr>
        <p:spPr bwMode="auto">
          <a:xfrm rot="5400000">
            <a:off x="6774656" y="1607344"/>
            <a:ext cx="9286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9" name="مخطط انسيابي: معالجة 28">
            <a:extLst>
              <a:ext uri="{FF2B5EF4-FFF2-40B4-BE49-F238E27FC236}">
                <a16:creationId xmlns:a16="http://schemas.microsoft.com/office/drawing/2014/main" id="{43E08EE7-8B76-49B4-8F99-A98137F5527C}"/>
              </a:ext>
            </a:extLst>
          </p:cNvPr>
          <p:cNvSpPr/>
          <p:nvPr/>
        </p:nvSpPr>
        <p:spPr bwMode="auto">
          <a:xfrm>
            <a:off x="2524125" y="1000126"/>
            <a:ext cx="7215188" cy="142875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545472"/>
              </a:solidFill>
              <a:latin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E47A84BD-BE71-4897-BB0C-E4B585586622}"/>
              </a:ext>
            </a:extLst>
          </p:cNvPr>
          <p:cNvCxnSpPr>
            <a:endCxn id="0" idx="0"/>
          </p:cNvCxnSpPr>
          <p:nvPr/>
        </p:nvCxnSpPr>
        <p:spPr bwMode="auto">
          <a:xfrm rot="5400000">
            <a:off x="2345532" y="1750219"/>
            <a:ext cx="107156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B40492D2-8027-4A54-8944-6734A3B69D14}"/>
              </a:ext>
            </a:extLst>
          </p:cNvPr>
          <p:cNvCxnSpPr/>
          <p:nvPr/>
        </p:nvCxnSpPr>
        <p:spPr bwMode="auto">
          <a:xfrm rot="5400000">
            <a:off x="4166395" y="2070895"/>
            <a:ext cx="1857375" cy="15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EBF8734F-2CB4-4259-8C4F-DAED5959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r="6905" b="12122"/>
          <a:stretch>
            <a:fillRect/>
          </a:stretch>
        </p:blipFill>
        <p:spPr bwMode="auto">
          <a:xfrm>
            <a:off x="1738314" y="3786189"/>
            <a:ext cx="59594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عنصر نائب للتذييل 5">
            <a:extLst>
              <a:ext uri="{FF2B5EF4-FFF2-40B4-BE49-F238E27FC236}">
                <a16:creationId xmlns:a16="http://schemas.microsoft.com/office/drawing/2014/main" id="{14DC16D8-2823-4C42-A9BC-26F47264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400">
                <a:solidFill>
                  <a:srgbClr val="545472"/>
                </a:solidFill>
                <a:latin typeface="Arial" panose="020B0604020202020204" pitchFamily="34" charset="0"/>
              </a:rPr>
              <a:t>هيا العمري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67369D1-DEDF-4B18-AB83-B40A8AB382F2}"/>
              </a:ext>
            </a:extLst>
          </p:cNvPr>
          <p:cNvSpPr txBox="1"/>
          <p:nvPr/>
        </p:nvSpPr>
        <p:spPr>
          <a:xfrm>
            <a:off x="4738688" y="142876"/>
            <a:ext cx="335756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rgbClr val="545472"/>
                </a:solidFill>
                <a:latin typeface="Tahoma"/>
                <a:cs typeface="Arial"/>
              </a:rPr>
              <a:t>استخدامات الأحماض </a:t>
            </a:r>
          </a:p>
        </p:txBody>
      </p:sp>
      <p:pic>
        <p:nvPicPr>
          <p:cNvPr id="92165" name="Picture 6" descr="C:\Users\user\Pictures\صورة7.png">
            <a:extLst>
              <a:ext uri="{FF2B5EF4-FFF2-40B4-BE49-F238E27FC236}">
                <a16:creationId xmlns:a16="http://schemas.microsoft.com/office/drawing/2014/main" id="{83EA41C1-377E-4D63-88FD-64B0BAF9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>
            <a:fillRect/>
          </a:stretch>
        </p:blipFill>
        <p:spPr bwMode="auto">
          <a:xfrm>
            <a:off x="5738814" y="3429000"/>
            <a:ext cx="49291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مستطيل 13">
            <a:extLst>
              <a:ext uri="{FF2B5EF4-FFF2-40B4-BE49-F238E27FC236}">
                <a16:creationId xmlns:a16="http://schemas.microsoft.com/office/drawing/2014/main" id="{C1184BC6-1217-4175-9A3F-88434B5BB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857251"/>
            <a:ext cx="1785938" cy="708025"/>
          </a:xfrm>
          <a:prstGeom prst="homePlate">
            <a:avLst>
              <a:gd name="adj" fmla="val 42516"/>
            </a:avLst>
          </a:prstGeom>
          <a:solidFill>
            <a:srgbClr val="E8FBA3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  <a:latin typeface="Tahoma"/>
                <a:cs typeface="Arial"/>
              </a:rPr>
              <a:t>صناعة الطلاء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  <a:latin typeface="Tahoma"/>
                <a:cs typeface="Arial"/>
              </a:rPr>
              <a:t>والبلاستيك </a:t>
            </a:r>
          </a:p>
        </p:txBody>
      </p:sp>
      <p:sp>
        <p:nvSpPr>
          <p:cNvPr id="19" name="مستطيل 15">
            <a:extLst>
              <a:ext uri="{FF2B5EF4-FFF2-40B4-BE49-F238E27FC236}">
                <a16:creationId xmlns:a16="http://schemas.microsoft.com/office/drawing/2014/main" id="{268C1830-9DD9-4C2E-B846-52300CD79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1785939"/>
            <a:ext cx="1714500" cy="708025"/>
          </a:xfrm>
          <a:prstGeom prst="homePlate">
            <a:avLst>
              <a:gd name="adj" fmla="val 34388"/>
            </a:avLst>
          </a:prstGeom>
          <a:solidFill>
            <a:srgbClr val="E8FBA3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  <a:latin typeface="Tahoma"/>
                <a:cs typeface="Arial"/>
              </a:rPr>
              <a:t>صناعة الأسمدة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  <a:latin typeface="Tahoma"/>
                <a:cs typeface="Arial"/>
              </a:rPr>
              <a:t>والأصباغ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148A2285-FE35-4E12-B42C-57B81A9D8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714626"/>
            <a:ext cx="2000250" cy="714375"/>
          </a:xfrm>
          <a:prstGeom prst="homePlate">
            <a:avLst>
              <a:gd name="adj" fmla="val 35938"/>
            </a:avLst>
          </a:prstGeom>
          <a:solidFill>
            <a:srgbClr val="E8FBA3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  <a:latin typeface="Tahoma"/>
                <a:cs typeface="Arial"/>
              </a:rPr>
              <a:t>تنظيف الشوائب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  <a:latin typeface="Tahoma"/>
                <a:cs typeface="Arial"/>
              </a:rPr>
              <a:t>عن أسطح الفلزات  </a:t>
            </a:r>
          </a:p>
        </p:txBody>
      </p:sp>
      <p:sp>
        <p:nvSpPr>
          <p:cNvPr id="21" name="مستطيل 6">
            <a:extLst>
              <a:ext uri="{FF2B5EF4-FFF2-40B4-BE49-F238E27FC236}">
                <a16:creationId xmlns:a16="http://schemas.microsoft.com/office/drawing/2014/main" id="{549051D0-2C5F-4E67-83C5-DDBB3C211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4" y="1000125"/>
            <a:ext cx="2357437" cy="4000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70C0"/>
                </a:solidFill>
                <a:latin typeface="Tahoma"/>
                <a:cs typeface="Arial"/>
              </a:rPr>
              <a:t>حمض الكبريت </a:t>
            </a:r>
            <a:r>
              <a:rPr lang="ar-SA" sz="2000" dirty="0">
                <a:solidFill>
                  <a:srgbClr val="0070C0"/>
                </a:solidFill>
                <a:latin typeface="Tahoma"/>
                <a:cs typeface="Arial"/>
              </a:rPr>
              <a:t>(</a:t>
            </a:r>
            <a:r>
              <a:rPr lang="ar-SA" sz="2000" b="1" dirty="0">
                <a:solidFill>
                  <a:srgbClr val="333300"/>
                </a:solidFill>
                <a:latin typeface="Tahoma"/>
                <a:cs typeface="Arial"/>
              </a:rPr>
              <a:t>الكبريتيك</a:t>
            </a:r>
            <a:r>
              <a:rPr lang="ar-SA" sz="2000" dirty="0">
                <a:solidFill>
                  <a:srgbClr val="0070C0"/>
                </a:solidFill>
                <a:latin typeface="Tahoma"/>
                <a:cs typeface="Arial"/>
              </a:rPr>
              <a:t>)</a:t>
            </a:r>
            <a:r>
              <a:rPr lang="ar-SA" sz="2000" b="1" dirty="0">
                <a:solidFill>
                  <a:srgbClr val="0070C0"/>
                </a:solidFill>
                <a:latin typeface="Tahoma"/>
                <a:cs typeface="Arial"/>
              </a:rPr>
              <a:t> </a:t>
            </a:r>
          </a:p>
        </p:txBody>
      </p:sp>
      <p:sp>
        <p:nvSpPr>
          <p:cNvPr id="22" name="مستطيل 8">
            <a:extLst>
              <a:ext uri="{FF2B5EF4-FFF2-40B4-BE49-F238E27FC236}">
                <a16:creationId xmlns:a16="http://schemas.microsoft.com/office/drawing/2014/main" id="{49E91E30-AA48-483F-B3B2-4DE9F82E2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1928813"/>
            <a:ext cx="2571750" cy="4000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70C0"/>
                </a:solidFill>
                <a:latin typeface="Tahoma"/>
                <a:cs typeface="Arial"/>
              </a:rPr>
              <a:t>حمض النيتروجين </a:t>
            </a:r>
            <a:r>
              <a:rPr lang="ar-SA" sz="2000" dirty="0">
                <a:solidFill>
                  <a:srgbClr val="0070C0"/>
                </a:solidFill>
                <a:latin typeface="Tahoma"/>
                <a:cs typeface="Arial"/>
              </a:rPr>
              <a:t>(</a:t>
            </a:r>
            <a:r>
              <a:rPr lang="ar-SA" sz="2000" b="1" dirty="0" err="1">
                <a:solidFill>
                  <a:srgbClr val="333300"/>
                </a:solidFill>
                <a:latin typeface="Tahoma"/>
                <a:cs typeface="Arial"/>
              </a:rPr>
              <a:t>النيتريك</a:t>
            </a:r>
            <a:r>
              <a:rPr lang="ar-SA" sz="2000" dirty="0">
                <a:solidFill>
                  <a:srgbClr val="0070C0"/>
                </a:solidFill>
                <a:latin typeface="Tahoma"/>
                <a:cs typeface="Arial"/>
              </a:rPr>
              <a:t>)</a:t>
            </a:r>
            <a:r>
              <a:rPr lang="ar-SA" sz="2000" b="1" dirty="0">
                <a:solidFill>
                  <a:srgbClr val="0070C0"/>
                </a:solidFill>
                <a:latin typeface="Tahoma"/>
                <a:cs typeface="Arial"/>
              </a:rPr>
              <a:t>  </a:t>
            </a:r>
          </a:p>
        </p:txBody>
      </p:sp>
      <p:sp>
        <p:nvSpPr>
          <p:cNvPr id="23" name="مستطيل 9">
            <a:extLst>
              <a:ext uri="{FF2B5EF4-FFF2-40B4-BE49-F238E27FC236}">
                <a16:creationId xmlns:a16="http://schemas.microsoft.com/office/drawing/2014/main" id="{A8732D64-28E3-49AD-94DC-D0F035704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6" y="2928938"/>
            <a:ext cx="2714625" cy="4000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70C0"/>
                </a:solidFill>
                <a:latin typeface="Tahoma"/>
                <a:cs typeface="Arial"/>
              </a:rPr>
              <a:t>حمض </a:t>
            </a:r>
            <a:r>
              <a:rPr lang="ar-SA" sz="2000" b="1" dirty="0" err="1">
                <a:solidFill>
                  <a:srgbClr val="0070C0"/>
                </a:solidFill>
                <a:latin typeface="Tahoma"/>
                <a:cs typeface="Arial"/>
              </a:rPr>
              <a:t>الكلور</a:t>
            </a:r>
            <a:r>
              <a:rPr lang="ar-SA" sz="2000" b="1" dirty="0">
                <a:solidFill>
                  <a:srgbClr val="0070C0"/>
                </a:solidFill>
                <a:latin typeface="Tahoma"/>
                <a:cs typeface="Arial"/>
              </a:rPr>
              <a:t> </a:t>
            </a:r>
            <a:r>
              <a:rPr lang="ar-SA" sz="2000" dirty="0">
                <a:solidFill>
                  <a:srgbClr val="0070C0"/>
                </a:solidFill>
                <a:latin typeface="Tahoma"/>
                <a:cs typeface="Arial"/>
              </a:rPr>
              <a:t>(</a:t>
            </a:r>
            <a:r>
              <a:rPr lang="ar-SA" sz="2000" b="1" dirty="0" err="1">
                <a:solidFill>
                  <a:srgbClr val="333300"/>
                </a:solidFill>
                <a:latin typeface="Tahoma"/>
                <a:cs typeface="Arial"/>
              </a:rPr>
              <a:t>الهيدروكلوريك</a:t>
            </a:r>
            <a:r>
              <a:rPr lang="ar-SA" sz="2000" dirty="0">
                <a:solidFill>
                  <a:srgbClr val="0070C0"/>
                </a:solidFill>
                <a:latin typeface="Tahoma"/>
                <a:cs typeface="Arial"/>
              </a:rPr>
              <a:t>)</a:t>
            </a:r>
          </a:p>
        </p:txBody>
      </p:sp>
      <p:pic>
        <p:nvPicPr>
          <p:cNvPr id="92172" name="Picture 6" descr="C:\Users\user\Pictures\صورة7.png">
            <a:extLst>
              <a:ext uri="{FF2B5EF4-FFF2-40B4-BE49-F238E27FC236}">
                <a16:creationId xmlns:a16="http://schemas.microsoft.com/office/drawing/2014/main" id="{741A36B7-028A-4EE0-A3CC-82192CB2B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1" r="13113" b="7555"/>
          <a:stretch>
            <a:fillRect/>
          </a:stretch>
        </p:blipFill>
        <p:spPr bwMode="auto">
          <a:xfrm>
            <a:off x="6381750" y="4000500"/>
            <a:ext cx="428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3" name="Picture 9" descr="http://1.bp.blogspot.com/-NZPNuQ7BbeU/TsN50NPXa5I/AAAAAAAAAAg/6or1YDlgTaY/s1600/80379aa402.jpg">
            <a:extLst>
              <a:ext uri="{FF2B5EF4-FFF2-40B4-BE49-F238E27FC236}">
                <a16:creationId xmlns:a16="http://schemas.microsoft.com/office/drawing/2014/main" id="{52B6BC76-59C0-4986-A794-2D0CAB9E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t="1427" r="1895" b="1501"/>
          <a:stretch>
            <a:fillRect/>
          </a:stretch>
        </p:blipFill>
        <p:spPr bwMode="auto">
          <a:xfrm>
            <a:off x="8596313" y="4714876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4" name="Picture 11" descr="http://2012books.lardbucket.org/books/introduction-to-chemistry-general-organic-and-biological/section_13/7d3880949e326fa25fe29f019afc9a2d.jpg">
            <a:extLst>
              <a:ext uri="{FF2B5EF4-FFF2-40B4-BE49-F238E27FC236}">
                <a16:creationId xmlns:a16="http://schemas.microsoft.com/office/drawing/2014/main" id="{9553F9E8-1799-43E8-835E-5B8314DC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4121" r="50810" b="12491"/>
          <a:stretch>
            <a:fillRect/>
          </a:stretch>
        </p:blipFill>
        <p:spPr bwMode="auto">
          <a:xfrm>
            <a:off x="8072439" y="1071564"/>
            <a:ext cx="216693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5" name="Picture 10" descr="http://www.alriyadhtrading.com/img/2931101771737.jpg">
            <a:extLst>
              <a:ext uri="{FF2B5EF4-FFF2-40B4-BE49-F238E27FC236}">
                <a16:creationId xmlns:a16="http://schemas.microsoft.com/office/drawing/2014/main" id="{30349358-F1D2-4C1B-9E00-28AA1E045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643064"/>
            <a:ext cx="15001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extLst>
              <a:ext uri="{FF2B5EF4-FFF2-40B4-BE49-F238E27FC236}">
                <a16:creationId xmlns:a16="http://schemas.microsoft.com/office/drawing/2014/main" id="{B8E965B3-CD4E-4087-AC2D-C024D231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8475" r="4871" b="8475"/>
          <a:stretch>
            <a:fillRect/>
          </a:stretch>
        </p:blipFill>
        <p:spPr bwMode="auto">
          <a:xfrm>
            <a:off x="1524000" y="2214563"/>
            <a:ext cx="66436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ACACBF3D-C218-47A2-99AC-2D83AC38AABC}"/>
              </a:ext>
            </a:extLst>
          </p:cNvPr>
          <p:cNvGraphicFramePr>
            <a:graphicFrameLocks noGrp="1"/>
          </p:cNvGraphicFramePr>
          <p:nvPr/>
        </p:nvGraphicFramePr>
        <p:xfrm>
          <a:off x="6881813" y="1000125"/>
          <a:ext cx="3071812" cy="1785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35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8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الخل </a:t>
                      </a:r>
                      <a:endParaRPr lang="ar-SA" sz="20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</a:rPr>
                        <a:t>حمض </a:t>
                      </a:r>
                      <a:r>
                        <a:rPr lang="ar-SA" sz="2000" dirty="0" err="1">
                          <a:solidFill>
                            <a:schemeClr val="bg1"/>
                          </a:solidFill>
                        </a:rPr>
                        <a:t>الأسيتيك</a:t>
                      </a:r>
                      <a:r>
                        <a:rPr lang="ar-SA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البرتقال والليمون </a:t>
                      </a:r>
                      <a:endParaRPr lang="ar-SA" sz="20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</a:rPr>
                        <a:t>حمض </a:t>
                      </a:r>
                      <a:r>
                        <a:rPr lang="ar-SA" sz="2000" dirty="0" err="1">
                          <a:solidFill>
                            <a:schemeClr val="bg1"/>
                          </a:solidFill>
                        </a:rPr>
                        <a:t>الستريك</a:t>
                      </a:r>
                      <a:r>
                        <a:rPr lang="ar-SA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فيتامين </a:t>
                      </a:r>
                      <a:r>
                        <a:rPr lang="en-US" sz="2000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c</a:t>
                      </a:r>
                      <a:endParaRPr lang="ar-SA" sz="20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err="1">
                          <a:solidFill>
                            <a:schemeClr val="bg1"/>
                          </a:solidFill>
                        </a:rPr>
                        <a:t>الاسكوربيك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8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النمل</a:t>
                      </a:r>
                      <a:endParaRPr lang="ar-SA" sz="2000" b="1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marL="91439" marR="9143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err="1">
                          <a:solidFill>
                            <a:schemeClr val="bg1"/>
                          </a:solidFill>
                        </a:rPr>
                        <a:t>الفورميك</a:t>
                      </a:r>
                      <a:endParaRPr lang="ar-SA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4228" name="Picture 16" descr="قديم">
            <a:extLst>
              <a:ext uri="{FF2B5EF4-FFF2-40B4-BE49-F238E27FC236}">
                <a16:creationId xmlns:a16="http://schemas.microsoft.com/office/drawing/2014/main" id="{CF213D57-4DC9-4A62-B0F7-D032B7D98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52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9" name="عنصر نائب للتذييل 7">
            <a:extLst>
              <a:ext uri="{FF2B5EF4-FFF2-40B4-BE49-F238E27FC236}">
                <a16:creationId xmlns:a16="http://schemas.microsoft.com/office/drawing/2014/main" id="{84921A9B-7DB5-4471-B0C2-0E42123D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400">
                <a:solidFill>
                  <a:srgbClr val="545472"/>
                </a:solidFill>
                <a:latin typeface="Arial" panose="020B0604020202020204" pitchFamily="34" charset="0"/>
              </a:rPr>
              <a:t>هيا العمري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45CDD67-EA99-4856-980C-DCD5D62506C0}"/>
              </a:ext>
            </a:extLst>
          </p:cNvPr>
          <p:cNvSpPr txBox="1"/>
          <p:nvPr/>
        </p:nvSpPr>
        <p:spPr>
          <a:xfrm>
            <a:off x="4738688" y="142876"/>
            <a:ext cx="335756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rgbClr val="545472"/>
                </a:solidFill>
                <a:latin typeface="Tahoma"/>
                <a:cs typeface="Arial"/>
              </a:rPr>
              <a:t>استخدامات الأحماض </a:t>
            </a:r>
          </a:p>
        </p:txBody>
      </p:sp>
      <p:sp>
        <p:nvSpPr>
          <p:cNvPr id="9" name="وسيلة شرح على شكل سحابة 8">
            <a:extLst>
              <a:ext uri="{FF2B5EF4-FFF2-40B4-BE49-F238E27FC236}">
                <a16:creationId xmlns:a16="http://schemas.microsoft.com/office/drawing/2014/main" id="{9ACE5913-420C-4919-A763-C4D61B4CF72C}"/>
              </a:ext>
            </a:extLst>
          </p:cNvPr>
          <p:cNvSpPr/>
          <p:nvPr/>
        </p:nvSpPr>
        <p:spPr bwMode="auto">
          <a:xfrm>
            <a:off x="3595689" y="857250"/>
            <a:ext cx="2428875" cy="928688"/>
          </a:xfrm>
          <a:prstGeom prst="cloudCallout">
            <a:avLst>
              <a:gd name="adj1" fmla="val -67401"/>
              <a:gd name="adj2" fmla="val -4488"/>
            </a:avLst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545472">
                    <a:lumMod val="50000"/>
                  </a:srgbClr>
                </a:solidFill>
                <a:latin typeface="Tahoma"/>
                <a:cs typeface="Arial"/>
              </a:rPr>
              <a:t>لعلك تعرف بعض الأحماض !!</a:t>
            </a:r>
          </a:p>
        </p:txBody>
      </p:sp>
      <p:pic>
        <p:nvPicPr>
          <p:cNvPr id="94232" name="Picture 26" descr="http://mbc3.mbc.net/content_repo/Character/danyah-cartoon_azooz/listingImageBinary/Azooz%20thumb.jpg">
            <a:extLst>
              <a:ext uri="{FF2B5EF4-FFF2-40B4-BE49-F238E27FC236}">
                <a16:creationId xmlns:a16="http://schemas.microsoft.com/office/drawing/2014/main" id="{C4274322-662C-4A13-BAE4-9FD7B6C09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r="22656"/>
          <a:stretch>
            <a:fillRect/>
          </a:stretch>
        </p:blipFill>
        <p:spPr bwMode="auto">
          <a:xfrm>
            <a:off x="1738314" y="714375"/>
            <a:ext cx="148748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ربع نص 3">
            <a:extLst>
              <a:ext uri="{FF2B5EF4-FFF2-40B4-BE49-F238E27FC236}">
                <a16:creationId xmlns:a16="http://schemas.microsoft.com/office/drawing/2014/main" id="{0F8314D4-5A05-404F-B62C-1AB3386E3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4" y="4214814"/>
            <a:ext cx="214312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 dirty="0" err="1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الكربونيك</a:t>
            </a:r>
            <a:r>
              <a:rPr lang="ar-SA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يعمل على ذوبان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الصخور الجيرية </a:t>
            </a:r>
            <a:r>
              <a:rPr lang="ar-SA" b="1" dirty="0" err="1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بتاثير</a:t>
            </a:r>
            <a:r>
              <a:rPr lang="ar-SA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حمض </a:t>
            </a:r>
            <a:r>
              <a:rPr lang="ar-SA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الكربونيك</a:t>
            </a:r>
            <a:r>
              <a:rPr lang="ar-S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C8293F0-33D6-49FD-9CE4-08B10EBA89B3}"/>
              </a:ext>
            </a:extLst>
          </p:cNvPr>
          <p:cNvSpPr/>
          <p:nvPr/>
        </p:nvSpPr>
        <p:spPr>
          <a:xfrm>
            <a:off x="8524892" y="3571877"/>
            <a:ext cx="214310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  <a:cs typeface="Arial"/>
              </a:rPr>
              <a:t>الحمض في البيئة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FA7235B-9C01-4260-A279-511D26413156}"/>
              </a:ext>
            </a:extLst>
          </p:cNvPr>
          <p:cNvSpPr txBox="1"/>
          <p:nvPr/>
        </p:nvSpPr>
        <p:spPr>
          <a:xfrm>
            <a:off x="9525024" y="500044"/>
            <a:ext cx="1000132" cy="71508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b="1" dirty="0">
                <a:solidFill>
                  <a:srgbClr val="892D5B">
                    <a:lumMod val="75000"/>
                  </a:srgbClr>
                </a:solidFill>
                <a:latin typeface="Tahoma"/>
                <a:cs typeface="Arial"/>
              </a:rPr>
              <a:t>أمثلة لأحماض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8CC2E25-7E23-43B7-9E76-EAE699D5D52E}"/>
              </a:ext>
            </a:extLst>
          </p:cNvPr>
          <p:cNvSpPr txBox="1"/>
          <p:nvPr/>
        </p:nvSpPr>
        <p:spPr>
          <a:xfrm>
            <a:off x="6238875" y="3357563"/>
            <a:ext cx="3968750" cy="120015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B050"/>
                </a:solidFill>
                <a:latin typeface="Tahoma"/>
                <a:cs typeface="Arial"/>
              </a:rPr>
              <a:t>5-</a:t>
            </a:r>
            <a:r>
              <a:rPr lang="ar-SA" sz="2400" dirty="0">
                <a:solidFill>
                  <a:srgbClr val="C7C7DF">
                    <a:lumMod val="10000"/>
                  </a:srgbClr>
                </a:solidFill>
                <a:latin typeface="Tahoma"/>
                <a:cs typeface="Arial"/>
              </a:rPr>
              <a:t> تشكلت فقاقيع على المسمار ، ولكنه بقي لامعاً ، وفي اليوم التالي يكون باهتاً مع وجود إشارات على تآكله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F786ED6-CCA5-4885-84F4-0A3F287BC5BF}"/>
              </a:ext>
            </a:extLst>
          </p:cNvPr>
          <p:cNvSpPr txBox="1"/>
          <p:nvPr/>
        </p:nvSpPr>
        <p:spPr>
          <a:xfrm>
            <a:off x="5453063" y="4714875"/>
            <a:ext cx="4214812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B050"/>
                </a:solidFill>
                <a:latin typeface="Tahoma"/>
                <a:cs typeface="Arial"/>
              </a:rPr>
              <a:t>6-</a:t>
            </a:r>
            <a:r>
              <a:rPr lang="ar-SA" sz="2400" dirty="0">
                <a:solidFill>
                  <a:srgbClr val="C7C7DF">
                    <a:lumMod val="10000"/>
                  </a:srgbClr>
                </a:solidFill>
                <a:latin typeface="Tahoma"/>
                <a:cs typeface="Arial"/>
              </a:rPr>
              <a:t> يتفاعل ثاني أكسيد الكربون الموجود في الشراب الغازي مع الماء لتشكيل حمض </a:t>
            </a:r>
            <a:r>
              <a:rPr lang="ar-SA" sz="2400" dirty="0" err="1">
                <a:solidFill>
                  <a:srgbClr val="C7C7DF">
                    <a:lumMod val="10000"/>
                  </a:srgbClr>
                </a:solidFill>
                <a:latin typeface="Tahoma"/>
                <a:cs typeface="Arial"/>
              </a:rPr>
              <a:t>الكربونيك</a:t>
            </a:r>
            <a:r>
              <a:rPr lang="ar-SA" sz="2400" dirty="0">
                <a:solidFill>
                  <a:srgbClr val="C7C7DF">
                    <a:lumMod val="10000"/>
                  </a:srgbClr>
                </a:solidFill>
                <a:latin typeface="Tahoma"/>
                <a:cs typeface="Arial"/>
              </a:rPr>
              <a:t> ، الذي يتفاعل مع الحديد </a:t>
            </a:r>
          </a:p>
        </p:txBody>
      </p:sp>
      <p:sp>
        <p:nvSpPr>
          <p:cNvPr id="96260" name="عنصر نائب للتذييل 5">
            <a:extLst>
              <a:ext uri="{FF2B5EF4-FFF2-40B4-BE49-F238E27FC236}">
                <a16:creationId xmlns:a16="http://schemas.microsoft.com/office/drawing/2014/main" id="{7F710965-5FC3-4C88-8FA2-ABB9B95C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400">
                <a:solidFill>
                  <a:srgbClr val="545472"/>
                </a:solidFill>
                <a:latin typeface="Arial" panose="020B0604020202020204" pitchFamily="34" charset="0"/>
              </a:rPr>
              <a:t>هيا العمري</a:t>
            </a:r>
          </a:p>
        </p:txBody>
      </p:sp>
      <p:pic>
        <p:nvPicPr>
          <p:cNvPr id="96261" name="Picture 10" descr="C:\Users\user\Pictures\صورة1.png">
            <a:extLst>
              <a:ext uri="{FF2B5EF4-FFF2-40B4-BE49-F238E27FC236}">
                <a16:creationId xmlns:a16="http://schemas.microsoft.com/office/drawing/2014/main" id="{C0281414-3A20-481E-98D5-75FFA69B3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" b="33333"/>
          <a:stretch>
            <a:fillRect/>
          </a:stretch>
        </p:blipFill>
        <p:spPr bwMode="auto">
          <a:xfrm>
            <a:off x="1524000" y="1"/>
            <a:ext cx="37147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10" descr="C:\Users\user\Pictures\صورة1.png">
            <a:extLst>
              <a:ext uri="{FF2B5EF4-FFF2-40B4-BE49-F238E27FC236}">
                <a16:creationId xmlns:a16="http://schemas.microsoft.com/office/drawing/2014/main" id="{463F7D2B-1C23-45FA-8C3C-1B1EC4FF5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86" r="3688" b="1295"/>
          <a:stretch>
            <a:fillRect/>
          </a:stretch>
        </p:blipFill>
        <p:spPr bwMode="auto">
          <a:xfrm>
            <a:off x="6596064" y="857250"/>
            <a:ext cx="3286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عنصر نائب للتذييل 1">
            <a:extLst>
              <a:ext uri="{FF2B5EF4-FFF2-40B4-BE49-F238E27FC236}">
                <a16:creationId xmlns:a16="http://schemas.microsoft.com/office/drawing/2014/main" id="{C570E66F-E191-4655-A464-E51B5158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400">
                <a:solidFill>
                  <a:srgbClr val="545472"/>
                </a:solidFill>
                <a:latin typeface="Arial" panose="020B0604020202020204" pitchFamily="34" charset="0"/>
              </a:rPr>
              <a:t>هيا العمري</a:t>
            </a:r>
          </a:p>
        </p:txBody>
      </p:sp>
      <p:pic>
        <p:nvPicPr>
          <p:cNvPr id="98307" name="Picture 2">
            <a:extLst>
              <a:ext uri="{FF2B5EF4-FFF2-40B4-BE49-F238E27FC236}">
                <a16:creationId xmlns:a16="http://schemas.microsoft.com/office/drawing/2014/main" id="{32D95D55-4EE7-4C57-9D42-40FE46678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937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2">
            <a:extLst>
              <a:ext uri="{FF2B5EF4-FFF2-40B4-BE49-F238E27FC236}">
                <a16:creationId xmlns:a16="http://schemas.microsoft.com/office/drawing/2014/main" id="{D97AEF9A-C6D7-4977-9328-F674349F4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0" t="1944" r="27945" b="89722"/>
          <a:stretch>
            <a:fillRect/>
          </a:stretch>
        </p:blipFill>
        <p:spPr bwMode="auto">
          <a:xfrm>
            <a:off x="1881188" y="2000251"/>
            <a:ext cx="1928812" cy="7858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>
            <a:extLst>
              <a:ext uri="{FF2B5EF4-FFF2-40B4-BE49-F238E27FC236}">
                <a16:creationId xmlns:a16="http://schemas.microsoft.com/office/drawing/2014/main" id="{3DAAF180-D015-4B64-B4CF-6B86D5349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6" y="2500313"/>
            <a:ext cx="5572125" cy="3416300"/>
          </a:xfrm>
          <a:prstGeom prst="rect">
            <a:avLst/>
          </a:prstGeom>
          <a:solidFill>
            <a:srgbClr val="FFE3A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892D5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يمتلك النمل داخل جسده الصغير نوعا من السموم يسمي حمض </a:t>
            </a:r>
            <a:r>
              <a:rPr lang="ar-SA" sz="2400" b="1" dirty="0" err="1">
                <a:solidFill>
                  <a:srgbClr val="892D5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النمليك</a:t>
            </a:r>
            <a:r>
              <a:rPr lang="ar-SA" sz="2400" b="1" dirty="0">
                <a:solidFill>
                  <a:srgbClr val="892D5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ar-S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حمض </a:t>
            </a:r>
            <a:r>
              <a:rPr lang="ar-SA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الفورميك</a:t>
            </a: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"،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2400" b="1" dirty="0">
              <a:solidFill>
                <a:srgbClr val="5454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54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srgbClr val="892D5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وهذا الحمض يستخدمه النمل في الدفاع عن نفسه أو مهاجمة فرائسه من الحشرات الأخرى والتهامها وذلك برش حمض </a:t>
            </a:r>
            <a:r>
              <a:rPr lang="ar-SA" sz="2400" b="1" dirty="0" err="1">
                <a:solidFill>
                  <a:srgbClr val="892D5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النمليك</a:t>
            </a:r>
            <a:r>
              <a:rPr lang="ar-SA" sz="2400" b="1" dirty="0">
                <a:solidFill>
                  <a:srgbClr val="892D5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على مسافة </a:t>
            </a:r>
            <a:r>
              <a:rPr lang="ar-SA" sz="2400" b="1" dirty="0" err="1">
                <a:solidFill>
                  <a:srgbClr val="892D5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عشرةسنتيمترات</a:t>
            </a:r>
            <a:r>
              <a:rPr lang="ar-SA" sz="2400" b="1" dirty="0">
                <a:solidFill>
                  <a:srgbClr val="892D5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حول الفريسة مما يشل حركتها فتنقض عليها وتحملها إلى مسكنها ، ويعد </a:t>
            </a:r>
            <a:r>
              <a:rPr lang="ar-SA" sz="2400" b="1" dirty="0" err="1">
                <a:solidFill>
                  <a:srgbClr val="892D5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الفورميك</a:t>
            </a:r>
            <a:r>
              <a:rPr lang="ar-SA" sz="2400" b="1" dirty="0">
                <a:solidFill>
                  <a:srgbClr val="892D5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سائلا عديم اللون، ذو رائحة نفاذة، وطعم لاذع، ويذوب بسرعة في الماء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D69C98A-A302-45A9-9CAB-BA09A45C550B}"/>
              </a:ext>
            </a:extLst>
          </p:cNvPr>
          <p:cNvSpPr/>
          <p:nvPr/>
        </p:nvSpPr>
        <p:spPr>
          <a:xfrm>
            <a:off x="8667768" y="857233"/>
            <a:ext cx="1714480" cy="5847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cs typeface="Arial"/>
              </a:rPr>
              <a:t>سبحان الله </a:t>
            </a:r>
          </a:p>
        </p:txBody>
      </p:sp>
      <p:sp>
        <p:nvSpPr>
          <p:cNvPr id="99332" name="عنصر نائب للتذييل 7">
            <a:extLst>
              <a:ext uri="{FF2B5EF4-FFF2-40B4-BE49-F238E27FC236}">
                <a16:creationId xmlns:a16="http://schemas.microsoft.com/office/drawing/2014/main" id="{BF071FD3-45A3-42D9-AD70-DC64ADD0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400">
                <a:solidFill>
                  <a:srgbClr val="545472"/>
                </a:solidFill>
                <a:latin typeface="Arial" panose="020B0604020202020204" pitchFamily="34" charset="0"/>
              </a:rPr>
              <a:t>هيا العمري</a:t>
            </a:r>
          </a:p>
        </p:txBody>
      </p:sp>
      <p:sp>
        <p:nvSpPr>
          <p:cNvPr id="99333" name="AutoShape 13" descr="نتيجة بحث الصور عن حمض الفورميك">
            <a:extLst>
              <a:ext uri="{FF2B5EF4-FFF2-40B4-BE49-F238E27FC236}">
                <a16:creationId xmlns:a16="http://schemas.microsoft.com/office/drawing/2014/main" id="{1D8F1043-B77E-41E7-8D89-471A26969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99334" name="AutoShape 15" descr="نتيجة بحث الصور عن حمض الفورميك">
            <a:extLst>
              <a:ext uri="{FF2B5EF4-FFF2-40B4-BE49-F238E27FC236}">
                <a16:creationId xmlns:a16="http://schemas.microsoft.com/office/drawing/2014/main" id="{C38CBFFA-9C82-42B5-A5B0-FF53A7DBD6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sp>
        <p:nvSpPr>
          <p:cNvPr id="99335" name="AutoShape 17" descr="http://3.bp.blogspot.com/-Q36bEKeDdKo/UTtzzyQA2wI/AAAAAAAAAIM/tq-0F-HX3D0/s1600/hgklllg2.gif">
            <a:extLst>
              <a:ext uri="{FF2B5EF4-FFF2-40B4-BE49-F238E27FC236}">
                <a16:creationId xmlns:a16="http://schemas.microsoft.com/office/drawing/2014/main" id="{11ABC78F-0AD2-4AED-B657-BCB569BE87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pic>
        <p:nvPicPr>
          <p:cNvPr id="99336" name="Picture 19" descr="http://3.bp.blogspot.com/-Q36bEKeDdKo/UTtzzyQA2wI/AAAAAAAAAIM/tq-0F-HX3D0/s1600/hgklllg2.gif">
            <a:extLst>
              <a:ext uri="{FF2B5EF4-FFF2-40B4-BE49-F238E27FC236}">
                <a16:creationId xmlns:a16="http://schemas.microsoft.com/office/drawing/2014/main" id="{C2A20000-215F-493B-9D9F-7215C25B7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4910" r="5022" b="10393"/>
          <a:stretch>
            <a:fillRect/>
          </a:stretch>
        </p:blipFill>
        <p:spPr bwMode="auto">
          <a:xfrm>
            <a:off x="1809750" y="1000126"/>
            <a:ext cx="321468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7" name="Picture 21" descr="http://i.myegy.to/images/fc62fa381423.original.jpeg">
            <a:extLst>
              <a:ext uri="{FF2B5EF4-FFF2-40B4-BE49-F238E27FC236}">
                <a16:creationId xmlns:a16="http://schemas.microsoft.com/office/drawing/2014/main" id="{D6333286-644F-444A-9C04-6109323B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285875"/>
            <a:ext cx="13906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8" name="Picture 23" descr="http://www.oloommagazine.com/Images/Articles/2012/05-06/2012_05_06_31_b.jpg">
            <a:extLst>
              <a:ext uri="{FF2B5EF4-FFF2-40B4-BE49-F238E27FC236}">
                <a16:creationId xmlns:a16="http://schemas.microsoft.com/office/drawing/2014/main" id="{07A791D3-33C9-4CA4-8406-BA2400BDB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2385"/>
          <a:stretch>
            <a:fillRect/>
          </a:stretch>
        </p:blipFill>
        <p:spPr bwMode="auto">
          <a:xfrm>
            <a:off x="2809876" y="4143376"/>
            <a:ext cx="16240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8" descr="C:\Users\user\Pictures\صورة12.png">
            <a:extLst>
              <a:ext uri="{FF2B5EF4-FFF2-40B4-BE49-F238E27FC236}">
                <a16:creationId xmlns:a16="http://schemas.microsoft.com/office/drawing/2014/main" id="{CA0150E6-CD61-47E8-89BD-9546B08E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0439"/>
            <a:ext cx="57150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عنصر نائب للتذييل 7">
            <a:extLst>
              <a:ext uri="{FF2B5EF4-FFF2-40B4-BE49-F238E27FC236}">
                <a16:creationId xmlns:a16="http://schemas.microsoft.com/office/drawing/2014/main" id="{2E98465B-AC03-493E-BEDA-04F0DEFA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7713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400">
                <a:solidFill>
                  <a:srgbClr val="545472"/>
                </a:solidFill>
                <a:latin typeface="Arial" panose="020B0604020202020204" pitchFamily="34" charset="0"/>
              </a:rPr>
              <a:t>هيا العمري</a:t>
            </a:r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38626E3A-96D4-4043-BA5A-5CA023D3D3B2}"/>
              </a:ext>
            </a:extLst>
          </p:cNvPr>
          <p:cNvSpPr/>
          <p:nvPr/>
        </p:nvSpPr>
        <p:spPr>
          <a:xfrm>
            <a:off x="6810380" y="2071679"/>
            <a:ext cx="3606698" cy="3834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70C0"/>
                </a:solidFill>
                <a:latin typeface="Tahoma"/>
                <a:cs typeface="Arial"/>
              </a:rPr>
              <a:t>هي</a:t>
            </a:r>
            <a:r>
              <a:rPr lang="ar-SA" sz="2000" dirty="0">
                <a:solidFill>
                  <a:srgbClr val="0070C0"/>
                </a:solidFill>
                <a:latin typeface="Tahoma"/>
                <a:cs typeface="Arial"/>
              </a:rPr>
              <a:t> :</a:t>
            </a:r>
            <a:r>
              <a:rPr lang="ar-SA" sz="2000" dirty="0">
                <a:solidFill>
                  <a:srgbClr val="FF0000"/>
                </a:solidFill>
                <a:latin typeface="Tahoma"/>
                <a:cs typeface="Arial"/>
              </a:rPr>
              <a:t> </a:t>
            </a:r>
            <a:r>
              <a:rPr lang="ar-SA" sz="2000" b="1" dirty="0">
                <a:solidFill>
                  <a:srgbClr val="545472"/>
                </a:solidFill>
                <a:latin typeface="Tahoma"/>
                <a:cs typeface="Arial"/>
              </a:rPr>
              <a:t>مواد تتقبل أيونات الهيدروجين </a:t>
            </a: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52A4F932-D795-4902-B3E8-5E91D810AE22}"/>
              </a:ext>
            </a:extLst>
          </p:cNvPr>
          <p:cNvCxnSpPr/>
          <p:nvPr/>
        </p:nvCxnSpPr>
        <p:spPr bwMode="auto">
          <a:xfrm rot="5400000">
            <a:off x="9525795" y="1642270"/>
            <a:ext cx="714375" cy="15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21">
            <a:extLst>
              <a:ext uri="{FF2B5EF4-FFF2-40B4-BE49-F238E27FC236}">
                <a16:creationId xmlns:a16="http://schemas.microsoft.com/office/drawing/2014/main" id="{9A34D3E2-017A-4045-B992-066E68FA9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524364" y="0"/>
            <a:ext cx="3429024" cy="714356"/>
          </a:xfrm>
          <a:prstGeom prst="roundRect">
            <a:avLst>
              <a:gd name="adj" fmla="val 20707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user\Pictures\صورة,.png">
            <a:extLst>
              <a:ext uri="{FF2B5EF4-FFF2-40B4-BE49-F238E27FC236}">
                <a16:creationId xmlns:a16="http://schemas.microsoft.com/office/drawing/2014/main" id="{57EBEE54-820A-472C-9527-B0500415C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67813" y="857250"/>
            <a:ext cx="1262062" cy="5143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grpSp>
        <p:nvGrpSpPr>
          <p:cNvPr id="2" name="مجموعة 8">
            <a:extLst>
              <a:ext uri="{FF2B5EF4-FFF2-40B4-BE49-F238E27FC236}">
                <a16:creationId xmlns:a16="http://schemas.microsoft.com/office/drawing/2014/main" id="{D33F464A-01F9-4547-9348-E926317F426B}"/>
              </a:ext>
            </a:extLst>
          </p:cNvPr>
          <p:cNvGrpSpPr>
            <a:grpSpLocks/>
          </p:cNvGrpSpPr>
          <p:nvPr/>
        </p:nvGrpSpPr>
        <p:grpSpPr bwMode="auto">
          <a:xfrm>
            <a:off x="3667125" y="1071563"/>
            <a:ext cx="4624388" cy="461962"/>
            <a:chOff x="908632" y="5140951"/>
            <a:chExt cx="3965365" cy="233352"/>
          </a:xfrm>
        </p:grpSpPr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3ED7ED79-9AAF-4E13-83F6-F0B7F39A104F}"/>
                </a:ext>
              </a:extLst>
            </p:cNvPr>
            <p:cNvSpPr txBox="1"/>
            <p:nvPr/>
          </p:nvSpPr>
          <p:spPr>
            <a:xfrm>
              <a:off x="908632" y="5140951"/>
              <a:ext cx="3965365" cy="23335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1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 err="1">
                  <a:solidFill>
                    <a:srgbClr val="FF0000"/>
                  </a:solidFill>
                  <a:latin typeface="Tahoma"/>
                  <a:cs typeface="Arial"/>
                </a:rPr>
                <a:t>NaOH</a:t>
              </a:r>
              <a:r>
                <a:rPr lang="en-US" sz="2400" dirty="0">
                  <a:solidFill>
                    <a:srgbClr val="FF0000"/>
                  </a:solidFill>
                  <a:latin typeface="Tahoma"/>
                  <a:cs typeface="Arial"/>
                </a:rPr>
                <a:t>                  </a:t>
              </a:r>
              <a:r>
                <a:rPr lang="en-US" sz="2400" dirty="0">
                  <a:solidFill>
                    <a:srgbClr val="00B050"/>
                  </a:solidFill>
                  <a:latin typeface="Tahoma"/>
                  <a:cs typeface="Arial"/>
                </a:rPr>
                <a:t>Na</a:t>
              </a:r>
              <a:r>
                <a:rPr lang="en-US" sz="2400" baseline="30000" dirty="0">
                  <a:solidFill>
                    <a:srgbClr val="00B050"/>
                  </a:solidFill>
                  <a:latin typeface="Tahoma"/>
                  <a:cs typeface="Arial"/>
                </a:rPr>
                <a:t>+</a:t>
              </a:r>
              <a:r>
                <a:rPr lang="en-US" sz="2400" dirty="0">
                  <a:solidFill>
                    <a:srgbClr val="00B050"/>
                  </a:solidFill>
                  <a:latin typeface="Tahoma"/>
                  <a:cs typeface="Arial"/>
                </a:rPr>
                <a:t>   </a:t>
              </a:r>
              <a:r>
                <a:rPr lang="en-US" sz="2400" dirty="0">
                  <a:solidFill>
                    <a:srgbClr val="0070C0"/>
                  </a:solidFill>
                  <a:latin typeface="Tahoma"/>
                  <a:cs typeface="Arial"/>
                </a:rPr>
                <a:t>+</a:t>
              </a:r>
              <a:r>
                <a:rPr lang="en-US" sz="2400" dirty="0">
                  <a:solidFill>
                    <a:srgbClr val="FF0000"/>
                  </a:solidFill>
                  <a:latin typeface="Tahoma"/>
                  <a:cs typeface="Arial"/>
                </a:rPr>
                <a:t>   OH</a:t>
              </a:r>
              <a:r>
                <a:rPr lang="en-US" sz="2400" baseline="30000" dirty="0">
                  <a:solidFill>
                    <a:srgbClr val="FF0000"/>
                  </a:solidFill>
                  <a:latin typeface="Tahoma"/>
                  <a:cs typeface="Arial"/>
                </a:rPr>
                <a:t>-</a:t>
              </a:r>
              <a:endParaRPr lang="ar-SA" sz="2400" baseline="30000" dirty="0">
                <a:solidFill>
                  <a:srgbClr val="FF0000"/>
                </a:solidFill>
                <a:latin typeface="Tahoma"/>
                <a:cs typeface="Arial"/>
              </a:endParaRPr>
            </a:p>
          </p:txBody>
        </p:sp>
        <p:cxnSp>
          <p:nvCxnSpPr>
            <p:cNvPr id="24" name="رابط كسهم مستقيم 23">
              <a:extLst>
                <a:ext uri="{FF2B5EF4-FFF2-40B4-BE49-F238E27FC236}">
                  <a16:creationId xmlns:a16="http://schemas.microsoft.com/office/drawing/2014/main" id="{6ABB4DC4-0986-4A3C-920D-56E7DBC8CAF6}"/>
                </a:ext>
              </a:extLst>
            </p:cNvPr>
            <p:cNvCxnSpPr/>
            <p:nvPr/>
          </p:nvCxnSpPr>
          <p:spPr>
            <a:xfrm>
              <a:off x="1888743" y="5285293"/>
              <a:ext cx="1102625" cy="160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1387" name="مربع نص 24">
            <a:extLst>
              <a:ext uri="{FF2B5EF4-FFF2-40B4-BE49-F238E27FC236}">
                <a16:creationId xmlns:a16="http://schemas.microsoft.com/office/drawing/2014/main" id="{F8F7D50E-0154-4CCF-BCB7-863E22AC3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14" y="2643188"/>
            <a:ext cx="3963987" cy="1200150"/>
          </a:xfrm>
          <a:prstGeom prst="rect">
            <a:avLst/>
          </a:prstGeom>
          <a:solidFill>
            <a:srgbClr val="E8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000" b="1">
                <a:solidFill>
                  <a:srgbClr val="002060"/>
                </a:solidFill>
                <a:latin typeface="Arial" panose="020B0604020202020204" pitchFamily="34" charset="0"/>
              </a:rPr>
              <a:t>عند ذوبان قاعدة في الماء تنجذب اليها ذرات الهيدروجين من بعض جزيئات الماء وتتكون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2000" b="1">
                <a:solidFill>
                  <a:srgbClr val="002060"/>
                </a:solidFill>
                <a:latin typeface="Arial" panose="020B0604020202020204" pitchFamily="34" charset="0"/>
              </a:rPr>
              <a:t>أيونات الهيدروكسيد </a:t>
            </a:r>
            <a:r>
              <a:rPr lang="en-US" altLang="ar-SA" sz="2000">
                <a:solidFill>
                  <a:srgbClr val="FF0000"/>
                </a:solidFill>
                <a:latin typeface="Arial" panose="020B0604020202020204" pitchFamily="34" charset="0"/>
              </a:rPr>
              <a:t>OH</a:t>
            </a:r>
            <a:r>
              <a:rPr lang="en-US" altLang="ar-SA" baseline="3000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ar-SA" altLang="ar-SA" sz="2000">
              <a:solidFill>
                <a:srgbClr val="545472"/>
              </a:solidFill>
              <a:latin typeface="Arial" panose="020B0604020202020204" pitchFamily="34" charset="0"/>
            </a:endParaRPr>
          </a:p>
        </p:txBody>
      </p: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C9BA5627-1EB4-4507-AD0B-CCF6B732C9F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53670" y="1785145"/>
            <a:ext cx="428625" cy="1587"/>
          </a:xfrm>
          <a:prstGeom prst="straightConnector1">
            <a:avLst/>
          </a:prstGeom>
          <a:noFill/>
          <a:ln w="19050" algn="ctr">
            <a:solidFill>
              <a:srgbClr val="FF33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535E203-3A7B-46CC-9BF7-BEC278A21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1" y="2000250"/>
            <a:ext cx="2428875" cy="141605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C00000"/>
                </a:solidFill>
                <a:latin typeface="Arial" panose="020B0604020202020204" pitchFamily="34" charset="0"/>
              </a:rPr>
              <a:t>هيدروكسيد الصوديوم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1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002060"/>
                </a:solidFill>
                <a:latin typeface="Arial" panose="020B0604020202020204" pitchFamily="34" charset="0"/>
              </a:rPr>
              <a:t>مثال لقاعدة وعندما يذوب في الماء تنفصل </a:t>
            </a:r>
            <a:r>
              <a:rPr lang="ar-SA" altLang="ar-SA" sz="1800" b="1">
                <a:solidFill>
                  <a:srgbClr val="00B050"/>
                </a:solidFill>
                <a:latin typeface="Arial" panose="020B0604020202020204" pitchFamily="34" charset="0"/>
              </a:rPr>
              <a:t>أيونات الصوديوم </a:t>
            </a:r>
            <a:r>
              <a:rPr lang="ar-SA" altLang="ar-SA" sz="1800" b="1">
                <a:solidFill>
                  <a:srgbClr val="002060"/>
                </a:solidFill>
                <a:latin typeface="Arial" panose="020B0604020202020204" pitchFamily="34" charset="0"/>
              </a:rPr>
              <a:t>عن </a:t>
            </a:r>
            <a:r>
              <a:rPr lang="ar-SA" altLang="ar-SA" sz="1800" b="1">
                <a:solidFill>
                  <a:srgbClr val="FF0000"/>
                </a:solidFill>
                <a:latin typeface="Arial" panose="020B0604020202020204" pitchFamily="34" charset="0"/>
              </a:rPr>
              <a:t>أيونات الهيدروكسيد 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FE82717-460B-4F1C-A12D-26D0D1B5E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8" y="1000125"/>
            <a:ext cx="1255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>
                <a:solidFill>
                  <a:srgbClr val="000000"/>
                </a:solidFill>
                <a:latin typeface="Arial" panose="020B0604020202020204" pitchFamily="34" charset="0"/>
              </a:rPr>
              <a:t>ذوبان في الماء</a:t>
            </a:r>
          </a:p>
        </p:txBody>
      </p:sp>
      <p:pic>
        <p:nvPicPr>
          <p:cNvPr id="101391" name="Picture 4" descr="https://www.colourbox.com/preview/5814750-woman.jpg">
            <a:extLst>
              <a:ext uri="{FF2B5EF4-FFF2-40B4-BE49-F238E27FC236}">
                <a16:creationId xmlns:a16="http://schemas.microsoft.com/office/drawing/2014/main" id="{80E66E69-0DFD-40ED-BD4B-83EBB82D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500064"/>
            <a:ext cx="18573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6" descr="C:\Users\user\Pictures\ت.png">
            <a:extLst>
              <a:ext uri="{FF2B5EF4-FFF2-40B4-BE49-F238E27FC236}">
                <a16:creationId xmlns:a16="http://schemas.microsoft.com/office/drawing/2014/main" id="{B616D4DE-4F99-4EC0-BF5D-83C48A3B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9" y="4214813"/>
            <a:ext cx="29622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545472"/>
      </a:dk1>
      <a:lt1>
        <a:srgbClr val="FFFFFF"/>
      </a:lt1>
      <a:dk2>
        <a:srgbClr val="892D5B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CCCCFF"/>
      </a:hlink>
      <a:folHlink>
        <a:srgbClr val="D9D9E5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545472"/>
        </a:dk1>
        <a:lt1>
          <a:srgbClr val="FFFFFF"/>
        </a:lt1>
        <a:dk2>
          <a:srgbClr val="892D5B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CCCCFF"/>
        </a:hlink>
        <a:folHlink>
          <a:srgbClr val="D9D9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B7B7FF"/>
        </a:hlink>
        <a:folHlink>
          <a:srgbClr val="BCD8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9DC6D5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CCDFE7"/>
        </a:accent5>
        <a:accent6>
          <a:srgbClr val="CD96B1"/>
        </a:accent6>
        <a:hlink>
          <a:srgbClr val="B7B7FF"/>
        </a:hlink>
        <a:folHlink>
          <a:srgbClr val="F2D6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D5BAFC"/>
        </a:hlink>
        <a:folHlink>
          <a:srgbClr val="D7D9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FBE9BB"/>
        </a:hlink>
        <a:folHlink>
          <a:srgbClr val="CFE2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D1EC9C"/>
        </a:hlink>
        <a:folHlink>
          <a:srgbClr val="EFE5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452</Words>
  <Application>Microsoft Office PowerPoint</Application>
  <PresentationFormat>شاشة عريضة</PresentationFormat>
  <Paragraphs>101</Paragraphs>
  <Slides>12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Default Design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tovy abdullah</dc:creator>
  <cp:lastModifiedBy>tovy abdullah</cp:lastModifiedBy>
  <cp:revision>1</cp:revision>
  <dcterms:created xsi:type="dcterms:W3CDTF">2021-09-13T14:39:55Z</dcterms:created>
  <dcterms:modified xsi:type="dcterms:W3CDTF">2021-09-13T14:52:42Z</dcterms:modified>
</cp:coreProperties>
</file>