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3F5ECA5-D492-458D-A15D-0D4709A8F6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C7B77B7-51EC-494E-B2CA-E68089DD50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8DCC8A2-166C-4EFC-A6F1-069952579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A2A8-F89A-449A-9221-AE8E1CAAABC5}" type="datetimeFigureOut">
              <a:rPr lang="ar-SA" smtClean="0"/>
              <a:t>22/01/43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032EAF6-93F7-4A88-A7FE-FDE9C36BF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3102E01-EB9F-4884-B366-E801AB7FF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F43A-8858-48FA-B168-9CB907859A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13992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DE8321C-0945-4634-81F4-B340014B2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321CB1F-6529-41FA-B6F5-0C05397382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1D634C5-0A59-4076-8F8C-8EB94CA8B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A2A8-F89A-449A-9221-AE8E1CAAABC5}" type="datetimeFigureOut">
              <a:rPr lang="ar-SA" smtClean="0"/>
              <a:t>22/01/43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134635A-C8DC-411D-83EF-68321F233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6370613-D52E-4A85-9FC6-55E21DAAB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F43A-8858-48FA-B168-9CB907859A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926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1CE8D28F-6E62-4CF0-814B-226D9DC4A3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AE0D71D-67A6-419F-AEDE-B413BED93A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76BECEC-45E9-4D8E-A78C-883115D9C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A2A8-F89A-449A-9221-AE8E1CAAABC5}" type="datetimeFigureOut">
              <a:rPr lang="ar-SA" smtClean="0"/>
              <a:t>22/01/43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E93EDF1-B909-4C36-9049-A78C1A78D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0EAC3B5-6567-4E2D-A8F9-AA4E89DF5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F43A-8858-48FA-B168-9CB907859A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03310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07E1DC3-9E50-4308-B775-1BC0FD63D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BA16050-271E-40B2-922E-2338F6B19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68B5C69-50CE-4CA0-8D4A-DEF5974C1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A2A8-F89A-449A-9221-AE8E1CAAABC5}" type="datetimeFigureOut">
              <a:rPr lang="ar-SA" smtClean="0"/>
              <a:t>22/01/43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A717326-AC50-4B58-8052-71547CC3A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245C80F-2892-4992-B404-81A9E38BD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F43A-8858-48FA-B168-9CB907859A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57103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15D02AB-4BAC-4BD5-8DAA-1A1A5D5AF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94A8E85-EB8E-4354-A4A0-3F4CA832F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DF1104B-C9FB-4695-99DF-67E72BD80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A2A8-F89A-449A-9221-AE8E1CAAABC5}" type="datetimeFigureOut">
              <a:rPr lang="ar-SA" smtClean="0"/>
              <a:t>22/01/43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7C97189-CB69-4F6E-B3EE-45AFAC101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E6F178F-3F4A-45F5-9B05-4E45106EA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F43A-8858-48FA-B168-9CB907859A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1628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B34F6C3-DAB1-4A9F-B50E-BBA9FACB6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75B8CCD-72EB-4E6E-A403-97C325EA67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0B88472-21B7-427A-A839-0731279251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6E3ACEE-0733-47A2-BD34-2AC7D285D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A2A8-F89A-449A-9221-AE8E1CAAABC5}" type="datetimeFigureOut">
              <a:rPr lang="ar-SA" smtClean="0"/>
              <a:t>22/01/43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96CBC74-D099-4B34-8D48-5D9496281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63618CE-4167-46D5-8502-2BA75461A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F43A-8858-48FA-B168-9CB907859A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73044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51C8D4E-5722-49A9-81D2-148C90E60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61D6223-BC37-4364-9E93-43603D4B3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59ADE4C-49BD-4D30-B304-C88EF07103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7AA5DB9-3581-4F2A-8AFD-AA258C66D2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26E4CD36-F017-4A9A-863D-93DD656016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90391263-B7AE-495F-98C1-C657E78E6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A2A8-F89A-449A-9221-AE8E1CAAABC5}" type="datetimeFigureOut">
              <a:rPr lang="ar-SA" smtClean="0"/>
              <a:t>22/01/43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07EA62D6-B839-4B59-AD9A-0F2FCF271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454E1F71-39B4-4B85-A991-9E6A6AA65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F43A-8858-48FA-B168-9CB907859A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6690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6E8486D-872A-4D9C-B8F4-6AFCEFA2B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1C895CB-82E5-46D2-A270-179385C4B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A2A8-F89A-449A-9221-AE8E1CAAABC5}" type="datetimeFigureOut">
              <a:rPr lang="ar-SA" smtClean="0"/>
              <a:t>22/01/43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4A28F3E-7B49-4D8C-BA40-E252BF666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81BF8ED5-EE78-4924-B60F-AE316115E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F43A-8858-48FA-B168-9CB907859A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4642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D7A2116-D3B6-40F8-8C65-8586BEB66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A2A8-F89A-449A-9221-AE8E1CAAABC5}" type="datetimeFigureOut">
              <a:rPr lang="ar-SA" smtClean="0"/>
              <a:t>22/01/43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F04485B4-639B-47EC-B1E1-02CF1C4CB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276A174B-11B9-4F37-AD64-4C669E51B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F43A-8858-48FA-B168-9CB907859A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02306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8CA6B30-7DB0-418D-A92F-109E99C61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4F646D7-40BD-445E-91E7-160F5FEB1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7EF118E-32AD-4B22-922E-92F4F87885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167B201-E55B-4842-9EF5-65E390C88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A2A8-F89A-449A-9221-AE8E1CAAABC5}" type="datetimeFigureOut">
              <a:rPr lang="ar-SA" smtClean="0"/>
              <a:t>22/01/43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159E4DC-C318-4430-BB16-A6293764A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670626A-4CE8-410F-AB61-253DC5A74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F43A-8858-48FA-B168-9CB907859A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52347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61BC056-9711-488C-99C1-BF4942C8E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2A6E5E7-921F-423E-9174-C4201A7FF4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5ACB720-67F2-4F87-802B-3FB5EB80B3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EBE43E5-17A3-4F6F-A2F5-D0EA9771E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A2A8-F89A-449A-9221-AE8E1CAAABC5}" type="datetimeFigureOut">
              <a:rPr lang="ar-SA" smtClean="0"/>
              <a:t>22/01/43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102C8E8-9C47-40BC-87C9-61796B20C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CA69128-14F0-4846-BA01-129DA4084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F43A-8858-48FA-B168-9CB907859A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76214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D30626C2-EF6D-4CB4-80ED-7A4923863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E2F47A0-8017-43B9-B9B8-8A88AB772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1FFA3BC-7A92-4CA6-B867-CE701255E0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CA2A8-F89A-449A-9221-AE8E1CAAABC5}" type="datetimeFigureOut">
              <a:rPr lang="ar-SA" smtClean="0"/>
              <a:t>22/01/43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F3F0E24-C89F-4E87-8C98-2B26751957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BC824B3-CAD5-4718-9B97-C7EC35FEDD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1F43A-8858-48FA-B168-9CB907859A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21249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34C06E0-1C93-4FBE-8E3F-31E6AB6DC6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9DE1C87-81E8-4D7A-825C-7653216F00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52600B6A-3232-4854-BB78-EC22922FDB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339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34C06E0-1C93-4FBE-8E3F-31E6AB6DC6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9DE1C87-81E8-4D7A-825C-7653216F00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6143F4BA-F934-4672-90BD-11300476A2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101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34C06E0-1C93-4FBE-8E3F-31E6AB6DC6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9DE1C87-81E8-4D7A-825C-7653216F00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B5009A2E-C7CD-4B73-A3C2-F55A4FC43A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756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34C06E0-1C93-4FBE-8E3F-31E6AB6DC6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9DE1C87-81E8-4D7A-825C-7653216F00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1BFAE8B-6558-4FB1-AAE5-DDF2E0FAD2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512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34C06E0-1C93-4FBE-8E3F-31E6AB6DC6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9DE1C87-81E8-4D7A-825C-7653216F00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703DA1D-E701-41DE-88B3-D9BDB660DB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149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34C06E0-1C93-4FBE-8E3F-31E6AB6DC6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9DE1C87-81E8-4D7A-825C-7653216F00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4018DA2A-A412-4657-85C9-77E04D21AB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374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34C06E0-1C93-4FBE-8E3F-31E6AB6DC6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9DE1C87-81E8-4D7A-825C-7653216F00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4ED3E0CD-8376-479D-8871-52399ADA22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786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34C06E0-1C93-4FBE-8E3F-31E6AB6DC6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9DE1C87-81E8-4D7A-825C-7653216F00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D214ABAA-912A-4838-929F-D38399C60D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229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34C06E0-1C93-4FBE-8E3F-31E6AB6DC6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9DE1C87-81E8-4D7A-825C-7653216F00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F397BD1-9461-45F9-9215-49C1E68429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558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34C06E0-1C93-4FBE-8E3F-31E6AB6DC6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9DE1C87-81E8-4D7A-825C-7653216F00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69A19548-45AF-4A8A-9C7C-90BAD71ECA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405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34C06E0-1C93-4FBE-8E3F-31E6AB6DC6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9DE1C87-81E8-4D7A-825C-7653216F00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CA9DC239-3153-4B78-9C08-DF0FDB879E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37727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شاشة عريضة</PresentationFormat>
  <Paragraphs>0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ماجد البيضاني</dc:creator>
  <cp:lastModifiedBy>ماجد البيضاني</cp:lastModifiedBy>
  <cp:revision>1</cp:revision>
  <dcterms:created xsi:type="dcterms:W3CDTF">2021-08-29T22:19:49Z</dcterms:created>
  <dcterms:modified xsi:type="dcterms:W3CDTF">2021-08-29T22:22:29Z</dcterms:modified>
</cp:coreProperties>
</file>