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83" r:id="rId3"/>
    <p:sldId id="284" r:id="rId4"/>
    <p:sldId id="275" r:id="rId5"/>
    <p:sldId id="285" r:id="rId6"/>
    <p:sldId id="286" r:id="rId7"/>
    <p:sldId id="287" r:id="rId8"/>
    <p:sldId id="288" r:id="rId9"/>
    <p:sldId id="289" r:id="rId10"/>
    <p:sldId id="263" r:id="rId11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5B8BE2-2349-4A6C-B2D6-BAC937CEC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43007A7-7B19-40EE-B007-C1355C4FD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F3AD0B-719B-41EF-A3A7-92F71AA7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8C22C1C-48C9-4552-9493-6E5A23A9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8380AC-B84F-4011-A70F-7510520C1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3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1ACF29F-DF1F-4A16-B6EA-E3E176A2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495471-130C-48AF-A5A3-EECD9740D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DE5E099-A17C-42D0-A2A1-57B4855A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1CF04B-989B-47C1-B487-EAD0B9DC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F05B3B-BBE6-40F3-8A7D-B53E88A2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89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A1939B2-27DC-45CC-B8A6-2E08BA085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392D316-4A0B-43D2-A9E4-A9AF70B0F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DB6D09-0C90-41D4-B9C2-EC4E55CF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E28C7-9056-4C76-A197-28ED5E30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A1A00FF-DBE0-4443-B44B-CB961183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145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D6D8253-2DA7-4072-9009-BCB961C1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904960-1F33-4EA5-A7D0-74B69947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449F016-F4FB-4406-B168-5D17A0B01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29336F-AB3C-43D8-A900-502E48AA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D6E15C-E9A6-4AFF-B278-EB6E2BDBE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868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DEDAD7-7CE1-4188-9355-91908EFE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E069CFB-6FEE-41CB-A0B8-4631E2598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17F4BC6-9EC0-4B84-9AB5-33463762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8A6FCB-0FB9-4F92-8321-024AA774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65279F2-F9A0-42EB-A0FA-6FB55528F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769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DEFD78-9024-43DC-B229-1352BEEE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A83A77-CE40-4DF7-87E4-02D331B1F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C0F3EAE-6987-43AB-93AE-A5C51B43D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2F3F53-5573-4C13-A8D8-C9D84BEC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DBB01AB-7653-419D-90C7-A9A268529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5955ACD-6DCD-495C-8C93-0B596B5C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3381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04FB88-6126-4AB8-9A1B-718FD07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590D52-6C0B-4E67-88D3-E7D9DDB60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E668C5-049C-4543-91F3-BECB41D51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0C58EF4-34D0-424F-8DBC-B9AD792E5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CC9E000-EF6A-413A-A9AF-99AEFE549D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093D59F-B595-47EF-9C9C-782BA671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523F8F3-B90A-4A6F-BC28-8E4052328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6C0C3EB-15B4-47BC-A4D5-3CB230241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369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E32514-EE34-4746-A123-38714267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48FC76C-A41E-475A-9F27-E2AD8997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01214F0-3AEC-4DBD-A6E7-98A0F5BF7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A621B0E-48A6-4C25-94E9-F8BF3B94B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4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896DF22-BD20-4389-8F0A-6B9719678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A5A5986-9192-4487-8212-070883AAA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C81BE0-22AF-40C6-9980-7E01774B9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51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7665BE-CCC2-499A-A7F6-BC48F342E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5074A1C-89E7-4E66-AFB7-7D3B2B847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3BAC90F-7B54-4E6F-B08D-4408763EE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8A4D573-C4D1-46B8-9E07-ACDB26C2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849BE57-9E55-4773-9B53-6B4B200A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A0B9637-E9F3-449A-84FD-3D7E4690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3543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E7B7E8-CA8A-4D20-8CB5-B21C1C2ED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519A57B-609D-4C93-A619-01B904664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5ED86D9-10A2-4337-B150-81E73A5ED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A515048-8165-4D92-B69E-A67D9AC6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1110FFD-2C04-4345-8E53-9D8BABC34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A3AED34-C07E-49BE-9401-8A513947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70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9D4039B-7E1F-433B-A1C8-F6726FEA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94CE57-97F8-4E19-B13A-2F9F06B5A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7D5E4B5-2919-4344-9A82-F832B5FC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D27C-5BA5-4D52-B947-6413BF5CD60B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8DDA91-6FD9-44BF-888A-000BD1FAA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89C0B7-0718-4015-97E2-0F1BB7EB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52948-3EF1-4452-B9D7-C4336FEE8B3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01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8.png"/><Relationship Id="rId7" Type="http://schemas.openxmlformats.org/officeDocument/2006/relationships/image" Target="../media/image4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39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10" Type="http://schemas.openxmlformats.org/officeDocument/2006/relationships/image" Target="../media/image17.png"/><Relationship Id="rId4" Type="http://schemas.openxmlformats.org/officeDocument/2006/relationships/image" Target="../media/image2.jp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6.png"/><Relationship Id="rId10" Type="http://schemas.openxmlformats.org/officeDocument/2006/relationships/image" Target="../media/image22.png"/><Relationship Id="rId4" Type="http://schemas.openxmlformats.org/officeDocument/2006/relationships/image" Target="../media/image2.jp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2.png"/><Relationship Id="rId7" Type="http://schemas.openxmlformats.org/officeDocument/2006/relationships/image" Target="../media/image2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7.png"/><Relationship Id="rId10" Type="http://schemas.openxmlformats.org/officeDocument/2006/relationships/image" Target="../media/image27.png"/><Relationship Id="rId4" Type="http://schemas.openxmlformats.org/officeDocument/2006/relationships/image" Target="../media/image2.jp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2.png"/><Relationship Id="rId7" Type="http://schemas.openxmlformats.org/officeDocument/2006/relationships/image" Target="../media/image2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8.png"/><Relationship Id="rId10" Type="http://schemas.openxmlformats.org/officeDocument/2006/relationships/image" Target="../media/image31.png"/><Relationship Id="rId4" Type="http://schemas.openxmlformats.org/officeDocument/2006/relationships/image" Target="../media/image2.jp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8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2.png"/><Relationship Id="rId7" Type="http://schemas.openxmlformats.org/officeDocument/2006/relationships/image" Target="../media/image3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8.png"/><Relationship Id="rId10" Type="http://schemas.openxmlformats.org/officeDocument/2006/relationships/image" Target="../media/image37.png"/><Relationship Id="rId4" Type="http://schemas.openxmlformats.org/officeDocument/2006/relationships/image" Target="../media/image2.jp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مستطيل 20">
            <a:extLst>
              <a:ext uri="{FF2B5EF4-FFF2-40B4-BE49-F238E27FC236}">
                <a16:creationId xmlns:a16="http://schemas.microsoft.com/office/drawing/2014/main" id="{057EA44B-B5BE-4358-85F3-2AE7D77BBE26}"/>
              </a:ext>
            </a:extLst>
          </p:cNvPr>
          <p:cNvSpPr/>
          <p:nvPr/>
        </p:nvSpPr>
        <p:spPr>
          <a:xfrm>
            <a:off x="4949824" y="1306073"/>
            <a:ext cx="2292350" cy="5429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tx1"/>
            </a:solidFill>
            <a:prstDash val="lgDash"/>
            <a:extLst>
              <a:ext uri="{C807C97D-BFC1-408E-A445-0C87EB9F89A2}">
                <ask:lineSketchStyleProps xmlns:ask="http://schemas.microsoft.com/office/drawing/2018/sketchyshapes" sd="1137430884">
                  <a:custGeom>
                    <a:avLst/>
                    <a:gdLst>
                      <a:gd name="connsiteX0" fmla="*/ 0 w 3430270"/>
                      <a:gd name="connsiteY0" fmla="*/ 0 h 542925"/>
                      <a:gd name="connsiteX1" fmla="*/ 571712 w 3430270"/>
                      <a:gd name="connsiteY1" fmla="*/ 0 h 542925"/>
                      <a:gd name="connsiteX2" fmla="*/ 1212029 w 3430270"/>
                      <a:gd name="connsiteY2" fmla="*/ 0 h 542925"/>
                      <a:gd name="connsiteX3" fmla="*/ 1749438 w 3430270"/>
                      <a:gd name="connsiteY3" fmla="*/ 0 h 542925"/>
                      <a:gd name="connsiteX4" fmla="*/ 2252544 w 3430270"/>
                      <a:gd name="connsiteY4" fmla="*/ 0 h 542925"/>
                      <a:gd name="connsiteX5" fmla="*/ 2789953 w 3430270"/>
                      <a:gd name="connsiteY5" fmla="*/ 0 h 542925"/>
                      <a:gd name="connsiteX6" fmla="*/ 3430270 w 3430270"/>
                      <a:gd name="connsiteY6" fmla="*/ 0 h 542925"/>
                      <a:gd name="connsiteX7" fmla="*/ 3430270 w 3430270"/>
                      <a:gd name="connsiteY7" fmla="*/ 542925 h 542925"/>
                      <a:gd name="connsiteX8" fmla="*/ 2961466 w 3430270"/>
                      <a:gd name="connsiteY8" fmla="*/ 542925 h 542925"/>
                      <a:gd name="connsiteX9" fmla="*/ 2389755 w 3430270"/>
                      <a:gd name="connsiteY9" fmla="*/ 542925 h 542925"/>
                      <a:gd name="connsiteX10" fmla="*/ 1886649 w 3430270"/>
                      <a:gd name="connsiteY10" fmla="*/ 542925 h 542925"/>
                      <a:gd name="connsiteX11" fmla="*/ 1349240 w 3430270"/>
                      <a:gd name="connsiteY11" fmla="*/ 542925 h 542925"/>
                      <a:gd name="connsiteX12" fmla="*/ 811831 w 3430270"/>
                      <a:gd name="connsiteY12" fmla="*/ 542925 h 542925"/>
                      <a:gd name="connsiteX13" fmla="*/ 0 w 3430270"/>
                      <a:gd name="connsiteY13" fmla="*/ 542925 h 542925"/>
                      <a:gd name="connsiteX14" fmla="*/ 0 w 3430270"/>
                      <a:gd name="connsiteY14" fmla="*/ 0 h 5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430270" h="542925" fill="none" extrusionOk="0">
                        <a:moveTo>
                          <a:pt x="0" y="0"/>
                        </a:moveTo>
                        <a:cubicBezTo>
                          <a:pt x="134487" y="-3855"/>
                          <a:pt x="291418" y="12095"/>
                          <a:pt x="571712" y="0"/>
                        </a:cubicBezTo>
                        <a:cubicBezTo>
                          <a:pt x="852006" y="-12095"/>
                          <a:pt x="968660" y="45957"/>
                          <a:pt x="1212029" y="0"/>
                        </a:cubicBezTo>
                        <a:cubicBezTo>
                          <a:pt x="1455398" y="-45957"/>
                          <a:pt x="1527021" y="31051"/>
                          <a:pt x="1749438" y="0"/>
                        </a:cubicBezTo>
                        <a:cubicBezTo>
                          <a:pt x="1971855" y="-31051"/>
                          <a:pt x="2136683" y="30045"/>
                          <a:pt x="2252544" y="0"/>
                        </a:cubicBezTo>
                        <a:cubicBezTo>
                          <a:pt x="2368405" y="-30045"/>
                          <a:pt x="2653268" y="6776"/>
                          <a:pt x="2789953" y="0"/>
                        </a:cubicBezTo>
                        <a:cubicBezTo>
                          <a:pt x="2926638" y="-6776"/>
                          <a:pt x="3145329" y="12463"/>
                          <a:pt x="3430270" y="0"/>
                        </a:cubicBezTo>
                        <a:cubicBezTo>
                          <a:pt x="3463037" y="208353"/>
                          <a:pt x="3391912" y="407133"/>
                          <a:pt x="3430270" y="542925"/>
                        </a:cubicBezTo>
                        <a:cubicBezTo>
                          <a:pt x="3268627" y="564651"/>
                          <a:pt x="3095510" y="523053"/>
                          <a:pt x="2961466" y="542925"/>
                        </a:cubicBezTo>
                        <a:cubicBezTo>
                          <a:pt x="2827422" y="562797"/>
                          <a:pt x="2668441" y="486962"/>
                          <a:pt x="2389755" y="542925"/>
                        </a:cubicBezTo>
                        <a:cubicBezTo>
                          <a:pt x="2111069" y="598888"/>
                          <a:pt x="2017605" y="526166"/>
                          <a:pt x="1886649" y="542925"/>
                        </a:cubicBezTo>
                        <a:cubicBezTo>
                          <a:pt x="1755693" y="559684"/>
                          <a:pt x="1500370" y="520861"/>
                          <a:pt x="1349240" y="542925"/>
                        </a:cubicBezTo>
                        <a:cubicBezTo>
                          <a:pt x="1198110" y="564989"/>
                          <a:pt x="1051954" y="535396"/>
                          <a:pt x="811831" y="542925"/>
                        </a:cubicBezTo>
                        <a:cubicBezTo>
                          <a:pt x="571708" y="550454"/>
                          <a:pt x="172174" y="466139"/>
                          <a:pt x="0" y="542925"/>
                        </a:cubicBezTo>
                        <a:cubicBezTo>
                          <a:pt x="-29069" y="282918"/>
                          <a:pt x="50162" y="239187"/>
                          <a:pt x="0" y="0"/>
                        </a:cubicBezTo>
                        <a:close/>
                      </a:path>
                      <a:path w="3430270" h="542925" stroke="0" extrusionOk="0">
                        <a:moveTo>
                          <a:pt x="0" y="0"/>
                        </a:moveTo>
                        <a:cubicBezTo>
                          <a:pt x="165943" y="-36653"/>
                          <a:pt x="288091" y="17382"/>
                          <a:pt x="503106" y="0"/>
                        </a:cubicBezTo>
                        <a:cubicBezTo>
                          <a:pt x="718121" y="-17382"/>
                          <a:pt x="901129" y="6065"/>
                          <a:pt x="1006213" y="0"/>
                        </a:cubicBezTo>
                        <a:cubicBezTo>
                          <a:pt x="1111297" y="-6065"/>
                          <a:pt x="1333651" y="55175"/>
                          <a:pt x="1475016" y="0"/>
                        </a:cubicBezTo>
                        <a:cubicBezTo>
                          <a:pt x="1616381" y="-55175"/>
                          <a:pt x="1801427" y="1461"/>
                          <a:pt x="2012425" y="0"/>
                        </a:cubicBezTo>
                        <a:cubicBezTo>
                          <a:pt x="2223423" y="-1461"/>
                          <a:pt x="2398058" y="37207"/>
                          <a:pt x="2515531" y="0"/>
                        </a:cubicBezTo>
                        <a:cubicBezTo>
                          <a:pt x="2633004" y="-37207"/>
                          <a:pt x="3157815" y="53141"/>
                          <a:pt x="3430270" y="0"/>
                        </a:cubicBezTo>
                        <a:cubicBezTo>
                          <a:pt x="3430823" y="126200"/>
                          <a:pt x="3379653" y="352314"/>
                          <a:pt x="3430270" y="542925"/>
                        </a:cubicBezTo>
                        <a:cubicBezTo>
                          <a:pt x="3198856" y="564880"/>
                          <a:pt x="3032930" y="535069"/>
                          <a:pt x="2892861" y="542925"/>
                        </a:cubicBezTo>
                        <a:cubicBezTo>
                          <a:pt x="2752792" y="550781"/>
                          <a:pt x="2534673" y="468203"/>
                          <a:pt x="2252544" y="542925"/>
                        </a:cubicBezTo>
                        <a:cubicBezTo>
                          <a:pt x="1970415" y="617647"/>
                          <a:pt x="1872762" y="509691"/>
                          <a:pt x="1646530" y="542925"/>
                        </a:cubicBezTo>
                        <a:cubicBezTo>
                          <a:pt x="1420298" y="576159"/>
                          <a:pt x="1162964" y="502961"/>
                          <a:pt x="1006213" y="542925"/>
                        </a:cubicBezTo>
                        <a:cubicBezTo>
                          <a:pt x="849462" y="582889"/>
                          <a:pt x="225596" y="445593"/>
                          <a:pt x="0" y="542925"/>
                        </a:cubicBezTo>
                        <a:cubicBezTo>
                          <a:pt x="-54549" y="363388"/>
                          <a:pt x="50093" y="21027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FF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عناصر الدرس </a:t>
            </a:r>
          </a:p>
        </p:txBody>
      </p:sp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117DFC6-05EF-4735-A48F-1A1C5FD0B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2660" y="105911"/>
            <a:ext cx="5115639" cy="701738"/>
          </a:xfrm>
          <a:custGeom>
            <a:avLst/>
            <a:gdLst>
              <a:gd name="connsiteX0" fmla="*/ 0 w 5115639"/>
              <a:gd name="connsiteY0" fmla="*/ 0 h 701738"/>
              <a:gd name="connsiteX1" fmla="*/ 466092 w 5115639"/>
              <a:gd name="connsiteY1" fmla="*/ 0 h 701738"/>
              <a:gd name="connsiteX2" fmla="*/ 881027 w 5115639"/>
              <a:gd name="connsiteY2" fmla="*/ 0 h 701738"/>
              <a:gd name="connsiteX3" fmla="*/ 1398275 w 5115639"/>
              <a:gd name="connsiteY3" fmla="*/ 0 h 701738"/>
              <a:gd name="connsiteX4" fmla="*/ 1864366 w 5115639"/>
              <a:gd name="connsiteY4" fmla="*/ 0 h 701738"/>
              <a:gd name="connsiteX5" fmla="*/ 2535083 w 5115639"/>
              <a:gd name="connsiteY5" fmla="*/ 0 h 701738"/>
              <a:gd name="connsiteX6" fmla="*/ 3154644 w 5115639"/>
              <a:gd name="connsiteY6" fmla="*/ 0 h 701738"/>
              <a:gd name="connsiteX7" fmla="*/ 3671892 w 5115639"/>
              <a:gd name="connsiteY7" fmla="*/ 0 h 701738"/>
              <a:gd name="connsiteX8" fmla="*/ 4240296 w 5115639"/>
              <a:gd name="connsiteY8" fmla="*/ 0 h 701738"/>
              <a:gd name="connsiteX9" fmla="*/ 5115639 w 5115639"/>
              <a:gd name="connsiteY9" fmla="*/ 0 h 701738"/>
              <a:gd name="connsiteX10" fmla="*/ 5115639 w 5115639"/>
              <a:gd name="connsiteY10" fmla="*/ 357886 h 701738"/>
              <a:gd name="connsiteX11" fmla="*/ 5115639 w 5115639"/>
              <a:gd name="connsiteY11" fmla="*/ 701738 h 701738"/>
              <a:gd name="connsiteX12" fmla="*/ 4496078 w 5115639"/>
              <a:gd name="connsiteY12" fmla="*/ 701738 h 701738"/>
              <a:gd name="connsiteX13" fmla="*/ 4029987 w 5115639"/>
              <a:gd name="connsiteY13" fmla="*/ 701738 h 701738"/>
              <a:gd name="connsiteX14" fmla="*/ 3410426 w 5115639"/>
              <a:gd name="connsiteY14" fmla="*/ 701738 h 701738"/>
              <a:gd name="connsiteX15" fmla="*/ 2790865 w 5115639"/>
              <a:gd name="connsiteY15" fmla="*/ 701738 h 701738"/>
              <a:gd name="connsiteX16" fmla="*/ 2222461 w 5115639"/>
              <a:gd name="connsiteY16" fmla="*/ 701738 h 701738"/>
              <a:gd name="connsiteX17" fmla="*/ 1705213 w 5115639"/>
              <a:gd name="connsiteY17" fmla="*/ 701738 h 701738"/>
              <a:gd name="connsiteX18" fmla="*/ 1187965 w 5115639"/>
              <a:gd name="connsiteY18" fmla="*/ 701738 h 701738"/>
              <a:gd name="connsiteX19" fmla="*/ 773030 w 5115639"/>
              <a:gd name="connsiteY19" fmla="*/ 701738 h 701738"/>
              <a:gd name="connsiteX20" fmla="*/ 0 w 5115639"/>
              <a:gd name="connsiteY20" fmla="*/ 701738 h 701738"/>
              <a:gd name="connsiteX21" fmla="*/ 0 w 5115639"/>
              <a:gd name="connsiteY21" fmla="*/ 364904 h 701738"/>
              <a:gd name="connsiteX22" fmla="*/ 0 w 5115639"/>
              <a:gd name="connsiteY22" fmla="*/ 0 h 70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15639" h="701738" fill="none" extrusionOk="0">
                <a:moveTo>
                  <a:pt x="0" y="0"/>
                </a:moveTo>
                <a:cubicBezTo>
                  <a:pt x="178111" y="-6041"/>
                  <a:pt x="315887" y="51579"/>
                  <a:pt x="466092" y="0"/>
                </a:cubicBezTo>
                <a:cubicBezTo>
                  <a:pt x="616297" y="-51579"/>
                  <a:pt x="687197" y="29066"/>
                  <a:pt x="881027" y="0"/>
                </a:cubicBezTo>
                <a:cubicBezTo>
                  <a:pt x="1074858" y="-29066"/>
                  <a:pt x="1145737" y="14550"/>
                  <a:pt x="1398275" y="0"/>
                </a:cubicBezTo>
                <a:cubicBezTo>
                  <a:pt x="1650813" y="-14550"/>
                  <a:pt x="1663583" y="27396"/>
                  <a:pt x="1864366" y="0"/>
                </a:cubicBezTo>
                <a:cubicBezTo>
                  <a:pt x="2065149" y="-27396"/>
                  <a:pt x="2293798" y="19400"/>
                  <a:pt x="2535083" y="0"/>
                </a:cubicBezTo>
                <a:cubicBezTo>
                  <a:pt x="2776368" y="-19400"/>
                  <a:pt x="2948048" y="14125"/>
                  <a:pt x="3154644" y="0"/>
                </a:cubicBezTo>
                <a:cubicBezTo>
                  <a:pt x="3361240" y="-14125"/>
                  <a:pt x="3473365" y="5105"/>
                  <a:pt x="3671892" y="0"/>
                </a:cubicBezTo>
                <a:cubicBezTo>
                  <a:pt x="3870419" y="-5105"/>
                  <a:pt x="4114938" y="16278"/>
                  <a:pt x="4240296" y="0"/>
                </a:cubicBezTo>
                <a:cubicBezTo>
                  <a:pt x="4365654" y="-16278"/>
                  <a:pt x="4725016" y="85322"/>
                  <a:pt x="5115639" y="0"/>
                </a:cubicBezTo>
                <a:cubicBezTo>
                  <a:pt x="5146867" y="142331"/>
                  <a:pt x="5106609" y="202307"/>
                  <a:pt x="5115639" y="357886"/>
                </a:cubicBezTo>
                <a:cubicBezTo>
                  <a:pt x="5124669" y="513465"/>
                  <a:pt x="5083152" y="559412"/>
                  <a:pt x="5115639" y="701738"/>
                </a:cubicBezTo>
                <a:cubicBezTo>
                  <a:pt x="4988762" y="753720"/>
                  <a:pt x="4742285" y="630845"/>
                  <a:pt x="4496078" y="701738"/>
                </a:cubicBezTo>
                <a:cubicBezTo>
                  <a:pt x="4249871" y="772631"/>
                  <a:pt x="4135550" y="679700"/>
                  <a:pt x="4029987" y="701738"/>
                </a:cubicBezTo>
                <a:cubicBezTo>
                  <a:pt x="3924424" y="723776"/>
                  <a:pt x="3615082" y="700673"/>
                  <a:pt x="3410426" y="701738"/>
                </a:cubicBezTo>
                <a:cubicBezTo>
                  <a:pt x="3205770" y="702803"/>
                  <a:pt x="2921643" y="674151"/>
                  <a:pt x="2790865" y="701738"/>
                </a:cubicBezTo>
                <a:cubicBezTo>
                  <a:pt x="2660087" y="729325"/>
                  <a:pt x="2465062" y="644608"/>
                  <a:pt x="2222461" y="701738"/>
                </a:cubicBezTo>
                <a:cubicBezTo>
                  <a:pt x="1979860" y="758868"/>
                  <a:pt x="1902326" y="690295"/>
                  <a:pt x="1705213" y="701738"/>
                </a:cubicBezTo>
                <a:cubicBezTo>
                  <a:pt x="1508100" y="713181"/>
                  <a:pt x="1291561" y="665259"/>
                  <a:pt x="1187965" y="701738"/>
                </a:cubicBezTo>
                <a:cubicBezTo>
                  <a:pt x="1084369" y="738217"/>
                  <a:pt x="956724" y="694141"/>
                  <a:pt x="773030" y="701738"/>
                </a:cubicBezTo>
                <a:cubicBezTo>
                  <a:pt x="589337" y="709335"/>
                  <a:pt x="204916" y="638362"/>
                  <a:pt x="0" y="701738"/>
                </a:cubicBezTo>
                <a:cubicBezTo>
                  <a:pt x="-27131" y="557916"/>
                  <a:pt x="14637" y="446589"/>
                  <a:pt x="0" y="364904"/>
                </a:cubicBezTo>
                <a:cubicBezTo>
                  <a:pt x="-14637" y="283219"/>
                  <a:pt x="10412" y="129962"/>
                  <a:pt x="0" y="0"/>
                </a:cubicBezTo>
                <a:close/>
              </a:path>
              <a:path w="5115639" h="701738" stroke="0" extrusionOk="0">
                <a:moveTo>
                  <a:pt x="0" y="0"/>
                </a:moveTo>
                <a:cubicBezTo>
                  <a:pt x="295129" y="-58854"/>
                  <a:pt x="475352" y="27662"/>
                  <a:pt x="670717" y="0"/>
                </a:cubicBezTo>
                <a:cubicBezTo>
                  <a:pt x="866082" y="-27662"/>
                  <a:pt x="1007773" y="33425"/>
                  <a:pt x="1187965" y="0"/>
                </a:cubicBezTo>
                <a:cubicBezTo>
                  <a:pt x="1368157" y="-33425"/>
                  <a:pt x="1544768" y="27190"/>
                  <a:pt x="1756369" y="0"/>
                </a:cubicBezTo>
                <a:cubicBezTo>
                  <a:pt x="1967970" y="-27190"/>
                  <a:pt x="2011019" y="12444"/>
                  <a:pt x="2171305" y="0"/>
                </a:cubicBezTo>
                <a:cubicBezTo>
                  <a:pt x="2331591" y="-12444"/>
                  <a:pt x="2520479" y="65556"/>
                  <a:pt x="2790865" y="0"/>
                </a:cubicBezTo>
                <a:cubicBezTo>
                  <a:pt x="3061251" y="-65556"/>
                  <a:pt x="3186911" y="30829"/>
                  <a:pt x="3308113" y="0"/>
                </a:cubicBezTo>
                <a:cubicBezTo>
                  <a:pt x="3429315" y="-30829"/>
                  <a:pt x="3628638" y="13777"/>
                  <a:pt x="3723048" y="0"/>
                </a:cubicBezTo>
                <a:cubicBezTo>
                  <a:pt x="3817458" y="-13777"/>
                  <a:pt x="4056021" y="53857"/>
                  <a:pt x="4342609" y="0"/>
                </a:cubicBezTo>
                <a:cubicBezTo>
                  <a:pt x="4629197" y="-53857"/>
                  <a:pt x="4802638" y="92477"/>
                  <a:pt x="5115639" y="0"/>
                </a:cubicBezTo>
                <a:cubicBezTo>
                  <a:pt x="5117418" y="89894"/>
                  <a:pt x="5080019" y="261538"/>
                  <a:pt x="5115639" y="350869"/>
                </a:cubicBezTo>
                <a:cubicBezTo>
                  <a:pt x="5151259" y="440200"/>
                  <a:pt x="5101574" y="538616"/>
                  <a:pt x="5115639" y="701738"/>
                </a:cubicBezTo>
                <a:cubicBezTo>
                  <a:pt x="4986514" y="744251"/>
                  <a:pt x="4785975" y="678929"/>
                  <a:pt x="4649547" y="701738"/>
                </a:cubicBezTo>
                <a:cubicBezTo>
                  <a:pt x="4513119" y="724547"/>
                  <a:pt x="4323209" y="695062"/>
                  <a:pt x="4183456" y="701738"/>
                </a:cubicBezTo>
                <a:cubicBezTo>
                  <a:pt x="4043703" y="708414"/>
                  <a:pt x="3823035" y="688907"/>
                  <a:pt x="3563895" y="701738"/>
                </a:cubicBezTo>
                <a:cubicBezTo>
                  <a:pt x="3304755" y="714569"/>
                  <a:pt x="3262767" y="685274"/>
                  <a:pt x="3097804" y="701738"/>
                </a:cubicBezTo>
                <a:cubicBezTo>
                  <a:pt x="2932841" y="718202"/>
                  <a:pt x="2830941" y="687942"/>
                  <a:pt x="2682868" y="701738"/>
                </a:cubicBezTo>
                <a:cubicBezTo>
                  <a:pt x="2534795" y="715534"/>
                  <a:pt x="2428459" y="668896"/>
                  <a:pt x="2216777" y="701738"/>
                </a:cubicBezTo>
                <a:cubicBezTo>
                  <a:pt x="2005095" y="734580"/>
                  <a:pt x="1778191" y="644236"/>
                  <a:pt x="1597216" y="701738"/>
                </a:cubicBezTo>
                <a:cubicBezTo>
                  <a:pt x="1416241" y="759240"/>
                  <a:pt x="1188074" y="693977"/>
                  <a:pt x="977655" y="701738"/>
                </a:cubicBezTo>
                <a:cubicBezTo>
                  <a:pt x="767236" y="709499"/>
                  <a:pt x="313628" y="656837"/>
                  <a:pt x="0" y="701738"/>
                </a:cubicBezTo>
                <a:cubicBezTo>
                  <a:pt x="-7110" y="544515"/>
                  <a:pt x="36055" y="489545"/>
                  <a:pt x="0" y="364904"/>
                </a:cubicBezTo>
                <a:cubicBezTo>
                  <a:pt x="-36055" y="240263"/>
                  <a:pt x="9531" y="17762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776081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3A89081-2339-4FBF-A21F-CB0DDF3347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7280" y="1001155"/>
            <a:ext cx="3020204" cy="1089235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1EFB1A4-5FAA-4C19-8ACF-597438BA94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46990" y="2283896"/>
            <a:ext cx="2690494" cy="3944184"/>
          </a:xfrm>
          <a:prstGeom prst="rect">
            <a:avLst/>
          </a:prstGeom>
          <a:ln>
            <a:solidFill>
              <a:schemeClr val="tx1"/>
            </a:solidFill>
            <a:prstDash val="lgDash"/>
          </a:ln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5F4CF69D-B735-4AF9-BFB0-63B36E9CC1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46444" y="2090390"/>
            <a:ext cx="4395730" cy="546561"/>
          </a:xfrm>
          <a:custGeom>
            <a:avLst/>
            <a:gdLst>
              <a:gd name="connsiteX0" fmla="*/ 0 w 4395730"/>
              <a:gd name="connsiteY0" fmla="*/ 0 h 546561"/>
              <a:gd name="connsiteX1" fmla="*/ 637381 w 4395730"/>
              <a:gd name="connsiteY1" fmla="*/ 0 h 546561"/>
              <a:gd name="connsiteX2" fmla="*/ 1142890 w 4395730"/>
              <a:gd name="connsiteY2" fmla="*/ 0 h 546561"/>
              <a:gd name="connsiteX3" fmla="*/ 1692356 w 4395730"/>
              <a:gd name="connsiteY3" fmla="*/ 0 h 546561"/>
              <a:gd name="connsiteX4" fmla="*/ 2241822 w 4395730"/>
              <a:gd name="connsiteY4" fmla="*/ 0 h 546561"/>
              <a:gd name="connsiteX5" fmla="*/ 2835246 w 4395730"/>
              <a:gd name="connsiteY5" fmla="*/ 0 h 546561"/>
              <a:gd name="connsiteX6" fmla="*/ 3472627 w 4395730"/>
              <a:gd name="connsiteY6" fmla="*/ 0 h 546561"/>
              <a:gd name="connsiteX7" fmla="*/ 4395730 w 4395730"/>
              <a:gd name="connsiteY7" fmla="*/ 0 h 546561"/>
              <a:gd name="connsiteX8" fmla="*/ 4395730 w 4395730"/>
              <a:gd name="connsiteY8" fmla="*/ 546561 h 546561"/>
              <a:gd name="connsiteX9" fmla="*/ 3802306 w 4395730"/>
              <a:gd name="connsiteY9" fmla="*/ 546561 h 546561"/>
              <a:gd name="connsiteX10" fmla="*/ 3252840 w 4395730"/>
              <a:gd name="connsiteY10" fmla="*/ 546561 h 546561"/>
              <a:gd name="connsiteX11" fmla="*/ 2659417 w 4395730"/>
              <a:gd name="connsiteY11" fmla="*/ 546561 h 546561"/>
              <a:gd name="connsiteX12" fmla="*/ 2241822 w 4395730"/>
              <a:gd name="connsiteY12" fmla="*/ 546561 h 546561"/>
              <a:gd name="connsiteX13" fmla="*/ 1692356 w 4395730"/>
              <a:gd name="connsiteY13" fmla="*/ 546561 h 546561"/>
              <a:gd name="connsiteX14" fmla="*/ 1230804 w 4395730"/>
              <a:gd name="connsiteY14" fmla="*/ 546561 h 546561"/>
              <a:gd name="connsiteX15" fmla="*/ 593424 w 4395730"/>
              <a:gd name="connsiteY15" fmla="*/ 546561 h 546561"/>
              <a:gd name="connsiteX16" fmla="*/ 0 w 4395730"/>
              <a:gd name="connsiteY16" fmla="*/ 546561 h 546561"/>
              <a:gd name="connsiteX17" fmla="*/ 0 w 4395730"/>
              <a:gd name="connsiteY17" fmla="*/ 0 h 54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95730" h="546561" fill="none" extrusionOk="0">
                <a:moveTo>
                  <a:pt x="0" y="0"/>
                </a:moveTo>
                <a:cubicBezTo>
                  <a:pt x="184858" y="-13173"/>
                  <a:pt x="474040" y="63728"/>
                  <a:pt x="637381" y="0"/>
                </a:cubicBezTo>
                <a:cubicBezTo>
                  <a:pt x="800722" y="-63728"/>
                  <a:pt x="950931" y="59181"/>
                  <a:pt x="1142890" y="0"/>
                </a:cubicBezTo>
                <a:cubicBezTo>
                  <a:pt x="1334849" y="-59181"/>
                  <a:pt x="1456961" y="24416"/>
                  <a:pt x="1692356" y="0"/>
                </a:cubicBezTo>
                <a:cubicBezTo>
                  <a:pt x="1927751" y="-24416"/>
                  <a:pt x="2099435" y="32254"/>
                  <a:pt x="2241822" y="0"/>
                </a:cubicBezTo>
                <a:cubicBezTo>
                  <a:pt x="2384209" y="-32254"/>
                  <a:pt x="2673502" y="17243"/>
                  <a:pt x="2835246" y="0"/>
                </a:cubicBezTo>
                <a:cubicBezTo>
                  <a:pt x="2996990" y="-17243"/>
                  <a:pt x="3278581" y="55474"/>
                  <a:pt x="3472627" y="0"/>
                </a:cubicBezTo>
                <a:cubicBezTo>
                  <a:pt x="3666673" y="-55474"/>
                  <a:pt x="3994801" y="101226"/>
                  <a:pt x="4395730" y="0"/>
                </a:cubicBezTo>
                <a:cubicBezTo>
                  <a:pt x="4436750" y="115381"/>
                  <a:pt x="4358354" y="382694"/>
                  <a:pt x="4395730" y="546561"/>
                </a:cubicBezTo>
                <a:cubicBezTo>
                  <a:pt x="4192874" y="585183"/>
                  <a:pt x="3947833" y="476353"/>
                  <a:pt x="3802306" y="546561"/>
                </a:cubicBezTo>
                <a:cubicBezTo>
                  <a:pt x="3656779" y="616769"/>
                  <a:pt x="3508968" y="483379"/>
                  <a:pt x="3252840" y="546561"/>
                </a:cubicBezTo>
                <a:cubicBezTo>
                  <a:pt x="2996712" y="609743"/>
                  <a:pt x="2783800" y="520976"/>
                  <a:pt x="2659417" y="546561"/>
                </a:cubicBezTo>
                <a:cubicBezTo>
                  <a:pt x="2535034" y="572146"/>
                  <a:pt x="2409682" y="528836"/>
                  <a:pt x="2241822" y="546561"/>
                </a:cubicBezTo>
                <a:cubicBezTo>
                  <a:pt x="2073963" y="564286"/>
                  <a:pt x="1915221" y="541556"/>
                  <a:pt x="1692356" y="546561"/>
                </a:cubicBezTo>
                <a:cubicBezTo>
                  <a:pt x="1469491" y="551566"/>
                  <a:pt x="1425600" y="509022"/>
                  <a:pt x="1230804" y="546561"/>
                </a:cubicBezTo>
                <a:cubicBezTo>
                  <a:pt x="1036008" y="584100"/>
                  <a:pt x="818488" y="507444"/>
                  <a:pt x="593424" y="546561"/>
                </a:cubicBezTo>
                <a:cubicBezTo>
                  <a:pt x="368360" y="585678"/>
                  <a:pt x="262665" y="521113"/>
                  <a:pt x="0" y="546561"/>
                </a:cubicBezTo>
                <a:cubicBezTo>
                  <a:pt x="-23780" y="362519"/>
                  <a:pt x="46583" y="196643"/>
                  <a:pt x="0" y="0"/>
                </a:cubicBezTo>
                <a:close/>
              </a:path>
              <a:path w="4395730" h="546561" stroke="0" extrusionOk="0">
                <a:moveTo>
                  <a:pt x="0" y="0"/>
                </a:moveTo>
                <a:cubicBezTo>
                  <a:pt x="107944" y="-50578"/>
                  <a:pt x="280646" y="39384"/>
                  <a:pt x="461552" y="0"/>
                </a:cubicBezTo>
                <a:cubicBezTo>
                  <a:pt x="642458" y="-39384"/>
                  <a:pt x="759878" y="8712"/>
                  <a:pt x="967061" y="0"/>
                </a:cubicBezTo>
                <a:cubicBezTo>
                  <a:pt x="1174244" y="-8712"/>
                  <a:pt x="1330421" y="60623"/>
                  <a:pt x="1516527" y="0"/>
                </a:cubicBezTo>
                <a:cubicBezTo>
                  <a:pt x="1702633" y="-60623"/>
                  <a:pt x="1866579" y="30946"/>
                  <a:pt x="2153908" y="0"/>
                </a:cubicBezTo>
                <a:cubicBezTo>
                  <a:pt x="2441237" y="-30946"/>
                  <a:pt x="2636735" y="20796"/>
                  <a:pt x="2791289" y="0"/>
                </a:cubicBezTo>
                <a:cubicBezTo>
                  <a:pt x="2945843" y="-20796"/>
                  <a:pt x="3257038" y="5471"/>
                  <a:pt x="3384712" y="0"/>
                </a:cubicBezTo>
                <a:cubicBezTo>
                  <a:pt x="3512386" y="-5471"/>
                  <a:pt x="3674425" y="8629"/>
                  <a:pt x="3802306" y="0"/>
                </a:cubicBezTo>
                <a:cubicBezTo>
                  <a:pt x="3930187" y="-8629"/>
                  <a:pt x="4166061" y="7591"/>
                  <a:pt x="4395730" y="0"/>
                </a:cubicBezTo>
                <a:cubicBezTo>
                  <a:pt x="4407729" y="195881"/>
                  <a:pt x="4339089" y="341872"/>
                  <a:pt x="4395730" y="546561"/>
                </a:cubicBezTo>
                <a:cubicBezTo>
                  <a:pt x="4127565" y="609443"/>
                  <a:pt x="3985108" y="532845"/>
                  <a:pt x="3846264" y="546561"/>
                </a:cubicBezTo>
                <a:cubicBezTo>
                  <a:pt x="3707420" y="560277"/>
                  <a:pt x="3465220" y="537423"/>
                  <a:pt x="3340755" y="546561"/>
                </a:cubicBezTo>
                <a:cubicBezTo>
                  <a:pt x="3216290" y="555699"/>
                  <a:pt x="2962869" y="539682"/>
                  <a:pt x="2791289" y="546561"/>
                </a:cubicBezTo>
                <a:cubicBezTo>
                  <a:pt x="2619709" y="553440"/>
                  <a:pt x="2299846" y="505672"/>
                  <a:pt x="2153908" y="546561"/>
                </a:cubicBezTo>
                <a:cubicBezTo>
                  <a:pt x="2007970" y="587450"/>
                  <a:pt x="1791554" y="494609"/>
                  <a:pt x="1648399" y="546561"/>
                </a:cubicBezTo>
                <a:cubicBezTo>
                  <a:pt x="1505244" y="598513"/>
                  <a:pt x="1331580" y="501294"/>
                  <a:pt x="1142890" y="546561"/>
                </a:cubicBezTo>
                <a:cubicBezTo>
                  <a:pt x="954200" y="591828"/>
                  <a:pt x="684488" y="470183"/>
                  <a:pt x="505509" y="546561"/>
                </a:cubicBezTo>
                <a:cubicBezTo>
                  <a:pt x="326530" y="622939"/>
                  <a:pt x="206151" y="520083"/>
                  <a:pt x="0" y="546561"/>
                </a:cubicBezTo>
                <a:cubicBezTo>
                  <a:pt x="-56044" y="406248"/>
                  <a:pt x="34757" y="237701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9375210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82DCE51A-3985-4B54-AF28-1D02E40C48B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67760" y="3155720"/>
            <a:ext cx="3574414" cy="546560"/>
          </a:xfrm>
          <a:custGeom>
            <a:avLst/>
            <a:gdLst>
              <a:gd name="connsiteX0" fmla="*/ 0 w 3574414"/>
              <a:gd name="connsiteY0" fmla="*/ 0 h 546560"/>
              <a:gd name="connsiteX1" fmla="*/ 524247 w 3574414"/>
              <a:gd name="connsiteY1" fmla="*/ 0 h 546560"/>
              <a:gd name="connsiteX2" fmla="*/ 1048495 w 3574414"/>
              <a:gd name="connsiteY2" fmla="*/ 0 h 546560"/>
              <a:gd name="connsiteX3" fmla="*/ 1679975 w 3574414"/>
              <a:gd name="connsiteY3" fmla="*/ 0 h 546560"/>
              <a:gd name="connsiteX4" fmla="*/ 2239966 w 3574414"/>
              <a:gd name="connsiteY4" fmla="*/ 0 h 546560"/>
              <a:gd name="connsiteX5" fmla="*/ 2728469 w 3574414"/>
              <a:gd name="connsiteY5" fmla="*/ 0 h 546560"/>
              <a:gd name="connsiteX6" fmla="*/ 3574414 w 3574414"/>
              <a:gd name="connsiteY6" fmla="*/ 0 h 546560"/>
              <a:gd name="connsiteX7" fmla="*/ 3574414 w 3574414"/>
              <a:gd name="connsiteY7" fmla="*/ 546560 h 546560"/>
              <a:gd name="connsiteX8" fmla="*/ 3014422 w 3574414"/>
              <a:gd name="connsiteY8" fmla="*/ 546560 h 546560"/>
              <a:gd name="connsiteX9" fmla="*/ 2525919 w 3574414"/>
              <a:gd name="connsiteY9" fmla="*/ 546560 h 546560"/>
              <a:gd name="connsiteX10" fmla="*/ 1894439 w 3574414"/>
              <a:gd name="connsiteY10" fmla="*/ 546560 h 546560"/>
              <a:gd name="connsiteX11" fmla="*/ 1227215 w 3574414"/>
              <a:gd name="connsiteY11" fmla="*/ 546560 h 546560"/>
              <a:gd name="connsiteX12" fmla="*/ 631480 w 3574414"/>
              <a:gd name="connsiteY12" fmla="*/ 546560 h 546560"/>
              <a:gd name="connsiteX13" fmla="*/ 0 w 3574414"/>
              <a:gd name="connsiteY13" fmla="*/ 546560 h 546560"/>
              <a:gd name="connsiteX14" fmla="*/ 0 w 3574414"/>
              <a:gd name="connsiteY14" fmla="*/ 0 h 54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74414" h="546560" fill="none" extrusionOk="0">
                <a:moveTo>
                  <a:pt x="0" y="0"/>
                </a:moveTo>
                <a:cubicBezTo>
                  <a:pt x="242995" y="-36547"/>
                  <a:pt x="269856" y="944"/>
                  <a:pt x="524247" y="0"/>
                </a:cubicBezTo>
                <a:cubicBezTo>
                  <a:pt x="778638" y="-944"/>
                  <a:pt x="819564" y="50029"/>
                  <a:pt x="1048495" y="0"/>
                </a:cubicBezTo>
                <a:cubicBezTo>
                  <a:pt x="1277426" y="-50029"/>
                  <a:pt x="1491444" y="1101"/>
                  <a:pt x="1679975" y="0"/>
                </a:cubicBezTo>
                <a:cubicBezTo>
                  <a:pt x="1868506" y="-1101"/>
                  <a:pt x="2073160" y="64194"/>
                  <a:pt x="2239966" y="0"/>
                </a:cubicBezTo>
                <a:cubicBezTo>
                  <a:pt x="2406772" y="-64194"/>
                  <a:pt x="2607755" y="20390"/>
                  <a:pt x="2728469" y="0"/>
                </a:cubicBezTo>
                <a:cubicBezTo>
                  <a:pt x="2849183" y="-20390"/>
                  <a:pt x="3173502" y="55423"/>
                  <a:pt x="3574414" y="0"/>
                </a:cubicBezTo>
                <a:cubicBezTo>
                  <a:pt x="3611517" y="253028"/>
                  <a:pt x="3562587" y="420840"/>
                  <a:pt x="3574414" y="546560"/>
                </a:cubicBezTo>
                <a:cubicBezTo>
                  <a:pt x="3351591" y="606893"/>
                  <a:pt x="3288348" y="522918"/>
                  <a:pt x="3014422" y="546560"/>
                </a:cubicBezTo>
                <a:cubicBezTo>
                  <a:pt x="2740496" y="570202"/>
                  <a:pt x="2700636" y="540931"/>
                  <a:pt x="2525919" y="546560"/>
                </a:cubicBezTo>
                <a:cubicBezTo>
                  <a:pt x="2351202" y="552189"/>
                  <a:pt x="2191478" y="491109"/>
                  <a:pt x="1894439" y="546560"/>
                </a:cubicBezTo>
                <a:cubicBezTo>
                  <a:pt x="1597400" y="602011"/>
                  <a:pt x="1377377" y="488467"/>
                  <a:pt x="1227215" y="546560"/>
                </a:cubicBezTo>
                <a:cubicBezTo>
                  <a:pt x="1077053" y="604653"/>
                  <a:pt x="887681" y="476920"/>
                  <a:pt x="631480" y="546560"/>
                </a:cubicBezTo>
                <a:cubicBezTo>
                  <a:pt x="375279" y="616200"/>
                  <a:pt x="284818" y="521803"/>
                  <a:pt x="0" y="546560"/>
                </a:cubicBezTo>
                <a:cubicBezTo>
                  <a:pt x="-24434" y="338331"/>
                  <a:pt x="41545" y="119040"/>
                  <a:pt x="0" y="0"/>
                </a:cubicBezTo>
                <a:close/>
              </a:path>
              <a:path w="3574414" h="546560" stroke="0" extrusionOk="0">
                <a:moveTo>
                  <a:pt x="0" y="0"/>
                </a:moveTo>
                <a:cubicBezTo>
                  <a:pt x="182760" y="-16042"/>
                  <a:pt x="434074" y="60089"/>
                  <a:pt x="667224" y="0"/>
                </a:cubicBezTo>
                <a:cubicBezTo>
                  <a:pt x="900374" y="-60089"/>
                  <a:pt x="1130359" y="71311"/>
                  <a:pt x="1334448" y="0"/>
                </a:cubicBezTo>
                <a:cubicBezTo>
                  <a:pt x="1538537" y="-71311"/>
                  <a:pt x="1711538" y="24105"/>
                  <a:pt x="1965928" y="0"/>
                </a:cubicBezTo>
                <a:cubicBezTo>
                  <a:pt x="2220318" y="-24105"/>
                  <a:pt x="2341133" y="63089"/>
                  <a:pt x="2597408" y="0"/>
                </a:cubicBezTo>
                <a:cubicBezTo>
                  <a:pt x="2853683" y="-63089"/>
                  <a:pt x="3250487" y="8793"/>
                  <a:pt x="3574414" y="0"/>
                </a:cubicBezTo>
                <a:cubicBezTo>
                  <a:pt x="3597003" y="261404"/>
                  <a:pt x="3517766" y="410456"/>
                  <a:pt x="3574414" y="546560"/>
                </a:cubicBezTo>
                <a:cubicBezTo>
                  <a:pt x="3315099" y="562623"/>
                  <a:pt x="3216155" y="525042"/>
                  <a:pt x="2907190" y="546560"/>
                </a:cubicBezTo>
                <a:cubicBezTo>
                  <a:pt x="2598225" y="568078"/>
                  <a:pt x="2511797" y="486843"/>
                  <a:pt x="2347199" y="546560"/>
                </a:cubicBezTo>
                <a:cubicBezTo>
                  <a:pt x="2182601" y="606277"/>
                  <a:pt x="2037410" y="499662"/>
                  <a:pt x="1858695" y="546560"/>
                </a:cubicBezTo>
                <a:cubicBezTo>
                  <a:pt x="1679980" y="593458"/>
                  <a:pt x="1569863" y="519879"/>
                  <a:pt x="1298704" y="546560"/>
                </a:cubicBezTo>
                <a:cubicBezTo>
                  <a:pt x="1027545" y="573241"/>
                  <a:pt x="953310" y="501452"/>
                  <a:pt x="810201" y="546560"/>
                </a:cubicBezTo>
                <a:cubicBezTo>
                  <a:pt x="667092" y="591668"/>
                  <a:pt x="168625" y="538629"/>
                  <a:pt x="0" y="546560"/>
                </a:cubicBezTo>
                <a:cubicBezTo>
                  <a:pt x="-36456" y="413182"/>
                  <a:pt x="36572" y="20450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7859854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5411B67A-7354-4FE7-89D9-77C9FB33EE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75761" y="4173086"/>
            <a:ext cx="3066414" cy="542926"/>
          </a:xfrm>
          <a:custGeom>
            <a:avLst/>
            <a:gdLst>
              <a:gd name="connsiteX0" fmla="*/ 0 w 3066414"/>
              <a:gd name="connsiteY0" fmla="*/ 0 h 542926"/>
              <a:gd name="connsiteX1" fmla="*/ 419077 w 3066414"/>
              <a:gd name="connsiteY1" fmla="*/ 0 h 542926"/>
              <a:gd name="connsiteX2" fmla="*/ 838153 w 3066414"/>
              <a:gd name="connsiteY2" fmla="*/ 0 h 542926"/>
              <a:gd name="connsiteX3" fmla="*/ 1318558 w 3066414"/>
              <a:gd name="connsiteY3" fmla="*/ 0 h 542926"/>
              <a:gd name="connsiteX4" fmla="*/ 1829627 w 3066414"/>
              <a:gd name="connsiteY4" fmla="*/ 0 h 542926"/>
              <a:gd name="connsiteX5" fmla="*/ 2402024 w 3066414"/>
              <a:gd name="connsiteY5" fmla="*/ 0 h 542926"/>
              <a:gd name="connsiteX6" fmla="*/ 3066414 w 3066414"/>
              <a:gd name="connsiteY6" fmla="*/ 0 h 542926"/>
              <a:gd name="connsiteX7" fmla="*/ 3066414 w 3066414"/>
              <a:gd name="connsiteY7" fmla="*/ 542926 h 542926"/>
              <a:gd name="connsiteX8" fmla="*/ 2555345 w 3066414"/>
              <a:gd name="connsiteY8" fmla="*/ 542926 h 542926"/>
              <a:gd name="connsiteX9" fmla="*/ 1982948 w 3066414"/>
              <a:gd name="connsiteY9" fmla="*/ 542926 h 542926"/>
              <a:gd name="connsiteX10" fmla="*/ 1410550 w 3066414"/>
              <a:gd name="connsiteY10" fmla="*/ 542926 h 542926"/>
              <a:gd name="connsiteX11" fmla="*/ 991474 w 3066414"/>
              <a:gd name="connsiteY11" fmla="*/ 542926 h 542926"/>
              <a:gd name="connsiteX12" fmla="*/ 0 w 3066414"/>
              <a:gd name="connsiteY12" fmla="*/ 542926 h 542926"/>
              <a:gd name="connsiteX13" fmla="*/ 0 w 3066414"/>
              <a:gd name="connsiteY13" fmla="*/ 0 h 5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066414" h="542926" fill="none" extrusionOk="0">
                <a:moveTo>
                  <a:pt x="0" y="0"/>
                </a:moveTo>
                <a:cubicBezTo>
                  <a:pt x="206662" y="-5561"/>
                  <a:pt x="294886" y="23907"/>
                  <a:pt x="419077" y="0"/>
                </a:cubicBezTo>
                <a:cubicBezTo>
                  <a:pt x="543268" y="-23907"/>
                  <a:pt x="632794" y="42472"/>
                  <a:pt x="838153" y="0"/>
                </a:cubicBezTo>
                <a:cubicBezTo>
                  <a:pt x="1043512" y="-42472"/>
                  <a:pt x="1205545" y="22419"/>
                  <a:pt x="1318558" y="0"/>
                </a:cubicBezTo>
                <a:cubicBezTo>
                  <a:pt x="1431572" y="-22419"/>
                  <a:pt x="1613010" y="3943"/>
                  <a:pt x="1829627" y="0"/>
                </a:cubicBezTo>
                <a:cubicBezTo>
                  <a:pt x="2046244" y="-3943"/>
                  <a:pt x="2154661" y="59639"/>
                  <a:pt x="2402024" y="0"/>
                </a:cubicBezTo>
                <a:cubicBezTo>
                  <a:pt x="2649387" y="-59639"/>
                  <a:pt x="2763422" y="16692"/>
                  <a:pt x="3066414" y="0"/>
                </a:cubicBezTo>
                <a:cubicBezTo>
                  <a:pt x="3122760" y="120700"/>
                  <a:pt x="3042713" y="379253"/>
                  <a:pt x="3066414" y="542926"/>
                </a:cubicBezTo>
                <a:cubicBezTo>
                  <a:pt x="2833164" y="548268"/>
                  <a:pt x="2765634" y="520561"/>
                  <a:pt x="2555345" y="542926"/>
                </a:cubicBezTo>
                <a:cubicBezTo>
                  <a:pt x="2345056" y="565291"/>
                  <a:pt x="2179407" y="532308"/>
                  <a:pt x="1982948" y="542926"/>
                </a:cubicBezTo>
                <a:cubicBezTo>
                  <a:pt x="1786489" y="553544"/>
                  <a:pt x="1645019" y="521171"/>
                  <a:pt x="1410550" y="542926"/>
                </a:cubicBezTo>
                <a:cubicBezTo>
                  <a:pt x="1176081" y="564681"/>
                  <a:pt x="1180308" y="529056"/>
                  <a:pt x="991474" y="542926"/>
                </a:cubicBezTo>
                <a:cubicBezTo>
                  <a:pt x="802640" y="556796"/>
                  <a:pt x="441086" y="425677"/>
                  <a:pt x="0" y="542926"/>
                </a:cubicBezTo>
                <a:cubicBezTo>
                  <a:pt x="-25747" y="413359"/>
                  <a:pt x="60952" y="113279"/>
                  <a:pt x="0" y="0"/>
                </a:cubicBezTo>
                <a:close/>
              </a:path>
              <a:path w="3066414" h="542926" stroke="0" extrusionOk="0">
                <a:moveTo>
                  <a:pt x="0" y="0"/>
                </a:moveTo>
                <a:cubicBezTo>
                  <a:pt x="210954" y="-23235"/>
                  <a:pt x="369488" y="27916"/>
                  <a:pt x="480405" y="0"/>
                </a:cubicBezTo>
                <a:cubicBezTo>
                  <a:pt x="591322" y="-27916"/>
                  <a:pt x="826519" y="24136"/>
                  <a:pt x="991474" y="0"/>
                </a:cubicBezTo>
                <a:cubicBezTo>
                  <a:pt x="1156429" y="-24136"/>
                  <a:pt x="1367289" y="23583"/>
                  <a:pt x="1502543" y="0"/>
                </a:cubicBezTo>
                <a:cubicBezTo>
                  <a:pt x="1637797" y="-23583"/>
                  <a:pt x="1789481" y="36577"/>
                  <a:pt x="1952284" y="0"/>
                </a:cubicBezTo>
                <a:cubicBezTo>
                  <a:pt x="2115087" y="-36577"/>
                  <a:pt x="2370445" y="24799"/>
                  <a:pt x="2524681" y="0"/>
                </a:cubicBezTo>
                <a:cubicBezTo>
                  <a:pt x="2678917" y="-24799"/>
                  <a:pt x="2944459" y="22642"/>
                  <a:pt x="3066414" y="0"/>
                </a:cubicBezTo>
                <a:cubicBezTo>
                  <a:pt x="3131121" y="149742"/>
                  <a:pt x="3032592" y="412903"/>
                  <a:pt x="3066414" y="542926"/>
                </a:cubicBezTo>
                <a:cubicBezTo>
                  <a:pt x="2937097" y="564680"/>
                  <a:pt x="2678744" y="509349"/>
                  <a:pt x="2524681" y="542926"/>
                </a:cubicBezTo>
                <a:cubicBezTo>
                  <a:pt x="2370618" y="576503"/>
                  <a:pt x="2155448" y="515109"/>
                  <a:pt x="1952284" y="542926"/>
                </a:cubicBezTo>
                <a:cubicBezTo>
                  <a:pt x="1749120" y="570743"/>
                  <a:pt x="1593755" y="483138"/>
                  <a:pt x="1441215" y="542926"/>
                </a:cubicBezTo>
                <a:cubicBezTo>
                  <a:pt x="1288675" y="602714"/>
                  <a:pt x="1085657" y="500872"/>
                  <a:pt x="960810" y="542926"/>
                </a:cubicBezTo>
                <a:cubicBezTo>
                  <a:pt x="835964" y="584980"/>
                  <a:pt x="714157" y="497052"/>
                  <a:pt x="541733" y="542926"/>
                </a:cubicBezTo>
                <a:cubicBezTo>
                  <a:pt x="369309" y="588800"/>
                  <a:pt x="195743" y="506734"/>
                  <a:pt x="0" y="542926"/>
                </a:cubicBezTo>
                <a:cubicBezTo>
                  <a:pt x="-4900" y="343133"/>
                  <a:pt x="62243" y="143999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97000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57128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E431C0D1-189F-4F33-B9F1-429273E742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0" y="924494"/>
            <a:ext cx="1638137" cy="447609"/>
          </a:xfrm>
          <a:custGeom>
            <a:avLst/>
            <a:gdLst>
              <a:gd name="connsiteX0" fmla="*/ 0 w 1638137"/>
              <a:gd name="connsiteY0" fmla="*/ 0 h 447609"/>
              <a:gd name="connsiteX1" fmla="*/ 578808 w 1638137"/>
              <a:gd name="connsiteY1" fmla="*/ 0 h 447609"/>
              <a:gd name="connsiteX2" fmla="*/ 1124854 w 1638137"/>
              <a:gd name="connsiteY2" fmla="*/ 0 h 447609"/>
              <a:gd name="connsiteX3" fmla="*/ 1638137 w 1638137"/>
              <a:gd name="connsiteY3" fmla="*/ 0 h 447609"/>
              <a:gd name="connsiteX4" fmla="*/ 1638137 w 1638137"/>
              <a:gd name="connsiteY4" fmla="*/ 447609 h 447609"/>
              <a:gd name="connsiteX5" fmla="*/ 1124854 w 1638137"/>
              <a:gd name="connsiteY5" fmla="*/ 447609 h 447609"/>
              <a:gd name="connsiteX6" fmla="*/ 546046 w 1638137"/>
              <a:gd name="connsiteY6" fmla="*/ 447609 h 447609"/>
              <a:gd name="connsiteX7" fmla="*/ 0 w 1638137"/>
              <a:gd name="connsiteY7" fmla="*/ 447609 h 447609"/>
              <a:gd name="connsiteX8" fmla="*/ 0 w 1638137"/>
              <a:gd name="connsiteY8" fmla="*/ 0 h 44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8137" h="447609" fill="none" extrusionOk="0">
                <a:moveTo>
                  <a:pt x="0" y="0"/>
                </a:moveTo>
                <a:cubicBezTo>
                  <a:pt x="236410" y="-46313"/>
                  <a:pt x="366494" y="1173"/>
                  <a:pt x="578808" y="0"/>
                </a:cubicBezTo>
                <a:cubicBezTo>
                  <a:pt x="791122" y="-1173"/>
                  <a:pt x="980038" y="18991"/>
                  <a:pt x="1124854" y="0"/>
                </a:cubicBezTo>
                <a:cubicBezTo>
                  <a:pt x="1269670" y="-18991"/>
                  <a:pt x="1390935" y="35527"/>
                  <a:pt x="1638137" y="0"/>
                </a:cubicBezTo>
                <a:cubicBezTo>
                  <a:pt x="1658637" y="97953"/>
                  <a:pt x="1611501" y="285684"/>
                  <a:pt x="1638137" y="447609"/>
                </a:cubicBezTo>
                <a:cubicBezTo>
                  <a:pt x="1484346" y="493655"/>
                  <a:pt x="1322344" y="410280"/>
                  <a:pt x="1124854" y="447609"/>
                </a:cubicBezTo>
                <a:cubicBezTo>
                  <a:pt x="927364" y="484938"/>
                  <a:pt x="819689" y="389219"/>
                  <a:pt x="546046" y="447609"/>
                </a:cubicBezTo>
                <a:cubicBezTo>
                  <a:pt x="272403" y="505999"/>
                  <a:pt x="263251" y="430105"/>
                  <a:pt x="0" y="447609"/>
                </a:cubicBezTo>
                <a:cubicBezTo>
                  <a:pt x="-24094" y="238294"/>
                  <a:pt x="29683" y="217864"/>
                  <a:pt x="0" y="0"/>
                </a:cubicBezTo>
                <a:close/>
              </a:path>
              <a:path w="1638137" h="447609" stroke="0" extrusionOk="0">
                <a:moveTo>
                  <a:pt x="0" y="0"/>
                </a:moveTo>
                <a:cubicBezTo>
                  <a:pt x="277468" y="-30676"/>
                  <a:pt x="389455" y="53005"/>
                  <a:pt x="578808" y="0"/>
                </a:cubicBezTo>
                <a:cubicBezTo>
                  <a:pt x="768161" y="-53005"/>
                  <a:pt x="915207" y="61291"/>
                  <a:pt x="1141235" y="0"/>
                </a:cubicBezTo>
                <a:cubicBezTo>
                  <a:pt x="1367263" y="-61291"/>
                  <a:pt x="1400148" y="29439"/>
                  <a:pt x="1638137" y="0"/>
                </a:cubicBezTo>
                <a:cubicBezTo>
                  <a:pt x="1682312" y="98222"/>
                  <a:pt x="1633762" y="264231"/>
                  <a:pt x="1638137" y="447609"/>
                </a:cubicBezTo>
                <a:cubicBezTo>
                  <a:pt x="1487379" y="501080"/>
                  <a:pt x="1231471" y="444522"/>
                  <a:pt x="1092091" y="447609"/>
                </a:cubicBezTo>
                <a:cubicBezTo>
                  <a:pt x="952711" y="450696"/>
                  <a:pt x="808695" y="434430"/>
                  <a:pt x="578808" y="447609"/>
                </a:cubicBezTo>
                <a:cubicBezTo>
                  <a:pt x="348921" y="460788"/>
                  <a:pt x="157581" y="407792"/>
                  <a:pt x="0" y="447609"/>
                </a:cubicBezTo>
                <a:cubicBezTo>
                  <a:pt x="-16437" y="305307"/>
                  <a:pt x="48377" y="91045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418628159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6E6391FF-1C87-4A8B-A558-C05A72233B5A}"/>
              </a:ext>
            </a:extLst>
          </p:cNvPr>
          <p:cNvSpPr/>
          <p:nvPr/>
        </p:nvSpPr>
        <p:spPr>
          <a:xfrm>
            <a:off x="3487907" y="4914628"/>
            <a:ext cx="6546532" cy="982293"/>
          </a:xfrm>
          <a:custGeom>
            <a:avLst/>
            <a:gdLst>
              <a:gd name="connsiteX0" fmla="*/ 0 w 6546532"/>
              <a:gd name="connsiteY0" fmla="*/ 0 h 982293"/>
              <a:gd name="connsiteX1" fmla="*/ 523723 w 6546532"/>
              <a:gd name="connsiteY1" fmla="*/ 0 h 982293"/>
              <a:gd name="connsiteX2" fmla="*/ 1178376 w 6546532"/>
              <a:gd name="connsiteY2" fmla="*/ 0 h 982293"/>
              <a:gd name="connsiteX3" fmla="*/ 1833029 w 6546532"/>
              <a:gd name="connsiteY3" fmla="*/ 0 h 982293"/>
              <a:gd name="connsiteX4" fmla="*/ 2422217 w 6546532"/>
              <a:gd name="connsiteY4" fmla="*/ 0 h 982293"/>
              <a:gd name="connsiteX5" fmla="*/ 2945939 w 6546532"/>
              <a:gd name="connsiteY5" fmla="*/ 0 h 982293"/>
              <a:gd name="connsiteX6" fmla="*/ 3404197 w 6546532"/>
              <a:gd name="connsiteY6" fmla="*/ 0 h 982293"/>
              <a:gd name="connsiteX7" fmla="*/ 4189780 w 6546532"/>
              <a:gd name="connsiteY7" fmla="*/ 0 h 982293"/>
              <a:gd name="connsiteX8" fmla="*/ 4778968 w 6546532"/>
              <a:gd name="connsiteY8" fmla="*/ 0 h 982293"/>
              <a:gd name="connsiteX9" fmla="*/ 5564552 w 6546532"/>
              <a:gd name="connsiteY9" fmla="*/ 0 h 982293"/>
              <a:gd name="connsiteX10" fmla="*/ 6546532 w 6546532"/>
              <a:gd name="connsiteY10" fmla="*/ 0 h 982293"/>
              <a:gd name="connsiteX11" fmla="*/ 6546532 w 6546532"/>
              <a:gd name="connsiteY11" fmla="*/ 500969 h 982293"/>
              <a:gd name="connsiteX12" fmla="*/ 6546532 w 6546532"/>
              <a:gd name="connsiteY12" fmla="*/ 982293 h 982293"/>
              <a:gd name="connsiteX13" fmla="*/ 5891879 w 6546532"/>
              <a:gd name="connsiteY13" fmla="*/ 982293 h 982293"/>
              <a:gd name="connsiteX14" fmla="*/ 5433622 w 6546532"/>
              <a:gd name="connsiteY14" fmla="*/ 982293 h 982293"/>
              <a:gd name="connsiteX15" fmla="*/ 4909899 w 6546532"/>
              <a:gd name="connsiteY15" fmla="*/ 982293 h 982293"/>
              <a:gd name="connsiteX16" fmla="*/ 4451642 w 6546532"/>
              <a:gd name="connsiteY16" fmla="*/ 982293 h 982293"/>
              <a:gd name="connsiteX17" fmla="*/ 3666058 w 6546532"/>
              <a:gd name="connsiteY17" fmla="*/ 982293 h 982293"/>
              <a:gd name="connsiteX18" fmla="*/ 2880474 w 6546532"/>
              <a:gd name="connsiteY18" fmla="*/ 982293 h 982293"/>
              <a:gd name="connsiteX19" fmla="*/ 2094890 w 6546532"/>
              <a:gd name="connsiteY19" fmla="*/ 982293 h 982293"/>
              <a:gd name="connsiteX20" fmla="*/ 1571168 w 6546532"/>
              <a:gd name="connsiteY20" fmla="*/ 982293 h 982293"/>
              <a:gd name="connsiteX21" fmla="*/ 851049 w 6546532"/>
              <a:gd name="connsiteY21" fmla="*/ 982293 h 982293"/>
              <a:gd name="connsiteX22" fmla="*/ 0 w 6546532"/>
              <a:gd name="connsiteY22" fmla="*/ 982293 h 982293"/>
              <a:gd name="connsiteX23" fmla="*/ 0 w 6546532"/>
              <a:gd name="connsiteY23" fmla="*/ 520615 h 982293"/>
              <a:gd name="connsiteX24" fmla="*/ 0 w 6546532"/>
              <a:gd name="connsiteY24" fmla="*/ 0 h 982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546532" h="982293" fill="none" extrusionOk="0">
                <a:moveTo>
                  <a:pt x="0" y="0"/>
                </a:moveTo>
                <a:cubicBezTo>
                  <a:pt x="243469" y="-19154"/>
                  <a:pt x="270207" y="10975"/>
                  <a:pt x="523723" y="0"/>
                </a:cubicBezTo>
                <a:cubicBezTo>
                  <a:pt x="777239" y="-10975"/>
                  <a:pt x="928043" y="15541"/>
                  <a:pt x="1178376" y="0"/>
                </a:cubicBezTo>
                <a:cubicBezTo>
                  <a:pt x="1428709" y="-15541"/>
                  <a:pt x="1526646" y="10686"/>
                  <a:pt x="1833029" y="0"/>
                </a:cubicBezTo>
                <a:cubicBezTo>
                  <a:pt x="2139412" y="-10686"/>
                  <a:pt x="2233617" y="-5805"/>
                  <a:pt x="2422217" y="0"/>
                </a:cubicBezTo>
                <a:cubicBezTo>
                  <a:pt x="2610817" y="5805"/>
                  <a:pt x="2757107" y="-11423"/>
                  <a:pt x="2945939" y="0"/>
                </a:cubicBezTo>
                <a:cubicBezTo>
                  <a:pt x="3134771" y="11423"/>
                  <a:pt x="3194687" y="-6825"/>
                  <a:pt x="3404197" y="0"/>
                </a:cubicBezTo>
                <a:cubicBezTo>
                  <a:pt x="3613707" y="6825"/>
                  <a:pt x="3919308" y="-18641"/>
                  <a:pt x="4189780" y="0"/>
                </a:cubicBezTo>
                <a:cubicBezTo>
                  <a:pt x="4460252" y="18641"/>
                  <a:pt x="4640726" y="-8321"/>
                  <a:pt x="4778968" y="0"/>
                </a:cubicBezTo>
                <a:cubicBezTo>
                  <a:pt x="4917210" y="8321"/>
                  <a:pt x="5312694" y="25807"/>
                  <a:pt x="5564552" y="0"/>
                </a:cubicBezTo>
                <a:cubicBezTo>
                  <a:pt x="5816410" y="-25807"/>
                  <a:pt x="6179800" y="48190"/>
                  <a:pt x="6546532" y="0"/>
                </a:cubicBezTo>
                <a:cubicBezTo>
                  <a:pt x="6557737" y="187913"/>
                  <a:pt x="6529858" y="285182"/>
                  <a:pt x="6546532" y="500969"/>
                </a:cubicBezTo>
                <a:cubicBezTo>
                  <a:pt x="6563206" y="716756"/>
                  <a:pt x="6549141" y="811013"/>
                  <a:pt x="6546532" y="982293"/>
                </a:cubicBezTo>
                <a:cubicBezTo>
                  <a:pt x="6401765" y="981523"/>
                  <a:pt x="6206830" y="1010660"/>
                  <a:pt x="5891879" y="982293"/>
                </a:cubicBezTo>
                <a:cubicBezTo>
                  <a:pt x="5576928" y="953926"/>
                  <a:pt x="5546612" y="963507"/>
                  <a:pt x="5433622" y="982293"/>
                </a:cubicBezTo>
                <a:cubicBezTo>
                  <a:pt x="5320632" y="1001079"/>
                  <a:pt x="5163983" y="981870"/>
                  <a:pt x="4909899" y="982293"/>
                </a:cubicBezTo>
                <a:cubicBezTo>
                  <a:pt x="4655815" y="982716"/>
                  <a:pt x="4618377" y="970067"/>
                  <a:pt x="4451642" y="982293"/>
                </a:cubicBezTo>
                <a:cubicBezTo>
                  <a:pt x="4284907" y="994519"/>
                  <a:pt x="3833584" y="962686"/>
                  <a:pt x="3666058" y="982293"/>
                </a:cubicBezTo>
                <a:cubicBezTo>
                  <a:pt x="3498532" y="1001900"/>
                  <a:pt x="3060360" y="958012"/>
                  <a:pt x="2880474" y="982293"/>
                </a:cubicBezTo>
                <a:cubicBezTo>
                  <a:pt x="2700588" y="1006574"/>
                  <a:pt x="2471728" y="998548"/>
                  <a:pt x="2094890" y="982293"/>
                </a:cubicBezTo>
                <a:cubicBezTo>
                  <a:pt x="1718052" y="966038"/>
                  <a:pt x="1704470" y="972255"/>
                  <a:pt x="1571168" y="982293"/>
                </a:cubicBezTo>
                <a:cubicBezTo>
                  <a:pt x="1437866" y="992331"/>
                  <a:pt x="1062385" y="963401"/>
                  <a:pt x="851049" y="982293"/>
                </a:cubicBezTo>
                <a:cubicBezTo>
                  <a:pt x="639713" y="1001185"/>
                  <a:pt x="265596" y="985908"/>
                  <a:pt x="0" y="982293"/>
                </a:cubicBezTo>
                <a:cubicBezTo>
                  <a:pt x="-21580" y="840579"/>
                  <a:pt x="11391" y="714227"/>
                  <a:pt x="0" y="520615"/>
                </a:cubicBezTo>
                <a:cubicBezTo>
                  <a:pt x="-11391" y="327003"/>
                  <a:pt x="-6526" y="229111"/>
                  <a:pt x="0" y="0"/>
                </a:cubicBezTo>
                <a:close/>
              </a:path>
              <a:path w="6546532" h="982293" stroke="0" extrusionOk="0">
                <a:moveTo>
                  <a:pt x="0" y="0"/>
                </a:moveTo>
                <a:cubicBezTo>
                  <a:pt x="266579" y="4846"/>
                  <a:pt x="569715" y="14511"/>
                  <a:pt x="785584" y="0"/>
                </a:cubicBezTo>
                <a:cubicBezTo>
                  <a:pt x="1001453" y="-14511"/>
                  <a:pt x="1151951" y="25537"/>
                  <a:pt x="1309306" y="0"/>
                </a:cubicBezTo>
                <a:cubicBezTo>
                  <a:pt x="1466661" y="-25537"/>
                  <a:pt x="1856394" y="39138"/>
                  <a:pt x="2094890" y="0"/>
                </a:cubicBezTo>
                <a:cubicBezTo>
                  <a:pt x="2333386" y="-39138"/>
                  <a:pt x="2642461" y="12163"/>
                  <a:pt x="2880474" y="0"/>
                </a:cubicBezTo>
                <a:cubicBezTo>
                  <a:pt x="3118487" y="-12163"/>
                  <a:pt x="3244295" y="5593"/>
                  <a:pt x="3600593" y="0"/>
                </a:cubicBezTo>
                <a:cubicBezTo>
                  <a:pt x="3956891" y="-5593"/>
                  <a:pt x="4114869" y="27432"/>
                  <a:pt x="4386176" y="0"/>
                </a:cubicBezTo>
                <a:cubicBezTo>
                  <a:pt x="4657483" y="-27432"/>
                  <a:pt x="4843551" y="-20111"/>
                  <a:pt x="4975364" y="0"/>
                </a:cubicBezTo>
                <a:cubicBezTo>
                  <a:pt x="5107177" y="20111"/>
                  <a:pt x="5431753" y="32777"/>
                  <a:pt x="5760948" y="0"/>
                </a:cubicBezTo>
                <a:cubicBezTo>
                  <a:pt x="6090143" y="-32777"/>
                  <a:pt x="6259505" y="-13288"/>
                  <a:pt x="6546532" y="0"/>
                </a:cubicBezTo>
                <a:cubicBezTo>
                  <a:pt x="6527094" y="180457"/>
                  <a:pt x="6562114" y="299455"/>
                  <a:pt x="6546532" y="510792"/>
                </a:cubicBezTo>
                <a:cubicBezTo>
                  <a:pt x="6530950" y="722129"/>
                  <a:pt x="6537373" y="802488"/>
                  <a:pt x="6546532" y="982293"/>
                </a:cubicBezTo>
                <a:cubicBezTo>
                  <a:pt x="6316569" y="1011812"/>
                  <a:pt x="5995092" y="1010604"/>
                  <a:pt x="5760948" y="982293"/>
                </a:cubicBezTo>
                <a:cubicBezTo>
                  <a:pt x="5526804" y="953982"/>
                  <a:pt x="5362257" y="984739"/>
                  <a:pt x="5106295" y="982293"/>
                </a:cubicBezTo>
                <a:cubicBezTo>
                  <a:pt x="4850333" y="979847"/>
                  <a:pt x="4763130" y="950263"/>
                  <a:pt x="4451642" y="982293"/>
                </a:cubicBezTo>
                <a:cubicBezTo>
                  <a:pt x="4140154" y="1014323"/>
                  <a:pt x="4026199" y="958744"/>
                  <a:pt x="3731523" y="982293"/>
                </a:cubicBezTo>
                <a:cubicBezTo>
                  <a:pt x="3436847" y="1005842"/>
                  <a:pt x="3379720" y="989346"/>
                  <a:pt x="3142335" y="982293"/>
                </a:cubicBezTo>
                <a:cubicBezTo>
                  <a:pt x="2904950" y="975240"/>
                  <a:pt x="2883890" y="973435"/>
                  <a:pt x="2684078" y="982293"/>
                </a:cubicBezTo>
                <a:cubicBezTo>
                  <a:pt x="2484266" y="991151"/>
                  <a:pt x="2192945" y="967523"/>
                  <a:pt x="1898494" y="982293"/>
                </a:cubicBezTo>
                <a:cubicBezTo>
                  <a:pt x="1604043" y="997063"/>
                  <a:pt x="1622306" y="1000197"/>
                  <a:pt x="1374772" y="982293"/>
                </a:cubicBezTo>
                <a:cubicBezTo>
                  <a:pt x="1127238" y="964389"/>
                  <a:pt x="1053117" y="960199"/>
                  <a:pt x="785584" y="982293"/>
                </a:cubicBezTo>
                <a:cubicBezTo>
                  <a:pt x="518051" y="1004387"/>
                  <a:pt x="330212" y="1018677"/>
                  <a:pt x="0" y="982293"/>
                </a:cubicBezTo>
                <a:cubicBezTo>
                  <a:pt x="-12051" y="785623"/>
                  <a:pt x="7352" y="635517"/>
                  <a:pt x="0" y="510792"/>
                </a:cubicBezTo>
                <a:cubicBezTo>
                  <a:pt x="-7352" y="386067"/>
                  <a:pt x="21226" y="157038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الواجب : ص 19(11-12-13-14-15-17-20-21-24 )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F3945404-04E2-44EC-977A-2F971E8A040C}"/>
              </a:ext>
            </a:extLst>
          </p:cNvPr>
          <p:cNvSpPr/>
          <p:nvPr/>
        </p:nvSpPr>
        <p:spPr>
          <a:xfrm>
            <a:off x="1522571" y="6007511"/>
            <a:ext cx="1882457" cy="460688"/>
          </a:xfrm>
          <a:custGeom>
            <a:avLst/>
            <a:gdLst>
              <a:gd name="connsiteX0" fmla="*/ 0 w 1882457"/>
              <a:gd name="connsiteY0" fmla="*/ 0 h 460688"/>
              <a:gd name="connsiteX1" fmla="*/ 508263 w 1882457"/>
              <a:gd name="connsiteY1" fmla="*/ 0 h 460688"/>
              <a:gd name="connsiteX2" fmla="*/ 922404 w 1882457"/>
              <a:gd name="connsiteY2" fmla="*/ 0 h 460688"/>
              <a:gd name="connsiteX3" fmla="*/ 1374194 w 1882457"/>
              <a:gd name="connsiteY3" fmla="*/ 0 h 460688"/>
              <a:gd name="connsiteX4" fmla="*/ 1882457 w 1882457"/>
              <a:gd name="connsiteY4" fmla="*/ 0 h 460688"/>
              <a:gd name="connsiteX5" fmla="*/ 1882457 w 1882457"/>
              <a:gd name="connsiteY5" fmla="*/ 460688 h 460688"/>
              <a:gd name="connsiteX6" fmla="*/ 1411843 w 1882457"/>
              <a:gd name="connsiteY6" fmla="*/ 460688 h 460688"/>
              <a:gd name="connsiteX7" fmla="*/ 978878 w 1882457"/>
              <a:gd name="connsiteY7" fmla="*/ 460688 h 460688"/>
              <a:gd name="connsiteX8" fmla="*/ 564737 w 1882457"/>
              <a:gd name="connsiteY8" fmla="*/ 460688 h 460688"/>
              <a:gd name="connsiteX9" fmla="*/ 0 w 1882457"/>
              <a:gd name="connsiteY9" fmla="*/ 460688 h 460688"/>
              <a:gd name="connsiteX10" fmla="*/ 0 w 1882457"/>
              <a:gd name="connsiteY10" fmla="*/ 0 h 46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2457" h="460688" fill="none" extrusionOk="0">
                <a:moveTo>
                  <a:pt x="0" y="0"/>
                </a:moveTo>
                <a:cubicBezTo>
                  <a:pt x="106297" y="-54151"/>
                  <a:pt x="258620" y="27788"/>
                  <a:pt x="508263" y="0"/>
                </a:cubicBezTo>
                <a:cubicBezTo>
                  <a:pt x="757906" y="-27788"/>
                  <a:pt x="779869" y="15493"/>
                  <a:pt x="922404" y="0"/>
                </a:cubicBezTo>
                <a:cubicBezTo>
                  <a:pt x="1064939" y="-15493"/>
                  <a:pt x="1207186" y="49076"/>
                  <a:pt x="1374194" y="0"/>
                </a:cubicBezTo>
                <a:cubicBezTo>
                  <a:pt x="1541202" y="-49076"/>
                  <a:pt x="1683472" y="9630"/>
                  <a:pt x="1882457" y="0"/>
                </a:cubicBezTo>
                <a:cubicBezTo>
                  <a:pt x="1903193" y="141315"/>
                  <a:pt x="1833294" y="235790"/>
                  <a:pt x="1882457" y="460688"/>
                </a:cubicBezTo>
                <a:cubicBezTo>
                  <a:pt x="1761789" y="508781"/>
                  <a:pt x="1626334" y="404892"/>
                  <a:pt x="1411843" y="460688"/>
                </a:cubicBezTo>
                <a:cubicBezTo>
                  <a:pt x="1197352" y="516484"/>
                  <a:pt x="1189264" y="439067"/>
                  <a:pt x="978878" y="460688"/>
                </a:cubicBezTo>
                <a:cubicBezTo>
                  <a:pt x="768492" y="482309"/>
                  <a:pt x="699768" y="426144"/>
                  <a:pt x="564737" y="460688"/>
                </a:cubicBezTo>
                <a:cubicBezTo>
                  <a:pt x="429706" y="495232"/>
                  <a:pt x="239945" y="402168"/>
                  <a:pt x="0" y="460688"/>
                </a:cubicBezTo>
                <a:cubicBezTo>
                  <a:pt x="-42930" y="335261"/>
                  <a:pt x="24795" y="110004"/>
                  <a:pt x="0" y="0"/>
                </a:cubicBezTo>
                <a:close/>
              </a:path>
              <a:path w="1882457" h="460688" stroke="0" extrusionOk="0">
                <a:moveTo>
                  <a:pt x="0" y="0"/>
                </a:moveTo>
                <a:cubicBezTo>
                  <a:pt x="152151" y="-14878"/>
                  <a:pt x="338085" y="16430"/>
                  <a:pt x="432965" y="0"/>
                </a:cubicBezTo>
                <a:cubicBezTo>
                  <a:pt x="527845" y="-16430"/>
                  <a:pt x="729634" y="35860"/>
                  <a:pt x="865930" y="0"/>
                </a:cubicBezTo>
                <a:cubicBezTo>
                  <a:pt x="1002227" y="-35860"/>
                  <a:pt x="1136956" y="46699"/>
                  <a:pt x="1280071" y="0"/>
                </a:cubicBezTo>
                <a:cubicBezTo>
                  <a:pt x="1423186" y="-46699"/>
                  <a:pt x="1625520" y="3779"/>
                  <a:pt x="1882457" y="0"/>
                </a:cubicBezTo>
                <a:cubicBezTo>
                  <a:pt x="1891338" y="208209"/>
                  <a:pt x="1861149" y="330714"/>
                  <a:pt x="1882457" y="460688"/>
                </a:cubicBezTo>
                <a:cubicBezTo>
                  <a:pt x="1696359" y="472708"/>
                  <a:pt x="1642148" y="425360"/>
                  <a:pt x="1468316" y="460688"/>
                </a:cubicBezTo>
                <a:cubicBezTo>
                  <a:pt x="1294484" y="496016"/>
                  <a:pt x="1213885" y="447314"/>
                  <a:pt x="978878" y="460688"/>
                </a:cubicBezTo>
                <a:cubicBezTo>
                  <a:pt x="743871" y="474062"/>
                  <a:pt x="750984" y="417934"/>
                  <a:pt x="527088" y="460688"/>
                </a:cubicBezTo>
                <a:cubicBezTo>
                  <a:pt x="303192" y="503442"/>
                  <a:pt x="242753" y="418694"/>
                  <a:pt x="0" y="460688"/>
                </a:cubicBezTo>
                <a:cubicBezTo>
                  <a:pt x="-26027" y="343501"/>
                  <a:pt x="3560" y="165826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13743088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400" dirty="0">
                <a:solidFill>
                  <a:schemeClr val="tx1"/>
                </a:solidFill>
              </a:rPr>
              <a:t>معلمة المادة : غزيل المطرفي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6F49A0D2-2D06-42EE-BA0E-C1266E9D2D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A5C7F6-718A-476F-A5D6-CDFA700B91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7918" y="2797210"/>
            <a:ext cx="10148883" cy="1733793"/>
          </a:xfrm>
          <a:custGeom>
            <a:avLst/>
            <a:gdLst>
              <a:gd name="connsiteX0" fmla="*/ 0 w 10148883"/>
              <a:gd name="connsiteY0" fmla="*/ 0 h 1733793"/>
              <a:gd name="connsiteX1" fmla="*/ 799971 w 10148883"/>
              <a:gd name="connsiteY1" fmla="*/ 0 h 1733793"/>
              <a:gd name="connsiteX2" fmla="*/ 1193986 w 10148883"/>
              <a:gd name="connsiteY2" fmla="*/ 0 h 1733793"/>
              <a:gd name="connsiteX3" fmla="*/ 1993957 w 10148883"/>
              <a:gd name="connsiteY3" fmla="*/ 0 h 1733793"/>
              <a:gd name="connsiteX4" fmla="*/ 2489461 w 10148883"/>
              <a:gd name="connsiteY4" fmla="*/ 0 h 1733793"/>
              <a:gd name="connsiteX5" fmla="*/ 3086454 w 10148883"/>
              <a:gd name="connsiteY5" fmla="*/ 0 h 1733793"/>
              <a:gd name="connsiteX6" fmla="*/ 3480470 w 10148883"/>
              <a:gd name="connsiteY6" fmla="*/ 0 h 1733793"/>
              <a:gd name="connsiteX7" fmla="*/ 3874485 w 10148883"/>
              <a:gd name="connsiteY7" fmla="*/ 0 h 1733793"/>
              <a:gd name="connsiteX8" fmla="*/ 4268501 w 10148883"/>
              <a:gd name="connsiteY8" fmla="*/ 0 h 1733793"/>
              <a:gd name="connsiteX9" fmla="*/ 4764005 w 10148883"/>
              <a:gd name="connsiteY9" fmla="*/ 0 h 1733793"/>
              <a:gd name="connsiteX10" fmla="*/ 5259509 w 10148883"/>
              <a:gd name="connsiteY10" fmla="*/ 0 h 1733793"/>
              <a:gd name="connsiteX11" fmla="*/ 5552036 w 10148883"/>
              <a:gd name="connsiteY11" fmla="*/ 0 h 1733793"/>
              <a:gd name="connsiteX12" fmla="*/ 6250518 w 10148883"/>
              <a:gd name="connsiteY12" fmla="*/ 0 h 1733793"/>
              <a:gd name="connsiteX13" fmla="*/ 6644533 w 10148883"/>
              <a:gd name="connsiteY13" fmla="*/ 0 h 1733793"/>
              <a:gd name="connsiteX14" fmla="*/ 7444504 w 10148883"/>
              <a:gd name="connsiteY14" fmla="*/ 0 h 1733793"/>
              <a:gd name="connsiteX15" fmla="*/ 8244475 w 10148883"/>
              <a:gd name="connsiteY15" fmla="*/ 0 h 1733793"/>
              <a:gd name="connsiteX16" fmla="*/ 8841468 w 10148883"/>
              <a:gd name="connsiteY16" fmla="*/ 0 h 1733793"/>
              <a:gd name="connsiteX17" fmla="*/ 10148883 w 10148883"/>
              <a:gd name="connsiteY17" fmla="*/ 0 h 1733793"/>
              <a:gd name="connsiteX18" fmla="*/ 10148883 w 10148883"/>
              <a:gd name="connsiteY18" fmla="*/ 595269 h 1733793"/>
              <a:gd name="connsiteX19" fmla="*/ 10148883 w 10148883"/>
              <a:gd name="connsiteY19" fmla="*/ 1138524 h 1733793"/>
              <a:gd name="connsiteX20" fmla="*/ 10148883 w 10148883"/>
              <a:gd name="connsiteY20" fmla="*/ 1733793 h 1733793"/>
              <a:gd name="connsiteX21" fmla="*/ 9551890 w 10148883"/>
              <a:gd name="connsiteY21" fmla="*/ 1733793 h 1733793"/>
              <a:gd name="connsiteX22" fmla="*/ 9056386 w 10148883"/>
              <a:gd name="connsiteY22" fmla="*/ 1733793 h 1733793"/>
              <a:gd name="connsiteX23" fmla="*/ 8357904 w 10148883"/>
              <a:gd name="connsiteY23" fmla="*/ 1733793 h 1733793"/>
              <a:gd name="connsiteX24" fmla="*/ 7659422 w 10148883"/>
              <a:gd name="connsiteY24" fmla="*/ 1733793 h 1733793"/>
              <a:gd name="connsiteX25" fmla="*/ 7163917 w 10148883"/>
              <a:gd name="connsiteY25" fmla="*/ 1733793 h 1733793"/>
              <a:gd name="connsiteX26" fmla="*/ 6566924 w 10148883"/>
              <a:gd name="connsiteY26" fmla="*/ 1733793 h 1733793"/>
              <a:gd name="connsiteX27" fmla="*/ 6172909 w 10148883"/>
              <a:gd name="connsiteY27" fmla="*/ 1733793 h 1733793"/>
              <a:gd name="connsiteX28" fmla="*/ 5575916 w 10148883"/>
              <a:gd name="connsiteY28" fmla="*/ 1733793 h 1733793"/>
              <a:gd name="connsiteX29" fmla="*/ 4775945 w 10148883"/>
              <a:gd name="connsiteY29" fmla="*/ 1733793 h 1733793"/>
              <a:gd name="connsiteX30" fmla="*/ 4077463 w 10148883"/>
              <a:gd name="connsiteY30" fmla="*/ 1733793 h 1733793"/>
              <a:gd name="connsiteX31" fmla="*/ 3581959 w 10148883"/>
              <a:gd name="connsiteY31" fmla="*/ 1733793 h 1733793"/>
              <a:gd name="connsiteX32" fmla="*/ 3289432 w 10148883"/>
              <a:gd name="connsiteY32" fmla="*/ 1733793 h 1733793"/>
              <a:gd name="connsiteX33" fmla="*/ 2692439 w 10148883"/>
              <a:gd name="connsiteY33" fmla="*/ 1733793 h 1733793"/>
              <a:gd name="connsiteX34" fmla="*/ 2095446 w 10148883"/>
              <a:gd name="connsiteY34" fmla="*/ 1733793 h 1733793"/>
              <a:gd name="connsiteX35" fmla="*/ 1498453 w 10148883"/>
              <a:gd name="connsiteY35" fmla="*/ 1733793 h 1733793"/>
              <a:gd name="connsiteX36" fmla="*/ 1002948 w 10148883"/>
              <a:gd name="connsiteY36" fmla="*/ 1733793 h 1733793"/>
              <a:gd name="connsiteX37" fmla="*/ 0 w 10148883"/>
              <a:gd name="connsiteY37" fmla="*/ 1733793 h 1733793"/>
              <a:gd name="connsiteX38" fmla="*/ 0 w 10148883"/>
              <a:gd name="connsiteY38" fmla="*/ 1173200 h 1733793"/>
              <a:gd name="connsiteX39" fmla="*/ 0 w 10148883"/>
              <a:gd name="connsiteY39" fmla="*/ 577931 h 1733793"/>
              <a:gd name="connsiteX40" fmla="*/ 0 w 10148883"/>
              <a:gd name="connsiteY40" fmla="*/ 0 h 1733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0148883" h="1733793" fill="none" extrusionOk="0">
                <a:moveTo>
                  <a:pt x="0" y="0"/>
                </a:moveTo>
                <a:cubicBezTo>
                  <a:pt x="333555" y="-5762"/>
                  <a:pt x="531312" y="26301"/>
                  <a:pt x="799971" y="0"/>
                </a:cubicBezTo>
                <a:cubicBezTo>
                  <a:pt x="1068630" y="-26301"/>
                  <a:pt x="1105416" y="16693"/>
                  <a:pt x="1193986" y="0"/>
                </a:cubicBezTo>
                <a:cubicBezTo>
                  <a:pt x="1282557" y="-16693"/>
                  <a:pt x="1621011" y="32430"/>
                  <a:pt x="1993957" y="0"/>
                </a:cubicBezTo>
                <a:cubicBezTo>
                  <a:pt x="2366903" y="-32430"/>
                  <a:pt x="2261402" y="51942"/>
                  <a:pt x="2489461" y="0"/>
                </a:cubicBezTo>
                <a:cubicBezTo>
                  <a:pt x="2717520" y="-51942"/>
                  <a:pt x="2910067" y="34477"/>
                  <a:pt x="3086454" y="0"/>
                </a:cubicBezTo>
                <a:cubicBezTo>
                  <a:pt x="3262841" y="-34477"/>
                  <a:pt x="3365644" y="223"/>
                  <a:pt x="3480470" y="0"/>
                </a:cubicBezTo>
                <a:cubicBezTo>
                  <a:pt x="3595296" y="-223"/>
                  <a:pt x="3701820" y="3661"/>
                  <a:pt x="3874485" y="0"/>
                </a:cubicBezTo>
                <a:cubicBezTo>
                  <a:pt x="4047151" y="-3661"/>
                  <a:pt x="4110088" y="11325"/>
                  <a:pt x="4268501" y="0"/>
                </a:cubicBezTo>
                <a:cubicBezTo>
                  <a:pt x="4426914" y="-11325"/>
                  <a:pt x="4520695" y="39039"/>
                  <a:pt x="4764005" y="0"/>
                </a:cubicBezTo>
                <a:cubicBezTo>
                  <a:pt x="5007315" y="-39039"/>
                  <a:pt x="5069682" y="9567"/>
                  <a:pt x="5259509" y="0"/>
                </a:cubicBezTo>
                <a:cubicBezTo>
                  <a:pt x="5449336" y="-9567"/>
                  <a:pt x="5479482" y="6415"/>
                  <a:pt x="5552036" y="0"/>
                </a:cubicBezTo>
                <a:cubicBezTo>
                  <a:pt x="5624590" y="-6415"/>
                  <a:pt x="5951374" y="13445"/>
                  <a:pt x="6250518" y="0"/>
                </a:cubicBezTo>
                <a:cubicBezTo>
                  <a:pt x="6549662" y="-13445"/>
                  <a:pt x="6513783" y="22501"/>
                  <a:pt x="6644533" y="0"/>
                </a:cubicBezTo>
                <a:cubicBezTo>
                  <a:pt x="6775284" y="-22501"/>
                  <a:pt x="7210455" y="48443"/>
                  <a:pt x="7444504" y="0"/>
                </a:cubicBezTo>
                <a:cubicBezTo>
                  <a:pt x="7678553" y="-48443"/>
                  <a:pt x="7861040" y="61842"/>
                  <a:pt x="8244475" y="0"/>
                </a:cubicBezTo>
                <a:cubicBezTo>
                  <a:pt x="8627910" y="-61842"/>
                  <a:pt x="8589279" y="65689"/>
                  <a:pt x="8841468" y="0"/>
                </a:cubicBezTo>
                <a:cubicBezTo>
                  <a:pt x="9093657" y="-65689"/>
                  <a:pt x="9766356" y="117826"/>
                  <a:pt x="10148883" y="0"/>
                </a:cubicBezTo>
                <a:cubicBezTo>
                  <a:pt x="10167048" y="208634"/>
                  <a:pt x="10106600" y="467732"/>
                  <a:pt x="10148883" y="595269"/>
                </a:cubicBezTo>
                <a:cubicBezTo>
                  <a:pt x="10191166" y="722806"/>
                  <a:pt x="10091139" y="1027836"/>
                  <a:pt x="10148883" y="1138524"/>
                </a:cubicBezTo>
                <a:cubicBezTo>
                  <a:pt x="10206627" y="1249213"/>
                  <a:pt x="10112812" y="1530571"/>
                  <a:pt x="10148883" y="1733793"/>
                </a:cubicBezTo>
                <a:cubicBezTo>
                  <a:pt x="9948259" y="1741487"/>
                  <a:pt x="9748738" y="1711143"/>
                  <a:pt x="9551890" y="1733793"/>
                </a:cubicBezTo>
                <a:cubicBezTo>
                  <a:pt x="9355042" y="1756443"/>
                  <a:pt x="9225144" y="1691960"/>
                  <a:pt x="9056386" y="1733793"/>
                </a:cubicBezTo>
                <a:cubicBezTo>
                  <a:pt x="8887628" y="1775626"/>
                  <a:pt x="8662665" y="1663433"/>
                  <a:pt x="8357904" y="1733793"/>
                </a:cubicBezTo>
                <a:cubicBezTo>
                  <a:pt x="8053143" y="1804153"/>
                  <a:pt x="7828557" y="1678447"/>
                  <a:pt x="7659422" y="1733793"/>
                </a:cubicBezTo>
                <a:cubicBezTo>
                  <a:pt x="7490287" y="1789139"/>
                  <a:pt x="7391632" y="1703147"/>
                  <a:pt x="7163917" y="1733793"/>
                </a:cubicBezTo>
                <a:cubicBezTo>
                  <a:pt x="6936203" y="1764439"/>
                  <a:pt x="6849225" y="1723182"/>
                  <a:pt x="6566924" y="1733793"/>
                </a:cubicBezTo>
                <a:cubicBezTo>
                  <a:pt x="6284623" y="1744404"/>
                  <a:pt x="6271942" y="1693220"/>
                  <a:pt x="6172909" y="1733793"/>
                </a:cubicBezTo>
                <a:cubicBezTo>
                  <a:pt x="6073876" y="1774366"/>
                  <a:pt x="5755483" y="1718853"/>
                  <a:pt x="5575916" y="1733793"/>
                </a:cubicBezTo>
                <a:cubicBezTo>
                  <a:pt x="5396349" y="1748733"/>
                  <a:pt x="5023422" y="1719166"/>
                  <a:pt x="4775945" y="1733793"/>
                </a:cubicBezTo>
                <a:cubicBezTo>
                  <a:pt x="4528468" y="1748420"/>
                  <a:pt x="4261101" y="1717543"/>
                  <a:pt x="4077463" y="1733793"/>
                </a:cubicBezTo>
                <a:cubicBezTo>
                  <a:pt x="3893825" y="1750043"/>
                  <a:pt x="3726167" y="1709496"/>
                  <a:pt x="3581959" y="1733793"/>
                </a:cubicBezTo>
                <a:cubicBezTo>
                  <a:pt x="3437751" y="1758090"/>
                  <a:pt x="3368448" y="1722248"/>
                  <a:pt x="3289432" y="1733793"/>
                </a:cubicBezTo>
                <a:cubicBezTo>
                  <a:pt x="3210416" y="1745338"/>
                  <a:pt x="2927406" y="1682889"/>
                  <a:pt x="2692439" y="1733793"/>
                </a:cubicBezTo>
                <a:cubicBezTo>
                  <a:pt x="2457472" y="1784697"/>
                  <a:pt x="2310844" y="1670817"/>
                  <a:pt x="2095446" y="1733793"/>
                </a:cubicBezTo>
                <a:cubicBezTo>
                  <a:pt x="1880048" y="1796769"/>
                  <a:pt x="1638468" y="1673303"/>
                  <a:pt x="1498453" y="1733793"/>
                </a:cubicBezTo>
                <a:cubicBezTo>
                  <a:pt x="1358438" y="1794283"/>
                  <a:pt x="1244528" y="1683717"/>
                  <a:pt x="1002948" y="1733793"/>
                </a:cubicBezTo>
                <a:cubicBezTo>
                  <a:pt x="761369" y="1783869"/>
                  <a:pt x="471304" y="1660748"/>
                  <a:pt x="0" y="1733793"/>
                </a:cubicBezTo>
                <a:cubicBezTo>
                  <a:pt x="-16131" y="1526425"/>
                  <a:pt x="12313" y="1412916"/>
                  <a:pt x="0" y="1173200"/>
                </a:cubicBezTo>
                <a:cubicBezTo>
                  <a:pt x="-12313" y="933484"/>
                  <a:pt x="33094" y="771335"/>
                  <a:pt x="0" y="577931"/>
                </a:cubicBezTo>
                <a:cubicBezTo>
                  <a:pt x="-33094" y="384527"/>
                  <a:pt x="49345" y="254719"/>
                  <a:pt x="0" y="0"/>
                </a:cubicBezTo>
                <a:close/>
              </a:path>
              <a:path w="10148883" h="1733793" stroke="0" extrusionOk="0">
                <a:moveTo>
                  <a:pt x="0" y="0"/>
                </a:moveTo>
                <a:cubicBezTo>
                  <a:pt x="256360" y="-36492"/>
                  <a:pt x="443638" y="54522"/>
                  <a:pt x="596993" y="0"/>
                </a:cubicBezTo>
                <a:cubicBezTo>
                  <a:pt x="750348" y="-54522"/>
                  <a:pt x="817820" y="25862"/>
                  <a:pt x="889520" y="0"/>
                </a:cubicBezTo>
                <a:cubicBezTo>
                  <a:pt x="961220" y="-25862"/>
                  <a:pt x="1259711" y="10440"/>
                  <a:pt x="1385024" y="0"/>
                </a:cubicBezTo>
                <a:cubicBezTo>
                  <a:pt x="1510337" y="-10440"/>
                  <a:pt x="1747763" y="60841"/>
                  <a:pt x="1982017" y="0"/>
                </a:cubicBezTo>
                <a:cubicBezTo>
                  <a:pt x="2216271" y="-60841"/>
                  <a:pt x="2197440" y="44630"/>
                  <a:pt x="2376033" y="0"/>
                </a:cubicBezTo>
                <a:cubicBezTo>
                  <a:pt x="2554626" y="-44630"/>
                  <a:pt x="2533929" y="10823"/>
                  <a:pt x="2668559" y="0"/>
                </a:cubicBezTo>
                <a:cubicBezTo>
                  <a:pt x="2803189" y="-10823"/>
                  <a:pt x="3306379" y="24828"/>
                  <a:pt x="3468530" y="0"/>
                </a:cubicBezTo>
                <a:cubicBezTo>
                  <a:pt x="3630681" y="-24828"/>
                  <a:pt x="3709210" y="35433"/>
                  <a:pt x="3862545" y="0"/>
                </a:cubicBezTo>
                <a:cubicBezTo>
                  <a:pt x="4015881" y="-35433"/>
                  <a:pt x="4468091" y="37723"/>
                  <a:pt x="4662516" y="0"/>
                </a:cubicBezTo>
                <a:cubicBezTo>
                  <a:pt x="4856941" y="-37723"/>
                  <a:pt x="5242831" y="72670"/>
                  <a:pt x="5462487" y="0"/>
                </a:cubicBezTo>
                <a:cubicBezTo>
                  <a:pt x="5682143" y="-72670"/>
                  <a:pt x="5662834" y="4628"/>
                  <a:pt x="5755014" y="0"/>
                </a:cubicBezTo>
                <a:cubicBezTo>
                  <a:pt x="5847194" y="-4628"/>
                  <a:pt x="5965670" y="28471"/>
                  <a:pt x="6047540" y="0"/>
                </a:cubicBezTo>
                <a:cubicBezTo>
                  <a:pt x="6129410" y="-28471"/>
                  <a:pt x="6493830" y="68563"/>
                  <a:pt x="6847511" y="0"/>
                </a:cubicBezTo>
                <a:cubicBezTo>
                  <a:pt x="7201192" y="-68563"/>
                  <a:pt x="7257690" y="60071"/>
                  <a:pt x="7647482" y="0"/>
                </a:cubicBezTo>
                <a:cubicBezTo>
                  <a:pt x="8037274" y="-60071"/>
                  <a:pt x="7804800" y="12956"/>
                  <a:pt x="7940008" y="0"/>
                </a:cubicBezTo>
                <a:cubicBezTo>
                  <a:pt x="8075216" y="-12956"/>
                  <a:pt x="8313115" y="22228"/>
                  <a:pt x="8435513" y="0"/>
                </a:cubicBezTo>
                <a:cubicBezTo>
                  <a:pt x="8557912" y="-22228"/>
                  <a:pt x="8869671" y="37937"/>
                  <a:pt x="9235484" y="0"/>
                </a:cubicBezTo>
                <a:cubicBezTo>
                  <a:pt x="9601297" y="-37937"/>
                  <a:pt x="9781353" y="108552"/>
                  <a:pt x="10148883" y="0"/>
                </a:cubicBezTo>
                <a:cubicBezTo>
                  <a:pt x="10207610" y="153070"/>
                  <a:pt x="10104082" y="331187"/>
                  <a:pt x="10148883" y="525917"/>
                </a:cubicBezTo>
                <a:cubicBezTo>
                  <a:pt x="10193684" y="720647"/>
                  <a:pt x="10093726" y="907088"/>
                  <a:pt x="10148883" y="1103848"/>
                </a:cubicBezTo>
                <a:cubicBezTo>
                  <a:pt x="10204040" y="1300608"/>
                  <a:pt x="10090434" y="1540363"/>
                  <a:pt x="10148883" y="1733793"/>
                </a:cubicBezTo>
                <a:cubicBezTo>
                  <a:pt x="9994954" y="1742171"/>
                  <a:pt x="9871712" y="1678858"/>
                  <a:pt x="9653379" y="1733793"/>
                </a:cubicBezTo>
                <a:cubicBezTo>
                  <a:pt x="9435046" y="1788728"/>
                  <a:pt x="9318667" y="1690341"/>
                  <a:pt x="9157874" y="1733793"/>
                </a:cubicBezTo>
                <a:cubicBezTo>
                  <a:pt x="8997082" y="1777245"/>
                  <a:pt x="8978899" y="1732423"/>
                  <a:pt x="8865348" y="1733793"/>
                </a:cubicBezTo>
                <a:cubicBezTo>
                  <a:pt x="8751797" y="1735163"/>
                  <a:pt x="8537914" y="1724118"/>
                  <a:pt x="8369844" y="1733793"/>
                </a:cubicBezTo>
                <a:cubicBezTo>
                  <a:pt x="8201774" y="1743468"/>
                  <a:pt x="8075324" y="1711547"/>
                  <a:pt x="7874339" y="1733793"/>
                </a:cubicBezTo>
                <a:cubicBezTo>
                  <a:pt x="7673355" y="1756039"/>
                  <a:pt x="7538234" y="1730869"/>
                  <a:pt x="7378835" y="1733793"/>
                </a:cubicBezTo>
                <a:cubicBezTo>
                  <a:pt x="7219436" y="1736717"/>
                  <a:pt x="6795520" y="1716450"/>
                  <a:pt x="6578864" y="1733793"/>
                </a:cubicBezTo>
                <a:cubicBezTo>
                  <a:pt x="6362208" y="1751136"/>
                  <a:pt x="6398967" y="1711638"/>
                  <a:pt x="6286338" y="1733793"/>
                </a:cubicBezTo>
                <a:cubicBezTo>
                  <a:pt x="6173709" y="1755948"/>
                  <a:pt x="6061447" y="1700007"/>
                  <a:pt x="5993811" y="1733793"/>
                </a:cubicBezTo>
                <a:cubicBezTo>
                  <a:pt x="5926175" y="1767579"/>
                  <a:pt x="5732982" y="1713294"/>
                  <a:pt x="5599795" y="1733793"/>
                </a:cubicBezTo>
                <a:cubicBezTo>
                  <a:pt x="5466608" y="1754292"/>
                  <a:pt x="5386709" y="1719711"/>
                  <a:pt x="5205780" y="1733793"/>
                </a:cubicBezTo>
                <a:cubicBezTo>
                  <a:pt x="5024851" y="1747875"/>
                  <a:pt x="4636587" y="1729409"/>
                  <a:pt x="4405809" y="1733793"/>
                </a:cubicBezTo>
                <a:cubicBezTo>
                  <a:pt x="4175031" y="1738177"/>
                  <a:pt x="4217941" y="1711209"/>
                  <a:pt x="4113283" y="1733793"/>
                </a:cubicBezTo>
                <a:cubicBezTo>
                  <a:pt x="4008625" y="1756377"/>
                  <a:pt x="3534801" y="1718055"/>
                  <a:pt x="3313312" y="1733793"/>
                </a:cubicBezTo>
                <a:cubicBezTo>
                  <a:pt x="3091823" y="1749531"/>
                  <a:pt x="3141129" y="1731836"/>
                  <a:pt x="3020785" y="1733793"/>
                </a:cubicBezTo>
                <a:cubicBezTo>
                  <a:pt x="2900441" y="1735750"/>
                  <a:pt x="2493074" y="1703329"/>
                  <a:pt x="2322303" y="1733793"/>
                </a:cubicBezTo>
                <a:cubicBezTo>
                  <a:pt x="2151532" y="1764257"/>
                  <a:pt x="2134277" y="1720141"/>
                  <a:pt x="2029777" y="1733793"/>
                </a:cubicBezTo>
                <a:cubicBezTo>
                  <a:pt x="1925277" y="1747445"/>
                  <a:pt x="1669504" y="1726410"/>
                  <a:pt x="1432783" y="1733793"/>
                </a:cubicBezTo>
                <a:cubicBezTo>
                  <a:pt x="1196062" y="1741176"/>
                  <a:pt x="1219409" y="1714971"/>
                  <a:pt x="1140257" y="1733793"/>
                </a:cubicBezTo>
                <a:cubicBezTo>
                  <a:pt x="1061105" y="1752615"/>
                  <a:pt x="378353" y="1718888"/>
                  <a:pt x="0" y="1733793"/>
                </a:cubicBezTo>
                <a:cubicBezTo>
                  <a:pt x="-68176" y="1469871"/>
                  <a:pt x="67330" y="1323890"/>
                  <a:pt x="0" y="1138524"/>
                </a:cubicBezTo>
                <a:cubicBezTo>
                  <a:pt x="-67330" y="953158"/>
                  <a:pt x="18407" y="731497"/>
                  <a:pt x="0" y="595269"/>
                </a:cubicBezTo>
                <a:cubicBezTo>
                  <a:pt x="-18407" y="459041"/>
                  <a:pt x="33787" y="28688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14976695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DF1C70C-8DAE-4F49-AEB1-E8F4876780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5380" y="157002"/>
            <a:ext cx="5115639" cy="615158"/>
          </a:xfrm>
          <a:custGeom>
            <a:avLst/>
            <a:gdLst>
              <a:gd name="connsiteX0" fmla="*/ 0 w 5115639"/>
              <a:gd name="connsiteY0" fmla="*/ 0 h 615158"/>
              <a:gd name="connsiteX1" fmla="*/ 466092 w 5115639"/>
              <a:gd name="connsiteY1" fmla="*/ 0 h 615158"/>
              <a:gd name="connsiteX2" fmla="*/ 881027 w 5115639"/>
              <a:gd name="connsiteY2" fmla="*/ 0 h 615158"/>
              <a:gd name="connsiteX3" fmla="*/ 1398275 w 5115639"/>
              <a:gd name="connsiteY3" fmla="*/ 0 h 615158"/>
              <a:gd name="connsiteX4" fmla="*/ 1864366 w 5115639"/>
              <a:gd name="connsiteY4" fmla="*/ 0 h 615158"/>
              <a:gd name="connsiteX5" fmla="*/ 2535083 w 5115639"/>
              <a:gd name="connsiteY5" fmla="*/ 0 h 615158"/>
              <a:gd name="connsiteX6" fmla="*/ 3154644 w 5115639"/>
              <a:gd name="connsiteY6" fmla="*/ 0 h 615158"/>
              <a:gd name="connsiteX7" fmla="*/ 3671892 w 5115639"/>
              <a:gd name="connsiteY7" fmla="*/ 0 h 615158"/>
              <a:gd name="connsiteX8" fmla="*/ 4240296 w 5115639"/>
              <a:gd name="connsiteY8" fmla="*/ 0 h 615158"/>
              <a:gd name="connsiteX9" fmla="*/ 5115639 w 5115639"/>
              <a:gd name="connsiteY9" fmla="*/ 0 h 615158"/>
              <a:gd name="connsiteX10" fmla="*/ 5115639 w 5115639"/>
              <a:gd name="connsiteY10" fmla="*/ 313731 h 615158"/>
              <a:gd name="connsiteX11" fmla="*/ 5115639 w 5115639"/>
              <a:gd name="connsiteY11" fmla="*/ 615158 h 615158"/>
              <a:gd name="connsiteX12" fmla="*/ 4496078 w 5115639"/>
              <a:gd name="connsiteY12" fmla="*/ 615158 h 615158"/>
              <a:gd name="connsiteX13" fmla="*/ 4029987 w 5115639"/>
              <a:gd name="connsiteY13" fmla="*/ 615158 h 615158"/>
              <a:gd name="connsiteX14" fmla="*/ 3410426 w 5115639"/>
              <a:gd name="connsiteY14" fmla="*/ 615158 h 615158"/>
              <a:gd name="connsiteX15" fmla="*/ 2790865 w 5115639"/>
              <a:gd name="connsiteY15" fmla="*/ 615158 h 615158"/>
              <a:gd name="connsiteX16" fmla="*/ 2222461 w 5115639"/>
              <a:gd name="connsiteY16" fmla="*/ 615158 h 615158"/>
              <a:gd name="connsiteX17" fmla="*/ 1705213 w 5115639"/>
              <a:gd name="connsiteY17" fmla="*/ 615158 h 615158"/>
              <a:gd name="connsiteX18" fmla="*/ 1187965 w 5115639"/>
              <a:gd name="connsiteY18" fmla="*/ 615158 h 615158"/>
              <a:gd name="connsiteX19" fmla="*/ 773030 w 5115639"/>
              <a:gd name="connsiteY19" fmla="*/ 615158 h 615158"/>
              <a:gd name="connsiteX20" fmla="*/ 0 w 5115639"/>
              <a:gd name="connsiteY20" fmla="*/ 615158 h 615158"/>
              <a:gd name="connsiteX21" fmla="*/ 0 w 5115639"/>
              <a:gd name="connsiteY21" fmla="*/ 319882 h 615158"/>
              <a:gd name="connsiteX22" fmla="*/ 0 w 5115639"/>
              <a:gd name="connsiteY22" fmla="*/ 0 h 615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15639" h="615158" fill="none" extrusionOk="0">
                <a:moveTo>
                  <a:pt x="0" y="0"/>
                </a:moveTo>
                <a:cubicBezTo>
                  <a:pt x="178111" y="-6041"/>
                  <a:pt x="315887" y="51579"/>
                  <a:pt x="466092" y="0"/>
                </a:cubicBezTo>
                <a:cubicBezTo>
                  <a:pt x="616297" y="-51579"/>
                  <a:pt x="687197" y="29066"/>
                  <a:pt x="881027" y="0"/>
                </a:cubicBezTo>
                <a:cubicBezTo>
                  <a:pt x="1074858" y="-29066"/>
                  <a:pt x="1145737" y="14550"/>
                  <a:pt x="1398275" y="0"/>
                </a:cubicBezTo>
                <a:cubicBezTo>
                  <a:pt x="1650813" y="-14550"/>
                  <a:pt x="1663583" y="27396"/>
                  <a:pt x="1864366" y="0"/>
                </a:cubicBezTo>
                <a:cubicBezTo>
                  <a:pt x="2065149" y="-27396"/>
                  <a:pt x="2293798" y="19400"/>
                  <a:pt x="2535083" y="0"/>
                </a:cubicBezTo>
                <a:cubicBezTo>
                  <a:pt x="2776368" y="-19400"/>
                  <a:pt x="2948048" y="14125"/>
                  <a:pt x="3154644" y="0"/>
                </a:cubicBezTo>
                <a:cubicBezTo>
                  <a:pt x="3361240" y="-14125"/>
                  <a:pt x="3473365" y="5105"/>
                  <a:pt x="3671892" y="0"/>
                </a:cubicBezTo>
                <a:cubicBezTo>
                  <a:pt x="3870419" y="-5105"/>
                  <a:pt x="4114938" y="16278"/>
                  <a:pt x="4240296" y="0"/>
                </a:cubicBezTo>
                <a:cubicBezTo>
                  <a:pt x="4365654" y="-16278"/>
                  <a:pt x="4725016" y="85322"/>
                  <a:pt x="5115639" y="0"/>
                </a:cubicBezTo>
                <a:cubicBezTo>
                  <a:pt x="5143765" y="82731"/>
                  <a:pt x="5081954" y="167755"/>
                  <a:pt x="5115639" y="313731"/>
                </a:cubicBezTo>
                <a:cubicBezTo>
                  <a:pt x="5149324" y="459707"/>
                  <a:pt x="5109324" y="468157"/>
                  <a:pt x="5115639" y="615158"/>
                </a:cubicBezTo>
                <a:cubicBezTo>
                  <a:pt x="4988762" y="667140"/>
                  <a:pt x="4742285" y="544265"/>
                  <a:pt x="4496078" y="615158"/>
                </a:cubicBezTo>
                <a:cubicBezTo>
                  <a:pt x="4249871" y="686051"/>
                  <a:pt x="4135550" y="593120"/>
                  <a:pt x="4029987" y="615158"/>
                </a:cubicBezTo>
                <a:cubicBezTo>
                  <a:pt x="3924424" y="637196"/>
                  <a:pt x="3615082" y="614093"/>
                  <a:pt x="3410426" y="615158"/>
                </a:cubicBezTo>
                <a:cubicBezTo>
                  <a:pt x="3205770" y="616223"/>
                  <a:pt x="2921643" y="587571"/>
                  <a:pt x="2790865" y="615158"/>
                </a:cubicBezTo>
                <a:cubicBezTo>
                  <a:pt x="2660087" y="642745"/>
                  <a:pt x="2465062" y="558028"/>
                  <a:pt x="2222461" y="615158"/>
                </a:cubicBezTo>
                <a:cubicBezTo>
                  <a:pt x="1979860" y="672288"/>
                  <a:pt x="1902326" y="603715"/>
                  <a:pt x="1705213" y="615158"/>
                </a:cubicBezTo>
                <a:cubicBezTo>
                  <a:pt x="1508100" y="626601"/>
                  <a:pt x="1291561" y="578679"/>
                  <a:pt x="1187965" y="615158"/>
                </a:cubicBezTo>
                <a:cubicBezTo>
                  <a:pt x="1084369" y="651637"/>
                  <a:pt x="956724" y="607561"/>
                  <a:pt x="773030" y="615158"/>
                </a:cubicBezTo>
                <a:cubicBezTo>
                  <a:pt x="589337" y="622755"/>
                  <a:pt x="204916" y="551782"/>
                  <a:pt x="0" y="615158"/>
                </a:cubicBezTo>
                <a:cubicBezTo>
                  <a:pt x="-22972" y="539605"/>
                  <a:pt x="1899" y="413187"/>
                  <a:pt x="0" y="319882"/>
                </a:cubicBezTo>
                <a:cubicBezTo>
                  <a:pt x="-1899" y="226577"/>
                  <a:pt x="8984" y="75450"/>
                  <a:pt x="0" y="0"/>
                </a:cubicBezTo>
                <a:close/>
              </a:path>
              <a:path w="5115639" h="615158" stroke="0" extrusionOk="0">
                <a:moveTo>
                  <a:pt x="0" y="0"/>
                </a:moveTo>
                <a:cubicBezTo>
                  <a:pt x="295129" y="-58854"/>
                  <a:pt x="475352" y="27662"/>
                  <a:pt x="670717" y="0"/>
                </a:cubicBezTo>
                <a:cubicBezTo>
                  <a:pt x="866082" y="-27662"/>
                  <a:pt x="1007773" y="33425"/>
                  <a:pt x="1187965" y="0"/>
                </a:cubicBezTo>
                <a:cubicBezTo>
                  <a:pt x="1368157" y="-33425"/>
                  <a:pt x="1544768" y="27190"/>
                  <a:pt x="1756369" y="0"/>
                </a:cubicBezTo>
                <a:cubicBezTo>
                  <a:pt x="1967970" y="-27190"/>
                  <a:pt x="2011019" y="12444"/>
                  <a:pt x="2171305" y="0"/>
                </a:cubicBezTo>
                <a:cubicBezTo>
                  <a:pt x="2331591" y="-12444"/>
                  <a:pt x="2520479" y="65556"/>
                  <a:pt x="2790865" y="0"/>
                </a:cubicBezTo>
                <a:cubicBezTo>
                  <a:pt x="3061251" y="-65556"/>
                  <a:pt x="3186911" y="30829"/>
                  <a:pt x="3308113" y="0"/>
                </a:cubicBezTo>
                <a:cubicBezTo>
                  <a:pt x="3429315" y="-30829"/>
                  <a:pt x="3628638" y="13777"/>
                  <a:pt x="3723048" y="0"/>
                </a:cubicBezTo>
                <a:cubicBezTo>
                  <a:pt x="3817458" y="-13777"/>
                  <a:pt x="4056021" y="53857"/>
                  <a:pt x="4342609" y="0"/>
                </a:cubicBezTo>
                <a:cubicBezTo>
                  <a:pt x="4629197" y="-53857"/>
                  <a:pt x="4802638" y="92477"/>
                  <a:pt x="5115639" y="0"/>
                </a:cubicBezTo>
                <a:cubicBezTo>
                  <a:pt x="5140655" y="104617"/>
                  <a:pt x="5112294" y="216121"/>
                  <a:pt x="5115639" y="307579"/>
                </a:cubicBezTo>
                <a:cubicBezTo>
                  <a:pt x="5118984" y="399037"/>
                  <a:pt x="5105652" y="509952"/>
                  <a:pt x="5115639" y="615158"/>
                </a:cubicBezTo>
                <a:cubicBezTo>
                  <a:pt x="4986514" y="657671"/>
                  <a:pt x="4785975" y="592349"/>
                  <a:pt x="4649547" y="615158"/>
                </a:cubicBezTo>
                <a:cubicBezTo>
                  <a:pt x="4513119" y="637967"/>
                  <a:pt x="4323209" y="608482"/>
                  <a:pt x="4183456" y="615158"/>
                </a:cubicBezTo>
                <a:cubicBezTo>
                  <a:pt x="4043703" y="621834"/>
                  <a:pt x="3823035" y="602327"/>
                  <a:pt x="3563895" y="615158"/>
                </a:cubicBezTo>
                <a:cubicBezTo>
                  <a:pt x="3304755" y="627989"/>
                  <a:pt x="3262767" y="598694"/>
                  <a:pt x="3097804" y="615158"/>
                </a:cubicBezTo>
                <a:cubicBezTo>
                  <a:pt x="2932841" y="631622"/>
                  <a:pt x="2830941" y="601362"/>
                  <a:pt x="2682868" y="615158"/>
                </a:cubicBezTo>
                <a:cubicBezTo>
                  <a:pt x="2534795" y="628954"/>
                  <a:pt x="2428459" y="582316"/>
                  <a:pt x="2216777" y="615158"/>
                </a:cubicBezTo>
                <a:cubicBezTo>
                  <a:pt x="2005095" y="648000"/>
                  <a:pt x="1778191" y="557656"/>
                  <a:pt x="1597216" y="615158"/>
                </a:cubicBezTo>
                <a:cubicBezTo>
                  <a:pt x="1416241" y="672660"/>
                  <a:pt x="1188074" y="607397"/>
                  <a:pt x="977655" y="615158"/>
                </a:cubicBezTo>
                <a:cubicBezTo>
                  <a:pt x="767236" y="622919"/>
                  <a:pt x="313628" y="570257"/>
                  <a:pt x="0" y="615158"/>
                </a:cubicBezTo>
                <a:cubicBezTo>
                  <a:pt x="-31339" y="525136"/>
                  <a:pt x="20525" y="439705"/>
                  <a:pt x="0" y="319882"/>
                </a:cubicBezTo>
                <a:cubicBezTo>
                  <a:pt x="-20525" y="200059"/>
                  <a:pt x="4649" y="119259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776081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pSp>
        <p:nvGrpSpPr>
          <p:cNvPr id="14" name="مجموعة 13">
            <a:extLst>
              <a:ext uri="{FF2B5EF4-FFF2-40B4-BE49-F238E27FC236}">
                <a16:creationId xmlns:a16="http://schemas.microsoft.com/office/drawing/2014/main" id="{F92384DA-3CE4-4C6B-90AD-7515F8125763}"/>
              </a:ext>
            </a:extLst>
          </p:cNvPr>
          <p:cNvGrpSpPr/>
          <p:nvPr/>
        </p:nvGrpSpPr>
        <p:grpSpPr>
          <a:xfrm>
            <a:off x="2192248" y="961079"/>
            <a:ext cx="8040223" cy="1733792"/>
            <a:chOff x="2192248" y="961079"/>
            <a:chExt cx="8040223" cy="1733792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918A5506-26B7-4A21-B338-BD36409D20A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92249" y="961079"/>
              <a:ext cx="8040222" cy="1733792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9A0F8C95-6968-4284-9425-3E7BD39EC0F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192248" y="1806253"/>
              <a:ext cx="906551" cy="8886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0743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117DFC6-05EF-4735-A48F-1A1C5FD0B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2660" y="105911"/>
            <a:ext cx="5115639" cy="701738"/>
          </a:xfrm>
          <a:custGeom>
            <a:avLst/>
            <a:gdLst>
              <a:gd name="connsiteX0" fmla="*/ 0 w 5115639"/>
              <a:gd name="connsiteY0" fmla="*/ 0 h 701738"/>
              <a:gd name="connsiteX1" fmla="*/ 466092 w 5115639"/>
              <a:gd name="connsiteY1" fmla="*/ 0 h 701738"/>
              <a:gd name="connsiteX2" fmla="*/ 881027 w 5115639"/>
              <a:gd name="connsiteY2" fmla="*/ 0 h 701738"/>
              <a:gd name="connsiteX3" fmla="*/ 1398275 w 5115639"/>
              <a:gd name="connsiteY3" fmla="*/ 0 h 701738"/>
              <a:gd name="connsiteX4" fmla="*/ 1864366 w 5115639"/>
              <a:gd name="connsiteY4" fmla="*/ 0 h 701738"/>
              <a:gd name="connsiteX5" fmla="*/ 2535083 w 5115639"/>
              <a:gd name="connsiteY5" fmla="*/ 0 h 701738"/>
              <a:gd name="connsiteX6" fmla="*/ 3154644 w 5115639"/>
              <a:gd name="connsiteY6" fmla="*/ 0 h 701738"/>
              <a:gd name="connsiteX7" fmla="*/ 3671892 w 5115639"/>
              <a:gd name="connsiteY7" fmla="*/ 0 h 701738"/>
              <a:gd name="connsiteX8" fmla="*/ 4240296 w 5115639"/>
              <a:gd name="connsiteY8" fmla="*/ 0 h 701738"/>
              <a:gd name="connsiteX9" fmla="*/ 5115639 w 5115639"/>
              <a:gd name="connsiteY9" fmla="*/ 0 h 701738"/>
              <a:gd name="connsiteX10" fmla="*/ 5115639 w 5115639"/>
              <a:gd name="connsiteY10" fmla="*/ 357886 h 701738"/>
              <a:gd name="connsiteX11" fmla="*/ 5115639 w 5115639"/>
              <a:gd name="connsiteY11" fmla="*/ 701738 h 701738"/>
              <a:gd name="connsiteX12" fmla="*/ 4496078 w 5115639"/>
              <a:gd name="connsiteY12" fmla="*/ 701738 h 701738"/>
              <a:gd name="connsiteX13" fmla="*/ 4029987 w 5115639"/>
              <a:gd name="connsiteY13" fmla="*/ 701738 h 701738"/>
              <a:gd name="connsiteX14" fmla="*/ 3410426 w 5115639"/>
              <a:gd name="connsiteY14" fmla="*/ 701738 h 701738"/>
              <a:gd name="connsiteX15" fmla="*/ 2790865 w 5115639"/>
              <a:gd name="connsiteY15" fmla="*/ 701738 h 701738"/>
              <a:gd name="connsiteX16" fmla="*/ 2222461 w 5115639"/>
              <a:gd name="connsiteY16" fmla="*/ 701738 h 701738"/>
              <a:gd name="connsiteX17" fmla="*/ 1705213 w 5115639"/>
              <a:gd name="connsiteY17" fmla="*/ 701738 h 701738"/>
              <a:gd name="connsiteX18" fmla="*/ 1187965 w 5115639"/>
              <a:gd name="connsiteY18" fmla="*/ 701738 h 701738"/>
              <a:gd name="connsiteX19" fmla="*/ 773030 w 5115639"/>
              <a:gd name="connsiteY19" fmla="*/ 701738 h 701738"/>
              <a:gd name="connsiteX20" fmla="*/ 0 w 5115639"/>
              <a:gd name="connsiteY20" fmla="*/ 701738 h 701738"/>
              <a:gd name="connsiteX21" fmla="*/ 0 w 5115639"/>
              <a:gd name="connsiteY21" fmla="*/ 364904 h 701738"/>
              <a:gd name="connsiteX22" fmla="*/ 0 w 5115639"/>
              <a:gd name="connsiteY22" fmla="*/ 0 h 70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15639" h="701738" fill="none" extrusionOk="0">
                <a:moveTo>
                  <a:pt x="0" y="0"/>
                </a:moveTo>
                <a:cubicBezTo>
                  <a:pt x="178111" y="-6041"/>
                  <a:pt x="315887" y="51579"/>
                  <a:pt x="466092" y="0"/>
                </a:cubicBezTo>
                <a:cubicBezTo>
                  <a:pt x="616297" y="-51579"/>
                  <a:pt x="687197" y="29066"/>
                  <a:pt x="881027" y="0"/>
                </a:cubicBezTo>
                <a:cubicBezTo>
                  <a:pt x="1074858" y="-29066"/>
                  <a:pt x="1145737" y="14550"/>
                  <a:pt x="1398275" y="0"/>
                </a:cubicBezTo>
                <a:cubicBezTo>
                  <a:pt x="1650813" y="-14550"/>
                  <a:pt x="1663583" y="27396"/>
                  <a:pt x="1864366" y="0"/>
                </a:cubicBezTo>
                <a:cubicBezTo>
                  <a:pt x="2065149" y="-27396"/>
                  <a:pt x="2293798" y="19400"/>
                  <a:pt x="2535083" y="0"/>
                </a:cubicBezTo>
                <a:cubicBezTo>
                  <a:pt x="2776368" y="-19400"/>
                  <a:pt x="2948048" y="14125"/>
                  <a:pt x="3154644" y="0"/>
                </a:cubicBezTo>
                <a:cubicBezTo>
                  <a:pt x="3361240" y="-14125"/>
                  <a:pt x="3473365" y="5105"/>
                  <a:pt x="3671892" y="0"/>
                </a:cubicBezTo>
                <a:cubicBezTo>
                  <a:pt x="3870419" y="-5105"/>
                  <a:pt x="4114938" y="16278"/>
                  <a:pt x="4240296" y="0"/>
                </a:cubicBezTo>
                <a:cubicBezTo>
                  <a:pt x="4365654" y="-16278"/>
                  <a:pt x="4725016" y="85322"/>
                  <a:pt x="5115639" y="0"/>
                </a:cubicBezTo>
                <a:cubicBezTo>
                  <a:pt x="5146867" y="142331"/>
                  <a:pt x="5106609" y="202307"/>
                  <a:pt x="5115639" y="357886"/>
                </a:cubicBezTo>
                <a:cubicBezTo>
                  <a:pt x="5124669" y="513465"/>
                  <a:pt x="5083152" y="559412"/>
                  <a:pt x="5115639" y="701738"/>
                </a:cubicBezTo>
                <a:cubicBezTo>
                  <a:pt x="4988762" y="753720"/>
                  <a:pt x="4742285" y="630845"/>
                  <a:pt x="4496078" y="701738"/>
                </a:cubicBezTo>
                <a:cubicBezTo>
                  <a:pt x="4249871" y="772631"/>
                  <a:pt x="4135550" y="679700"/>
                  <a:pt x="4029987" y="701738"/>
                </a:cubicBezTo>
                <a:cubicBezTo>
                  <a:pt x="3924424" y="723776"/>
                  <a:pt x="3615082" y="700673"/>
                  <a:pt x="3410426" y="701738"/>
                </a:cubicBezTo>
                <a:cubicBezTo>
                  <a:pt x="3205770" y="702803"/>
                  <a:pt x="2921643" y="674151"/>
                  <a:pt x="2790865" y="701738"/>
                </a:cubicBezTo>
                <a:cubicBezTo>
                  <a:pt x="2660087" y="729325"/>
                  <a:pt x="2465062" y="644608"/>
                  <a:pt x="2222461" y="701738"/>
                </a:cubicBezTo>
                <a:cubicBezTo>
                  <a:pt x="1979860" y="758868"/>
                  <a:pt x="1902326" y="690295"/>
                  <a:pt x="1705213" y="701738"/>
                </a:cubicBezTo>
                <a:cubicBezTo>
                  <a:pt x="1508100" y="713181"/>
                  <a:pt x="1291561" y="665259"/>
                  <a:pt x="1187965" y="701738"/>
                </a:cubicBezTo>
                <a:cubicBezTo>
                  <a:pt x="1084369" y="738217"/>
                  <a:pt x="956724" y="694141"/>
                  <a:pt x="773030" y="701738"/>
                </a:cubicBezTo>
                <a:cubicBezTo>
                  <a:pt x="589337" y="709335"/>
                  <a:pt x="204916" y="638362"/>
                  <a:pt x="0" y="701738"/>
                </a:cubicBezTo>
                <a:cubicBezTo>
                  <a:pt x="-27131" y="557916"/>
                  <a:pt x="14637" y="446589"/>
                  <a:pt x="0" y="364904"/>
                </a:cubicBezTo>
                <a:cubicBezTo>
                  <a:pt x="-14637" y="283219"/>
                  <a:pt x="10412" y="129962"/>
                  <a:pt x="0" y="0"/>
                </a:cubicBezTo>
                <a:close/>
              </a:path>
              <a:path w="5115639" h="701738" stroke="0" extrusionOk="0">
                <a:moveTo>
                  <a:pt x="0" y="0"/>
                </a:moveTo>
                <a:cubicBezTo>
                  <a:pt x="295129" y="-58854"/>
                  <a:pt x="475352" y="27662"/>
                  <a:pt x="670717" y="0"/>
                </a:cubicBezTo>
                <a:cubicBezTo>
                  <a:pt x="866082" y="-27662"/>
                  <a:pt x="1007773" y="33425"/>
                  <a:pt x="1187965" y="0"/>
                </a:cubicBezTo>
                <a:cubicBezTo>
                  <a:pt x="1368157" y="-33425"/>
                  <a:pt x="1544768" y="27190"/>
                  <a:pt x="1756369" y="0"/>
                </a:cubicBezTo>
                <a:cubicBezTo>
                  <a:pt x="1967970" y="-27190"/>
                  <a:pt x="2011019" y="12444"/>
                  <a:pt x="2171305" y="0"/>
                </a:cubicBezTo>
                <a:cubicBezTo>
                  <a:pt x="2331591" y="-12444"/>
                  <a:pt x="2520479" y="65556"/>
                  <a:pt x="2790865" y="0"/>
                </a:cubicBezTo>
                <a:cubicBezTo>
                  <a:pt x="3061251" y="-65556"/>
                  <a:pt x="3186911" y="30829"/>
                  <a:pt x="3308113" y="0"/>
                </a:cubicBezTo>
                <a:cubicBezTo>
                  <a:pt x="3429315" y="-30829"/>
                  <a:pt x="3628638" y="13777"/>
                  <a:pt x="3723048" y="0"/>
                </a:cubicBezTo>
                <a:cubicBezTo>
                  <a:pt x="3817458" y="-13777"/>
                  <a:pt x="4056021" y="53857"/>
                  <a:pt x="4342609" y="0"/>
                </a:cubicBezTo>
                <a:cubicBezTo>
                  <a:pt x="4629197" y="-53857"/>
                  <a:pt x="4802638" y="92477"/>
                  <a:pt x="5115639" y="0"/>
                </a:cubicBezTo>
                <a:cubicBezTo>
                  <a:pt x="5117418" y="89894"/>
                  <a:pt x="5080019" y="261538"/>
                  <a:pt x="5115639" y="350869"/>
                </a:cubicBezTo>
                <a:cubicBezTo>
                  <a:pt x="5151259" y="440200"/>
                  <a:pt x="5101574" y="538616"/>
                  <a:pt x="5115639" y="701738"/>
                </a:cubicBezTo>
                <a:cubicBezTo>
                  <a:pt x="4986514" y="744251"/>
                  <a:pt x="4785975" y="678929"/>
                  <a:pt x="4649547" y="701738"/>
                </a:cubicBezTo>
                <a:cubicBezTo>
                  <a:pt x="4513119" y="724547"/>
                  <a:pt x="4323209" y="695062"/>
                  <a:pt x="4183456" y="701738"/>
                </a:cubicBezTo>
                <a:cubicBezTo>
                  <a:pt x="4043703" y="708414"/>
                  <a:pt x="3823035" y="688907"/>
                  <a:pt x="3563895" y="701738"/>
                </a:cubicBezTo>
                <a:cubicBezTo>
                  <a:pt x="3304755" y="714569"/>
                  <a:pt x="3262767" y="685274"/>
                  <a:pt x="3097804" y="701738"/>
                </a:cubicBezTo>
                <a:cubicBezTo>
                  <a:pt x="2932841" y="718202"/>
                  <a:pt x="2830941" y="687942"/>
                  <a:pt x="2682868" y="701738"/>
                </a:cubicBezTo>
                <a:cubicBezTo>
                  <a:pt x="2534795" y="715534"/>
                  <a:pt x="2428459" y="668896"/>
                  <a:pt x="2216777" y="701738"/>
                </a:cubicBezTo>
                <a:cubicBezTo>
                  <a:pt x="2005095" y="734580"/>
                  <a:pt x="1778191" y="644236"/>
                  <a:pt x="1597216" y="701738"/>
                </a:cubicBezTo>
                <a:cubicBezTo>
                  <a:pt x="1416241" y="759240"/>
                  <a:pt x="1188074" y="693977"/>
                  <a:pt x="977655" y="701738"/>
                </a:cubicBezTo>
                <a:cubicBezTo>
                  <a:pt x="767236" y="709499"/>
                  <a:pt x="313628" y="656837"/>
                  <a:pt x="0" y="701738"/>
                </a:cubicBezTo>
                <a:cubicBezTo>
                  <a:pt x="-7110" y="544515"/>
                  <a:pt x="36055" y="489545"/>
                  <a:pt x="0" y="364904"/>
                </a:cubicBezTo>
                <a:cubicBezTo>
                  <a:pt x="-36055" y="240263"/>
                  <a:pt x="9531" y="17762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776081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E63C3FE-5364-4506-963F-6937DA1B41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7937" y="967974"/>
            <a:ext cx="9889665" cy="4210638"/>
          </a:xfrm>
          <a:custGeom>
            <a:avLst/>
            <a:gdLst>
              <a:gd name="connsiteX0" fmla="*/ 0 w 9889665"/>
              <a:gd name="connsiteY0" fmla="*/ 0 h 4210638"/>
              <a:gd name="connsiteX1" fmla="*/ 383952 w 9889665"/>
              <a:gd name="connsiteY1" fmla="*/ 0 h 4210638"/>
              <a:gd name="connsiteX2" fmla="*/ 965697 w 9889665"/>
              <a:gd name="connsiteY2" fmla="*/ 0 h 4210638"/>
              <a:gd name="connsiteX3" fmla="*/ 1745235 w 9889665"/>
              <a:gd name="connsiteY3" fmla="*/ 0 h 4210638"/>
              <a:gd name="connsiteX4" fmla="*/ 2129187 w 9889665"/>
              <a:gd name="connsiteY4" fmla="*/ 0 h 4210638"/>
              <a:gd name="connsiteX5" fmla="*/ 2513138 w 9889665"/>
              <a:gd name="connsiteY5" fmla="*/ 0 h 4210638"/>
              <a:gd name="connsiteX6" fmla="*/ 2897090 w 9889665"/>
              <a:gd name="connsiteY6" fmla="*/ 0 h 4210638"/>
              <a:gd name="connsiteX7" fmla="*/ 3281042 w 9889665"/>
              <a:gd name="connsiteY7" fmla="*/ 0 h 4210638"/>
              <a:gd name="connsiteX8" fmla="*/ 3763890 w 9889665"/>
              <a:gd name="connsiteY8" fmla="*/ 0 h 4210638"/>
              <a:gd name="connsiteX9" fmla="*/ 4147842 w 9889665"/>
              <a:gd name="connsiteY9" fmla="*/ 0 h 4210638"/>
              <a:gd name="connsiteX10" fmla="*/ 4828483 w 9889665"/>
              <a:gd name="connsiteY10" fmla="*/ 0 h 4210638"/>
              <a:gd name="connsiteX11" fmla="*/ 5212435 w 9889665"/>
              <a:gd name="connsiteY11" fmla="*/ 0 h 4210638"/>
              <a:gd name="connsiteX12" fmla="*/ 5893077 w 9889665"/>
              <a:gd name="connsiteY12" fmla="*/ 0 h 4210638"/>
              <a:gd name="connsiteX13" fmla="*/ 6178132 w 9889665"/>
              <a:gd name="connsiteY13" fmla="*/ 0 h 4210638"/>
              <a:gd name="connsiteX14" fmla="*/ 6562084 w 9889665"/>
              <a:gd name="connsiteY14" fmla="*/ 0 h 4210638"/>
              <a:gd name="connsiteX15" fmla="*/ 7242725 w 9889665"/>
              <a:gd name="connsiteY15" fmla="*/ 0 h 4210638"/>
              <a:gd name="connsiteX16" fmla="*/ 7626677 w 9889665"/>
              <a:gd name="connsiteY16" fmla="*/ 0 h 4210638"/>
              <a:gd name="connsiteX17" fmla="*/ 8406215 w 9889665"/>
              <a:gd name="connsiteY17" fmla="*/ 0 h 4210638"/>
              <a:gd name="connsiteX18" fmla="*/ 9086857 w 9889665"/>
              <a:gd name="connsiteY18" fmla="*/ 0 h 4210638"/>
              <a:gd name="connsiteX19" fmla="*/ 9889665 w 9889665"/>
              <a:gd name="connsiteY19" fmla="*/ 0 h 4210638"/>
              <a:gd name="connsiteX20" fmla="*/ 9889665 w 9889665"/>
              <a:gd name="connsiteY20" fmla="*/ 568436 h 4210638"/>
              <a:gd name="connsiteX21" fmla="*/ 9889665 w 9889665"/>
              <a:gd name="connsiteY21" fmla="*/ 1010553 h 4210638"/>
              <a:gd name="connsiteX22" fmla="*/ 9889665 w 9889665"/>
              <a:gd name="connsiteY22" fmla="*/ 1452670 h 4210638"/>
              <a:gd name="connsiteX23" fmla="*/ 9889665 w 9889665"/>
              <a:gd name="connsiteY23" fmla="*/ 2063213 h 4210638"/>
              <a:gd name="connsiteX24" fmla="*/ 9889665 w 9889665"/>
              <a:gd name="connsiteY24" fmla="*/ 2589542 h 4210638"/>
              <a:gd name="connsiteX25" fmla="*/ 9889665 w 9889665"/>
              <a:gd name="connsiteY25" fmla="*/ 3200085 h 4210638"/>
              <a:gd name="connsiteX26" fmla="*/ 9889665 w 9889665"/>
              <a:gd name="connsiteY26" fmla="*/ 4210638 h 4210638"/>
              <a:gd name="connsiteX27" fmla="*/ 9209023 w 9889665"/>
              <a:gd name="connsiteY27" fmla="*/ 4210638 h 4210638"/>
              <a:gd name="connsiteX28" fmla="*/ 8627278 w 9889665"/>
              <a:gd name="connsiteY28" fmla="*/ 4210638 h 4210638"/>
              <a:gd name="connsiteX29" fmla="*/ 8045533 w 9889665"/>
              <a:gd name="connsiteY29" fmla="*/ 4210638 h 4210638"/>
              <a:gd name="connsiteX30" fmla="*/ 7265995 w 9889665"/>
              <a:gd name="connsiteY30" fmla="*/ 4210638 h 4210638"/>
              <a:gd name="connsiteX31" fmla="*/ 6684250 w 9889665"/>
              <a:gd name="connsiteY31" fmla="*/ 4210638 h 4210638"/>
              <a:gd name="connsiteX32" fmla="*/ 6201402 w 9889665"/>
              <a:gd name="connsiteY32" fmla="*/ 4210638 h 4210638"/>
              <a:gd name="connsiteX33" fmla="*/ 5718553 w 9889665"/>
              <a:gd name="connsiteY33" fmla="*/ 4210638 h 4210638"/>
              <a:gd name="connsiteX34" fmla="*/ 5235705 w 9889665"/>
              <a:gd name="connsiteY34" fmla="*/ 4210638 h 4210638"/>
              <a:gd name="connsiteX35" fmla="*/ 4950650 w 9889665"/>
              <a:gd name="connsiteY35" fmla="*/ 4210638 h 4210638"/>
              <a:gd name="connsiteX36" fmla="*/ 4467802 w 9889665"/>
              <a:gd name="connsiteY36" fmla="*/ 4210638 h 4210638"/>
              <a:gd name="connsiteX37" fmla="*/ 3688263 w 9889665"/>
              <a:gd name="connsiteY37" fmla="*/ 4210638 h 4210638"/>
              <a:gd name="connsiteX38" fmla="*/ 2908725 w 9889665"/>
              <a:gd name="connsiteY38" fmla="*/ 4210638 h 4210638"/>
              <a:gd name="connsiteX39" fmla="*/ 2425877 w 9889665"/>
              <a:gd name="connsiteY39" fmla="*/ 4210638 h 4210638"/>
              <a:gd name="connsiteX40" fmla="*/ 1745235 w 9889665"/>
              <a:gd name="connsiteY40" fmla="*/ 4210638 h 4210638"/>
              <a:gd name="connsiteX41" fmla="*/ 1262387 w 9889665"/>
              <a:gd name="connsiteY41" fmla="*/ 4210638 h 4210638"/>
              <a:gd name="connsiteX42" fmla="*/ 779538 w 9889665"/>
              <a:gd name="connsiteY42" fmla="*/ 4210638 h 4210638"/>
              <a:gd name="connsiteX43" fmla="*/ 0 w 9889665"/>
              <a:gd name="connsiteY43" fmla="*/ 4210638 h 4210638"/>
              <a:gd name="connsiteX44" fmla="*/ 0 w 9889665"/>
              <a:gd name="connsiteY44" fmla="*/ 3768521 h 4210638"/>
              <a:gd name="connsiteX45" fmla="*/ 0 w 9889665"/>
              <a:gd name="connsiteY45" fmla="*/ 3326404 h 4210638"/>
              <a:gd name="connsiteX46" fmla="*/ 0 w 9889665"/>
              <a:gd name="connsiteY46" fmla="*/ 2757968 h 4210638"/>
              <a:gd name="connsiteX47" fmla="*/ 0 w 9889665"/>
              <a:gd name="connsiteY47" fmla="*/ 2357957 h 4210638"/>
              <a:gd name="connsiteX48" fmla="*/ 0 w 9889665"/>
              <a:gd name="connsiteY48" fmla="*/ 1957947 h 4210638"/>
              <a:gd name="connsiteX49" fmla="*/ 0 w 9889665"/>
              <a:gd name="connsiteY49" fmla="*/ 1347404 h 4210638"/>
              <a:gd name="connsiteX50" fmla="*/ 0 w 9889665"/>
              <a:gd name="connsiteY50" fmla="*/ 947394 h 4210638"/>
              <a:gd name="connsiteX51" fmla="*/ 0 w 9889665"/>
              <a:gd name="connsiteY51" fmla="*/ 0 h 421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889665" h="4210638" fill="none" extrusionOk="0">
                <a:moveTo>
                  <a:pt x="0" y="0"/>
                </a:moveTo>
                <a:cubicBezTo>
                  <a:pt x="161949" y="-26939"/>
                  <a:pt x="241130" y="4407"/>
                  <a:pt x="383952" y="0"/>
                </a:cubicBezTo>
                <a:cubicBezTo>
                  <a:pt x="526774" y="-4407"/>
                  <a:pt x="779645" y="30606"/>
                  <a:pt x="965697" y="0"/>
                </a:cubicBezTo>
                <a:cubicBezTo>
                  <a:pt x="1151749" y="-30606"/>
                  <a:pt x="1504265" y="8154"/>
                  <a:pt x="1745235" y="0"/>
                </a:cubicBezTo>
                <a:cubicBezTo>
                  <a:pt x="1986205" y="-8154"/>
                  <a:pt x="1964688" y="35539"/>
                  <a:pt x="2129187" y="0"/>
                </a:cubicBezTo>
                <a:cubicBezTo>
                  <a:pt x="2293686" y="-35539"/>
                  <a:pt x="2355259" y="31234"/>
                  <a:pt x="2513138" y="0"/>
                </a:cubicBezTo>
                <a:cubicBezTo>
                  <a:pt x="2671017" y="-31234"/>
                  <a:pt x="2811540" y="31420"/>
                  <a:pt x="2897090" y="0"/>
                </a:cubicBezTo>
                <a:cubicBezTo>
                  <a:pt x="2982640" y="-31420"/>
                  <a:pt x="3172265" y="28302"/>
                  <a:pt x="3281042" y="0"/>
                </a:cubicBezTo>
                <a:cubicBezTo>
                  <a:pt x="3389819" y="-28302"/>
                  <a:pt x="3545479" y="6638"/>
                  <a:pt x="3763890" y="0"/>
                </a:cubicBezTo>
                <a:cubicBezTo>
                  <a:pt x="3982301" y="-6638"/>
                  <a:pt x="4070770" y="3468"/>
                  <a:pt x="4147842" y="0"/>
                </a:cubicBezTo>
                <a:cubicBezTo>
                  <a:pt x="4224914" y="-3468"/>
                  <a:pt x="4598644" y="54315"/>
                  <a:pt x="4828483" y="0"/>
                </a:cubicBezTo>
                <a:cubicBezTo>
                  <a:pt x="5058322" y="-54315"/>
                  <a:pt x="5126407" y="35501"/>
                  <a:pt x="5212435" y="0"/>
                </a:cubicBezTo>
                <a:cubicBezTo>
                  <a:pt x="5298463" y="-35501"/>
                  <a:pt x="5675092" y="22438"/>
                  <a:pt x="5893077" y="0"/>
                </a:cubicBezTo>
                <a:cubicBezTo>
                  <a:pt x="6111062" y="-22438"/>
                  <a:pt x="6087955" y="23347"/>
                  <a:pt x="6178132" y="0"/>
                </a:cubicBezTo>
                <a:cubicBezTo>
                  <a:pt x="6268309" y="-23347"/>
                  <a:pt x="6380479" y="30936"/>
                  <a:pt x="6562084" y="0"/>
                </a:cubicBezTo>
                <a:cubicBezTo>
                  <a:pt x="6743689" y="-30936"/>
                  <a:pt x="6905132" y="63532"/>
                  <a:pt x="7242725" y="0"/>
                </a:cubicBezTo>
                <a:cubicBezTo>
                  <a:pt x="7580318" y="-63532"/>
                  <a:pt x="7493689" y="40468"/>
                  <a:pt x="7626677" y="0"/>
                </a:cubicBezTo>
                <a:cubicBezTo>
                  <a:pt x="7759665" y="-40468"/>
                  <a:pt x="8127818" y="92223"/>
                  <a:pt x="8406215" y="0"/>
                </a:cubicBezTo>
                <a:cubicBezTo>
                  <a:pt x="8684612" y="-92223"/>
                  <a:pt x="8892443" y="60195"/>
                  <a:pt x="9086857" y="0"/>
                </a:cubicBezTo>
                <a:cubicBezTo>
                  <a:pt x="9281271" y="-60195"/>
                  <a:pt x="9688860" y="93666"/>
                  <a:pt x="9889665" y="0"/>
                </a:cubicBezTo>
                <a:cubicBezTo>
                  <a:pt x="9900796" y="177421"/>
                  <a:pt x="9852493" y="377395"/>
                  <a:pt x="9889665" y="568436"/>
                </a:cubicBezTo>
                <a:cubicBezTo>
                  <a:pt x="9926837" y="759477"/>
                  <a:pt x="9883241" y="796242"/>
                  <a:pt x="9889665" y="1010553"/>
                </a:cubicBezTo>
                <a:cubicBezTo>
                  <a:pt x="9896089" y="1224864"/>
                  <a:pt x="9879847" y="1237471"/>
                  <a:pt x="9889665" y="1452670"/>
                </a:cubicBezTo>
                <a:cubicBezTo>
                  <a:pt x="9899483" y="1667869"/>
                  <a:pt x="9882568" y="1774987"/>
                  <a:pt x="9889665" y="2063213"/>
                </a:cubicBezTo>
                <a:cubicBezTo>
                  <a:pt x="9896762" y="2351439"/>
                  <a:pt x="9853680" y="2447111"/>
                  <a:pt x="9889665" y="2589542"/>
                </a:cubicBezTo>
                <a:cubicBezTo>
                  <a:pt x="9925650" y="2731973"/>
                  <a:pt x="9874244" y="3044949"/>
                  <a:pt x="9889665" y="3200085"/>
                </a:cubicBezTo>
                <a:cubicBezTo>
                  <a:pt x="9905086" y="3355221"/>
                  <a:pt x="9814323" y="3880606"/>
                  <a:pt x="9889665" y="4210638"/>
                </a:cubicBezTo>
                <a:cubicBezTo>
                  <a:pt x="9640650" y="4227624"/>
                  <a:pt x="9509465" y="4171536"/>
                  <a:pt x="9209023" y="4210638"/>
                </a:cubicBezTo>
                <a:cubicBezTo>
                  <a:pt x="8908581" y="4249740"/>
                  <a:pt x="8844207" y="4161730"/>
                  <a:pt x="8627278" y="4210638"/>
                </a:cubicBezTo>
                <a:cubicBezTo>
                  <a:pt x="8410349" y="4259546"/>
                  <a:pt x="8216289" y="4187942"/>
                  <a:pt x="8045533" y="4210638"/>
                </a:cubicBezTo>
                <a:cubicBezTo>
                  <a:pt x="7874778" y="4233334"/>
                  <a:pt x="7619055" y="4154234"/>
                  <a:pt x="7265995" y="4210638"/>
                </a:cubicBezTo>
                <a:cubicBezTo>
                  <a:pt x="6912935" y="4267042"/>
                  <a:pt x="6825007" y="4202120"/>
                  <a:pt x="6684250" y="4210638"/>
                </a:cubicBezTo>
                <a:cubicBezTo>
                  <a:pt x="6543493" y="4219156"/>
                  <a:pt x="6374505" y="4174273"/>
                  <a:pt x="6201402" y="4210638"/>
                </a:cubicBezTo>
                <a:cubicBezTo>
                  <a:pt x="6028299" y="4247003"/>
                  <a:pt x="5903013" y="4162001"/>
                  <a:pt x="5718553" y="4210638"/>
                </a:cubicBezTo>
                <a:cubicBezTo>
                  <a:pt x="5534093" y="4259275"/>
                  <a:pt x="5345949" y="4203608"/>
                  <a:pt x="5235705" y="4210638"/>
                </a:cubicBezTo>
                <a:cubicBezTo>
                  <a:pt x="5125461" y="4217668"/>
                  <a:pt x="5032793" y="4197166"/>
                  <a:pt x="4950650" y="4210638"/>
                </a:cubicBezTo>
                <a:cubicBezTo>
                  <a:pt x="4868508" y="4224110"/>
                  <a:pt x="4660353" y="4207843"/>
                  <a:pt x="4467802" y="4210638"/>
                </a:cubicBezTo>
                <a:cubicBezTo>
                  <a:pt x="4275251" y="4213433"/>
                  <a:pt x="3853853" y="4156280"/>
                  <a:pt x="3688263" y="4210638"/>
                </a:cubicBezTo>
                <a:cubicBezTo>
                  <a:pt x="3522673" y="4264996"/>
                  <a:pt x="3065066" y="4156807"/>
                  <a:pt x="2908725" y="4210638"/>
                </a:cubicBezTo>
                <a:cubicBezTo>
                  <a:pt x="2752384" y="4264469"/>
                  <a:pt x="2626786" y="4161082"/>
                  <a:pt x="2425877" y="4210638"/>
                </a:cubicBezTo>
                <a:cubicBezTo>
                  <a:pt x="2224968" y="4260194"/>
                  <a:pt x="1978004" y="4175083"/>
                  <a:pt x="1745235" y="4210638"/>
                </a:cubicBezTo>
                <a:cubicBezTo>
                  <a:pt x="1512466" y="4246193"/>
                  <a:pt x="1429998" y="4198820"/>
                  <a:pt x="1262387" y="4210638"/>
                </a:cubicBezTo>
                <a:cubicBezTo>
                  <a:pt x="1094776" y="4222456"/>
                  <a:pt x="972072" y="4163929"/>
                  <a:pt x="779538" y="4210638"/>
                </a:cubicBezTo>
                <a:cubicBezTo>
                  <a:pt x="587004" y="4257347"/>
                  <a:pt x="370517" y="4181917"/>
                  <a:pt x="0" y="4210638"/>
                </a:cubicBezTo>
                <a:cubicBezTo>
                  <a:pt x="-36606" y="4104132"/>
                  <a:pt x="25082" y="3931720"/>
                  <a:pt x="0" y="3768521"/>
                </a:cubicBezTo>
                <a:cubicBezTo>
                  <a:pt x="-25082" y="3605322"/>
                  <a:pt x="42493" y="3539903"/>
                  <a:pt x="0" y="3326404"/>
                </a:cubicBezTo>
                <a:cubicBezTo>
                  <a:pt x="-42493" y="3112905"/>
                  <a:pt x="5903" y="2938056"/>
                  <a:pt x="0" y="2757968"/>
                </a:cubicBezTo>
                <a:cubicBezTo>
                  <a:pt x="-5903" y="2577880"/>
                  <a:pt x="38777" y="2478348"/>
                  <a:pt x="0" y="2357957"/>
                </a:cubicBezTo>
                <a:cubicBezTo>
                  <a:pt x="-38777" y="2237566"/>
                  <a:pt x="1147" y="2094190"/>
                  <a:pt x="0" y="1957947"/>
                </a:cubicBezTo>
                <a:cubicBezTo>
                  <a:pt x="-1147" y="1821704"/>
                  <a:pt x="44887" y="1490935"/>
                  <a:pt x="0" y="1347404"/>
                </a:cubicBezTo>
                <a:cubicBezTo>
                  <a:pt x="-44887" y="1203873"/>
                  <a:pt x="28436" y="1118907"/>
                  <a:pt x="0" y="947394"/>
                </a:cubicBezTo>
                <a:cubicBezTo>
                  <a:pt x="-28436" y="775881"/>
                  <a:pt x="105287" y="212966"/>
                  <a:pt x="0" y="0"/>
                </a:cubicBezTo>
                <a:close/>
              </a:path>
              <a:path w="9889665" h="4210638" stroke="0" extrusionOk="0">
                <a:moveTo>
                  <a:pt x="0" y="0"/>
                </a:moveTo>
                <a:cubicBezTo>
                  <a:pt x="296576" y="-16622"/>
                  <a:pt x="396789" y="90495"/>
                  <a:pt x="779538" y="0"/>
                </a:cubicBezTo>
                <a:cubicBezTo>
                  <a:pt x="1162287" y="-90495"/>
                  <a:pt x="952905" y="30278"/>
                  <a:pt x="1064593" y="0"/>
                </a:cubicBezTo>
                <a:cubicBezTo>
                  <a:pt x="1176281" y="-30278"/>
                  <a:pt x="1358524" y="15508"/>
                  <a:pt x="1547442" y="0"/>
                </a:cubicBezTo>
                <a:cubicBezTo>
                  <a:pt x="1736360" y="-15508"/>
                  <a:pt x="1922485" y="5631"/>
                  <a:pt x="2030290" y="0"/>
                </a:cubicBezTo>
                <a:cubicBezTo>
                  <a:pt x="2138095" y="-5631"/>
                  <a:pt x="2396217" y="12117"/>
                  <a:pt x="2513138" y="0"/>
                </a:cubicBezTo>
                <a:cubicBezTo>
                  <a:pt x="2630059" y="-12117"/>
                  <a:pt x="2731673" y="39195"/>
                  <a:pt x="2897090" y="0"/>
                </a:cubicBezTo>
                <a:cubicBezTo>
                  <a:pt x="3062507" y="-39195"/>
                  <a:pt x="3318183" y="47134"/>
                  <a:pt x="3676628" y="0"/>
                </a:cubicBezTo>
                <a:cubicBezTo>
                  <a:pt x="4035073" y="-47134"/>
                  <a:pt x="4019585" y="18467"/>
                  <a:pt x="4159477" y="0"/>
                </a:cubicBezTo>
                <a:cubicBezTo>
                  <a:pt x="4299369" y="-18467"/>
                  <a:pt x="4355033" y="19966"/>
                  <a:pt x="4444532" y="0"/>
                </a:cubicBezTo>
                <a:cubicBezTo>
                  <a:pt x="4534032" y="-19966"/>
                  <a:pt x="4748159" y="5815"/>
                  <a:pt x="5026277" y="0"/>
                </a:cubicBezTo>
                <a:cubicBezTo>
                  <a:pt x="5304396" y="-5815"/>
                  <a:pt x="5482227" y="51756"/>
                  <a:pt x="5706918" y="0"/>
                </a:cubicBezTo>
                <a:cubicBezTo>
                  <a:pt x="5931609" y="-51756"/>
                  <a:pt x="5986996" y="29277"/>
                  <a:pt x="6090870" y="0"/>
                </a:cubicBezTo>
                <a:cubicBezTo>
                  <a:pt x="6194744" y="-29277"/>
                  <a:pt x="6279197" y="28869"/>
                  <a:pt x="6375925" y="0"/>
                </a:cubicBezTo>
                <a:cubicBezTo>
                  <a:pt x="6472653" y="-28869"/>
                  <a:pt x="6913302" y="67444"/>
                  <a:pt x="7155464" y="0"/>
                </a:cubicBezTo>
                <a:cubicBezTo>
                  <a:pt x="7397626" y="-67444"/>
                  <a:pt x="7526017" y="15730"/>
                  <a:pt x="7638312" y="0"/>
                </a:cubicBezTo>
                <a:cubicBezTo>
                  <a:pt x="7750607" y="-15730"/>
                  <a:pt x="8115297" y="78577"/>
                  <a:pt x="8417850" y="0"/>
                </a:cubicBezTo>
                <a:cubicBezTo>
                  <a:pt x="8720403" y="-78577"/>
                  <a:pt x="8883964" y="68022"/>
                  <a:pt x="9197388" y="0"/>
                </a:cubicBezTo>
                <a:cubicBezTo>
                  <a:pt x="9510812" y="-68022"/>
                  <a:pt x="9731191" y="56154"/>
                  <a:pt x="9889665" y="0"/>
                </a:cubicBezTo>
                <a:cubicBezTo>
                  <a:pt x="9917922" y="95434"/>
                  <a:pt x="9851576" y="208182"/>
                  <a:pt x="9889665" y="400011"/>
                </a:cubicBezTo>
                <a:cubicBezTo>
                  <a:pt x="9927754" y="591840"/>
                  <a:pt x="9824640" y="688682"/>
                  <a:pt x="9889665" y="968447"/>
                </a:cubicBezTo>
                <a:cubicBezTo>
                  <a:pt x="9954690" y="1248212"/>
                  <a:pt x="9879480" y="1316040"/>
                  <a:pt x="9889665" y="1410564"/>
                </a:cubicBezTo>
                <a:cubicBezTo>
                  <a:pt x="9899850" y="1505088"/>
                  <a:pt x="9889409" y="1696500"/>
                  <a:pt x="9889665" y="1979000"/>
                </a:cubicBezTo>
                <a:cubicBezTo>
                  <a:pt x="9889921" y="2261500"/>
                  <a:pt x="9868207" y="2399434"/>
                  <a:pt x="9889665" y="2589542"/>
                </a:cubicBezTo>
                <a:cubicBezTo>
                  <a:pt x="9911123" y="2779650"/>
                  <a:pt x="9833434" y="2937298"/>
                  <a:pt x="9889665" y="3115872"/>
                </a:cubicBezTo>
                <a:cubicBezTo>
                  <a:pt x="9945896" y="3294446"/>
                  <a:pt x="9831647" y="3410396"/>
                  <a:pt x="9889665" y="3600095"/>
                </a:cubicBezTo>
                <a:cubicBezTo>
                  <a:pt x="9947683" y="3789794"/>
                  <a:pt x="9844575" y="3906512"/>
                  <a:pt x="9889665" y="4210638"/>
                </a:cubicBezTo>
                <a:cubicBezTo>
                  <a:pt x="9702316" y="4233583"/>
                  <a:pt x="9584214" y="4197298"/>
                  <a:pt x="9505713" y="4210638"/>
                </a:cubicBezTo>
                <a:cubicBezTo>
                  <a:pt x="9427212" y="4223978"/>
                  <a:pt x="9288351" y="4190087"/>
                  <a:pt x="9121762" y="4210638"/>
                </a:cubicBezTo>
                <a:cubicBezTo>
                  <a:pt x="8955173" y="4231189"/>
                  <a:pt x="8546611" y="4208069"/>
                  <a:pt x="8342223" y="4210638"/>
                </a:cubicBezTo>
                <a:cubicBezTo>
                  <a:pt x="8137835" y="4213207"/>
                  <a:pt x="7815735" y="4150679"/>
                  <a:pt x="7661582" y="4210638"/>
                </a:cubicBezTo>
                <a:cubicBezTo>
                  <a:pt x="7507429" y="4270597"/>
                  <a:pt x="7319494" y="4134059"/>
                  <a:pt x="6980940" y="4210638"/>
                </a:cubicBezTo>
                <a:cubicBezTo>
                  <a:pt x="6642386" y="4287217"/>
                  <a:pt x="6669349" y="4203652"/>
                  <a:pt x="6498092" y="4210638"/>
                </a:cubicBezTo>
                <a:cubicBezTo>
                  <a:pt x="6326835" y="4217624"/>
                  <a:pt x="6074144" y="4156691"/>
                  <a:pt x="5718553" y="4210638"/>
                </a:cubicBezTo>
                <a:cubicBezTo>
                  <a:pt x="5362962" y="4264585"/>
                  <a:pt x="5308663" y="4143467"/>
                  <a:pt x="5037912" y="4210638"/>
                </a:cubicBezTo>
                <a:cubicBezTo>
                  <a:pt x="4767161" y="4277809"/>
                  <a:pt x="4796080" y="4205588"/>
                  <a:pt x="4653960" y="4210638"/>
                </a:cubicBezTo>
                <a:cubicBezTo>
                  <a:pt x="4511840" y="4215688"/>
                  <a:pt x="4276353" y="4186778"/>
                  <a:pt x="4171112" y="4210638"/>
                </a:cubicBezTo>
                <a:cubicBezTo>
                  <a:pt x="4065871" y="4234498"/>
                  <a:pt x="3968499" y="4196668"/>
                  <a:pt x="3886057" y="4210638"/>
                </a:cubicBezTo>
                <a:cubicBezTo>
                  <a:pt x="3803616" y="4224608"/>
                  <a:pt x="3618945" y="4190001"/>
                  <a:pt x="3403208" y="4210638"/>
                </a:cubicBezTo>
                <a:cubicBezTo>
                  <a:pt x="3187471" y="4231275"/>
                  <a:pt x="3005564" y="4186620"/>
                  <a:pt x="2722567" y="4210638"/>
                </a:cubicBezTo>
                <a:cubicBezTo>
                  <a:pt x="2439570" y="4234656"/>
                  <a:pt x="2263828" y="4126193"/>
                  <a:pt x="1943028" y="4210638"/>
                </a:cubicBezTo>
                <a:cubicBezTo>
                  <a:pt x="1622228" y="4295083"/>
                  <a:pt x="1793285" y="4179727"/>
                  <a:pt x="1657973" y="4210638"/>
                </a:cubicBezTo>
                <a:cubicBezTo>
                  <a:pt x="1522661" y="4241549"/>
                  <a:pt x="1445062" y="4188425"/>
                  <a:pt x="1274022" y="4210638"/>
                </a:cubicBezTo>
                <a:cubicBezTo>
                  <a:pt x="1102982" y="4232851"/>
                  <a:pt x="993350" y="4178516"/>
                  <a:pt x="791173" y="4210638"/>
                </a:cubicBezTo>
                <a:cubicBezTo>
                  <a:pt x="588996" y="4242760"/>
                  <a:pt x="626736" y="4207175"/>
                  <a:pt x="506118" y="4210638"/>
                </a:cubicBezTo>
                <a:cubicBezTo>
                  <a:pt x="385500" y="4214101"/>
                  <a:pt x="206533" y="4170771"/>
                  <a:pt x="0" y="4210638"/>
                </a:cubicBezTo>
                <a:cubicBezTo>
                  <a:pt x="-41166" y="4034324"/>
                  <a:pt x="67518" y="3770489"/>
                  <a:pt x="0" y="3600095"/>
                </a:cubicBezTo>
                <a:cubicBezTo>
                  <a:pt x="-67518" y="3429701"/>
                  <a:pt x="23757" y="3290991"/>
                  <a:pt x="0" y="3157979"/>
                </a:cubicBezTo>
                <a:cubicBezTo>
                  <a:pt x="-23757" y="3024967"/>
                  <a:pt x="11877" y="2735841"/>
                  <a:pt x="0" y="2547436"/>
                </a:cubicBezTo>
                <a:cubicBezTo>
                  <a:pt x="-11877" y="2359031"/>
                  <a:pt x="23159" y="2279060"/>
                  <a:pt x="0" y="2063213"/>
                </a:cubicBezTo>
                <a:cubicBezTo>
                  <a:pt x="-23159" y="1847366"/>
                  <a:pt x="6649" y="1713317"/>
                  <a:pt x="0" y="1578989"/>
                </a:cubicBezTo>
                <a:cubicBezTo>
                  <a:pt x="-6649" y="1444661"/>
                  <a:pt x="29223" y="1308587"/>
                  <a:pt x="0" y="1178979"/>
                </a:cubicBezTo>
                <a:cubicBezTo>
                  <a:pt x="-29223" y="1049371"/>
                  <a:pt x="6481" y="849195"/>
                  <a:pt x="0" y="694755"/>
                </a:cubicBezTo>
                <a:cubicBezTo>
                  <a:pt x="-6481" y="540315"/>
                  <a:pt x="15418" y="28618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949533928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C499AF6E-E710-41E6-9D6A-5A08F9C492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47155" y="5178612"/>
            <a:ext cx="9726380" cy="1524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ستطيل 5">
            <a:extLst>
              <a:ext uri="{FF2B5EF4-FFF2-40B4-BE49-F238E27FC236}">
                <a16:creationId xmlns:a16="http://schemas.microsoft.com/office/drawing/2014/main" id="{A398DDFA-B4E5-44EA-9806-4BA1F0E85E39}"/>
              </a:ext>
            </a:extLst>
          </p:cNvPr>
          <p:cNvSpPr/>
          <p:nvPr/>
        </p:nvSpPr>
        <p:spPr>
          <a:xfrm>
            <a:off x="8054702" y="1099584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ص:77</a:t>
            </a:r>
          </a:p>
        </p:txBody>
      </p:sp>
    </p:spTree>
    <p:extLst>
      <p:ext uri="{BB962C8B-B14F-4D97-AF65-F5344CB8AC3E}">
        <p14:creationId xmlns:p14="http://schemas.microsoft.com/office/powerpoint/2010/main" val="1620606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2196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117DFC6-05EF-4735-A48F-1A1C5FD0B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2660" y="105911"/>
            <a:ext cx="5115639" cy="701738"/>
          </a:xfrm>
          <a:custGeom>
            <a:avLst/>
            <a:gdLst>
              <a:gd name="connsiteX0" fmla="*/ 0 w 5115639"/>
              <a:gd name="connsiteY0" fmla="*/ 0 h 701738"/>
              <a:gd name="connsiteX1" fmla="*/ 466092 w 5115639"/>
              <a:gd name="connsiteY1" fmla="*/ 0 h 701738"/>
              <a:gd name="connsiteX2" fmla="*/ 881027 w 5115639"/>
              <a:gd name="connsiteY2" fmla="*/ 0 h 701738"/>
              <a:gd name="connsiteX3" fmla="*/ 1398275 w 5115639"/>
              <a:gd name="connsiteY3" fmla="*/ 0 h 701738"/>
              <a:gd name="connsiteX4" fmla="*/ 1864366 w 5115639"/>
              <a:gd name="connsiteY4" fmla="*/ 0 h 701738"/>
              <a:gd name="connsiteX5" fmla="*/ 2535083 w 5115639"/>
              <a:gd name="connsiteY5" fmla="*/ 0 h 701738"/>
              <a:gd name="connsiteX6" fmla="*/ 3154644 w 5115639"/>
              <a:gd name="connsiteY6" fmla="*/ 0 h 701738"/>
              <a:gd name="connsiteX7" fmla="*/ 3671892 w 5115639"/>
              <a:gd name="connsiteY7" fmla="*/ 0 h 701738"/>
              <a:gd name="connsiteX8" fmla="*/ 4240296 w 5115639"/>
              <a:gd name="connsiteY8" fmla="*/ 0 h 701738"/>
              <a:gd name="connsiteX9" fmla="*/ 5115639 w 5115639"/>
              <a:gd name="connsiteY9" fmla="*/ 0 h 701738"/>
              <a:gd name="connsiteX10" fmla="*/ 5115639 w 5115639"/>
              <a:gd name="connsiteY10" fmla="*/ 357886 h 701738"/>
              <a:gd name="connsiteX11" fmla="*/ 5115639 w 5115639"/>
              <a:gd name="connsiteY11" fmla="*/ 701738 h 701738"/>
              <a:gd name="connsiteX12" fmla="*/ 4496078 w 5115639"/>
              <a:gd name="connsiteY12" fmla="*/ 701738 h 701738"/>
              <a:gd name="connsiteX13" fmla="*/ 4029987 w 5115639"/>
              <a:gd name="connsiteY13" fmla="*/ 701738 h 701738"/>
              <a:gd name="connsiteX14" fmla="*/ 3410426 w 5115639"/>
              <a:gd name="connsiteY14" fmla="*/ 701738 h 701738"/>
              <a:gd name="connsiteX15" fmla="*/ 2790865 w 5115639"/>
              <a:gd name="connsiteY15" fmla="*/ 701738 h 701738"/>
              <a:gd name="connsiteX16" fmla="*/ 2222461 w 5115639"/>
              <a:gd name="connsiteY16" fmla="*/ 701738 h 701738"/>
              <a:gd name="connsiteX17" fmla="*/ 1705213 w 5115639"/>
              <a:gd name="connsiteY17" fmla="*/ 701738 h 701738"/>
              <a:gd name="connsiteX18" fmla="*/ 1187965 w 5115639"/>
              <a:gd name="connsiteY18" fmla="*/ 701738 h 701738"/>
              <a:gd name="connsiteX19" fmla="*/ 773030 w 5115639"/>
              <a:gd name="connsiteY19" fmla="*/ 701738 h 701738"/>
              <a:gd name="connsiteX20" fmla="*/ 0 w 5115639"/>
              <a:gd name="connsiteY20" fmla="*/ 701738 h 701738"/>
              <a:gd name="connsiteX21" fmla="*/ 0 w 5115639"/>
              <a:gd name="connsiteY21" fmla="*/ 364904 h 701738"/>
              <a:gd name="connsiteX22" fmla="*/ 0 w 5115639"/>
              <a:gd name="connsiteY22" fmla="*/ 0 h 70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115639" h="701738" fill="none" extrusionOk="0">
                <a:moveTo>
                  <a:pt x="0" y="0"/>
                </a:moveTo>
                <a:cubicBezTo>
                  <a:pt x="178111" y="-6041"/>
                  <a:pt x="315887" y="51579"/>
                  <a:pt x="466092" y="0"/>
                </a:cubicBezTo>
                <a:cubicBezTo>
                  <a:pt x="616297" y="-51579"/>
                  <a:pt x="687197" y="29066"/>
                  <a:pt x="881027" y="0"/>
                </a:cubicBezTo>
                <a:cubicBezTo>
                  <a:pt x="1074858" y="-29066"/>
                  <a:pt x="1145737" y="14550"/>
                  <a:pt x="1398275" y="0"/>
                </a:cubicBezTo>
                <a:cubicBezTo>
                  <a:pt x="1650813" y="-14550"/>
                  <a:pt x="1663583" y="27396"/>
                  <a:pt x="1864366" y="0"/>
                </a:cubicBezTo>
                <a:cubicBezTo>
                  <a:pt x="2065149" y="-27396"/>
                  <a:pt x="2293798" y="19400"/>
                  <a:pt x="2535083" y="0"/>
                </a:cubicBezTo>
                <a:cubicBezTo>
                  <a:pt x="2776368" y="-19400"/>
                  <a:pt x="2948048" y="14125"/>
                  <a:pt x="3154644" y="0"/>
                </a:cubicBezTo>
                <a:cubicBezTo>
                  <a:pt x="3361240" y="-14125"/>
                  <a:pt x="3473365" y="5105"/>
                  <a:pt x="3671892" y="0"/>
                </a:cubicBezTo>
                <a:cubicBezTo>
                  <a:pt x="3870419" y="-5105"/>
                  <a:pt x="4114938" y="16278"/>
                  <a:pt x="4240296" y="0"/>
                </a:cubicBezTo>
                <a:cubicBezTo>
                  <a:pt x="4365654" y="-16278"/>
                  <a:pt x="4725016" y="85322"/>
                  <a:pt x="5115639" y="0"/>
                </a:cubicBezTo>
                <a:cubicBezTo>
                  <a:pt x="5146867" y="142331"/>
                  <a:pt x="5106609" y="202307"/>
                  <a:pt x="5115639" y="357886"/>
                </a:cubicBezTo>
                <a:cubicBezTo>
                  <a:pt x="5124669" y="513465"/>
                  <a:pt x="5083152" y="559412"/>
                  <a:pt x="5115639" y="701738"/>
                </a:cubicBezTo>
                <a:cubicBezTo>
                  <a:pt x="4988762" y="753720"/>
                  <a:pt x="4742285" y="630845"/>
                  <a:pt x="4496078" y="701738"/>
                </a:cubicBezTo>
                <a:cubicBezTo>
                  <a:pt x="4249871" y="772631"/>
                  <a:pt x="4135550" y="679700"/>
                  <a:pt x="4029987" y="701738"/>
                </a:cubicBezTo>
                <a:cubicBezTo>
                  <a:pt x="3924424" y="723776"/>
                  <a:pt x="3615082" y="700673"/>
                  <a:pt x="3410426" y="701738"/>
                </a:cubicBezTo>
                <a:cubicBezTo>
                  <a:pt x="3205770" y="702803"/>
                  <a:pt x="2921643" y="674151"/>
                  <a:pt x="2790865" y="701738"/>
                </a:cubicBezTo>
                <a:cubicBezTo>
                  <a:pt x="2660087" y="729325"/>
                  <a:pt x="2465062" y="644608"/>
                  <a:pt x="2222461" y="701738"/>
                </a:cubicBezTo>
                <a:cubicBezTo>
                  <a:pt x="1979860" y="758868"/>
                  <a:pt x="1902326" y="690295"/>
                  <a:pt x="1705213" y="701738"/>
                </a:cubicBezTo>
                <a:cubicBezTo>
                  <a:pt x="1508100" y="713181"/>
                  <a:pt x="1291561" y="665259"/>
                  <a:pt x="1187965" y="701738"/>
                </a:cubicBezTo>
                <a:cubicBezTo>
                  <a:pt x="1084369" y="738217"/>
                  <a:pt x="956724" y="694141"/>
                  <a:pt x="773030" y="701738"/>
                </a:cubicBezTo>
                <a:cubicBezTo>
                  <a:pt x="589337" y="709335"/>
                  <a:pt x="204916" y="638362"/>
                  <a:pt x="0" y="701738"/>
                </a:cubicBezTo>
                <a:cubicBezTo>
                  <a:pt x="-27131" y="557916"/>
                  <a:pt x="14637" y="446589"/>
                  <a:pt x="0" y="364904"/>
                </a:cubicBezTo>
                <a:cubicBezTo>
                  <a:pt x="-14637" y="283219"/>
                  <a:pt x="10412" y="129962"/>
                  <a:pt x="0" y="0"/>
                </a:cubicBezTo>
                <a:close/>
              </a:path>
              <a:path w="5115639" h="701738" stroke="0" extrusionOk="0">
                <a:moveTo>
                  <a:pt x="0" y="0"/>
                </a:moveTo>
                <a:cubicBezTo>
                  <a:pt x="295129" y="-58854"/>
                  <a:pt x="475352" y="27662"/>
                  <a:pt x="670717" y="0"/>
                </a:cubicBezTo>
                <a:cubicBezTo>
                  <a:pt x="866082" y="-27662"/>
                  <a:pt x="1007773" y="33425"/>
                  <a:pt x="1187965" y="0"/>
                </a:cubicBezTo>
                <a:cubicBezTo>
                  <a:pt x="1368157" y="-33425"/>
                  <a:pt x="1544768" y="27190"/>
                  <a:pt x="1756369" y="0"/>
                </a:cubicBezTo>
                <a:cubicBezTo>
                  <a:pt x="1967970" y="-27190"/>
                  <a:pt x="2011019" y="12444"/>
                  <a:pt x="2171305" y="0"/>
                </a:cubicBezTo>
                <a:cubicBezTo>
                  <a:pt x="2331591" y="-12444"/>
                  <a:pt x="2520479" y="65556"/>
                  <a:pt x="2790865" y="0"/>
                </a:cubicBezTo>
                <a:cubicBezTo>
                  <a:pt x="3061251" y="-65556"/>
                  <a:pt x="3186911" y="30829"/>
                  <a:pt x="3308113" y="0"/>
                </a:cubicBezTo>
                <a:cubicBezTo>
                  <a:pt x="3429315" y="-30829"/>
                  <a:pt x="3628638" y="13777"/>
                  <a:pt x="3723048" y="0"/>
                </a:cubicBezTo>
                <a:cubicBezTo>
                  <a:pt x="3817458" y="-13777"/>
                  <a:pt x="4056021" y="53857"/>
                  <a:pt x="4342609" y="0"/>
                </a:cubicBezTo>
                <a:cubicBezTo>
                  <a:pt x="4629197" y="-53857"/>
                  <a:pt x="4802638" y="92477"/>
                  <a:pt x="5115639" y="0"/>
                </a:cubicBezTo>
                <a:cubicBezTo>
                  <a:pt x="5117418" y="89894"/>
                  <a:pt x="5080019" y="261538"/>
                  <a:pt x="5115639" y="350869"/>
                </a:cubicBezTo>
                <a:cubicBezTo>
                  <a:pt x="5151259" y="440200"/>
                  <a:pt x="5101574" y="538616"/>
                  <a:pt x="5115639" y="701738"/>
                </a:cubicBezTo>
                <a:cubicBezTo>
                  <a:pt x="4986514" y="744251"/>
                  <a:pt x="4785975" y="678929"/>
                  <a:pt x="4649547" y="701738"/>
                </a:cubicBezTo>
                <a:cubicBezTo>
                  <a:pt x="4513119" y="724547"/>
                  <a:pt x="4323209" y="695062"/>
                  <a:pt x="4183456" y="701738"/>
                </a:cubicBezTo>
                <a:cubicBezTo>
                  <a:pt x="4043703" y="708414"/>
                  <a:pt x="3823035" y="688907"/>
                  <a:pt x="3563895" y="701738"/>
                </a:cubicBezTo>
                <a:cubicBezTo>
                  <a:pt x="3304755" y="714569"/>
                  <a:pt x="3262767" y="685274"/>
                  <a:pt x="3097804" y="701738"/>
                </a:cubicBezTo>
                <a:cubicBezTo>
                  <a:pt x="2932841" y="718202"/>
                  <a:pt x="2830941" y="687942"/>
                  <a:pt x="2682868" y="701738"/>
                </a:cubicBezTo>
                <a:cubicBezTo>
                  <a:pt x="2534795" y="715534"/>
                  <a:pt x="2428459" y="668896"/>
                  <a:pt x="2216777" y="701738"/>
                </a:cubicBezTo>
                <a:cubicBezTo>
                  <a:pt x="2005095" y="734580"/>
                  <a:pt x="1778191" y="644236"/>
                  <a:pt x="1597216" y="701738"/>
                </a:cubicBezTo>
                <a:cubicBezTo>
                  <a:pt x="1416241" y="759240"/>
                  <a:pt x="1188074" y="693977"/>
                  <a:pt x="977655" y="701738"/>
                </a:cubicBezTo>
                <a:cubicBezTo>
                  <a:pt x="767236" y="709499"/>
                  <a:pt x="313628" y="656837"/>
                  <a:pt x="0" y="701738"/>
                </a:cubicBezTo>
                <a:cubicBezTo>
                  <a:pt x="-7110" y="544515"/>
                  <a:pt x="36055" y="489545"/>
                  <a:pt x="0" y="364904"/>
                </a:cubicBezTo>
                <a:cubicBezTo>
                  <a:pt x="-36055" y="240263"/>
                  <a:pt x="9531" y="17762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0776081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C6DD1B3-1252-4868-9C69-B2B66C973E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17041" y="1253349"/>
            <a:ext cx="9469120" cy="4351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47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30158"/>
            <a:ext cx="12191999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3BEA889-D36A-42FF-995E-0E401F31F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0204" y="86071"/>
            <a:ext cx="4395730" cy="546561"/>
          </a:xfrm>
          <a:custGeom>
            <a:avLst/>
            <a:gdLst>
              <a:gd name="connsiteX0" fmla="*/ 0 w 4395730"/>
              <a:gd name="connsiteY0" fmla="*/ 0 h 546561"/>
              <a:gd name="connsiteX1" fmla="*/ 637381 w 4395730"/>
              <a:gd name="connsiteY1" fmla="*/ 0 h 546561"/>
              <a:gd name="connsiteX2" fmla="*/ 1142890 w 4395730"/>
              <a:gd name="connsiteY2" fmla="*/ 0 h 546561"/>
              <a:gd name="connsiteX3" fmla="*/ 1692356 w 4395730"/>
              <a:gd name="connsiteY3" fmla="*/ 0 h 546561"/>
              <a:gd name="connsiteX4" fmla="*/ 2241822 w 4395730"/>
              <a:gd name="connsiteY4" fmla="*/ 0 h 546561"/>
              <a:gd name="connsiteX5" fmla="*/ 2835246 w 4395730"/>
              <a:gd name="connsiteY5" fmla="*/ 0 h 546561"/>
              <a:gd name="connsiteX6" fmla="*/ 3472627 w 4395730"/>
              <a:gd name="connsiteY6" fmla="*/ 0 h 546561"/>
              <a:gd name="connsiteX7" fmla="*/ 4395730 w 4395730"/>
              <a:gd name="connsiteY7" fmla="*/ 0 h 546561"/>
              <a:gd name="connsiteX8" fmla="*/ 4395730 w 4395730"/>
              <a:gd name="connsiteY8" fmla="*/ 546561 h 546561"/>
              <a:gd name="connsiteX9" fmla="*/ 3802306 w 4395730"/>
              <a:gd name="connsiteY9" fmla="*/ 546561 h 546561"/>
              <a:gd name="connsiteX10" fmla="*/ 3252840 w 4395730"/>
              <a:gd name="connsiteY10" fmla="*/ 546561 h 546561"/>
              <a:gd name="connsiteX11" fmla="*/ 2659417 w 4395730"/>
              <a:gd name="connsiteY11" fmla="*/ 546561 h 546561"/>
              <a:gd name="connsiteX12" fmla="*/ 2241822 w 4395730"/>
              <a:gd name="connsiteY12" fmla="*/ 546561 h 546561"/>
              <a:gd name="connsiteX13" fmla="*/ 1692356 w 4395730"/>
              <a:gd name="connsiteY13" fmla="*/ 546561 h 546561"/>
              <a:gd name="connsiteX14" fmla="*/ 1230804 w 4395730"/>
              <a:gd name="connsiteY14" fmla="*/ 546561 h 546561"/>
              <a:gd name="connsiteX15" fmla="*/ 593424 w 4395730"/>
              <a:gd name="connsiteY15" fmla="*/ 546561 h 546561"/>
              <a:gd name="connsiteX16" fmla="*/ 0 w 4395730"/>
              <a:gd name="connsiteY16" fmla="*/ 546561 h 546561"/>
              <a:gd name="connsiteX17" fmla="*/ 0 w 4395730"/>
              <a:gd name="connsiteY17" fmla="*/ 0 h 54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95730" h="546561" fill="none" extrusionOk="0">
                <a:moveTo>
                  <a:pt x="0" y="0"/>
                </a:moveTo>
                <a:cubicBezTo>
                  <a:pt x="184858" y="-13173"/>
                  <a:pt x="474040" y="63728"/>
                  <a:pt x="637381" y="0"/>
                </a:cubicBezTo>
                <a:cubicBezTo>
                  <a:pt x="800722" y="-63728"/>
                  <a:pt x="950931" y="59181"/>
                  <a:pt x="1142890" y="0"/>
                </a:cubicBezTo>
                <a:cubicBezTo>
                  <a:pt x="1334849" y="-59181"/>
                  <a:pt x="1456961" y="24416"/>
                  <a:pt x="1692356" y="0"/>
                </a:cubicBezTo>
                <a:cubicBezTo>
                  <a:pt x="1927751" y="-24416"/>
                  <a:pt x="2099435" y="32254"/>
                  <a:pt x="2241822" y="0"/>
                </a:cubicBezTo>
                <a:cubicBezTo>
                  <a:pt x="2384209" y="-32254"/>
                  <a:pt x="2673502" y="17243"/>
                  <a:pt x="2835246" y="0"/>
                </a:cubicBezTo>
                <a:cubicBezTo>
                  <a:pt x="2996990" y="-17243"/>
                  <a:pt x="3278581" y="55474"/>
                  <a:pt x="3472627" y="0"/>
                </a:cubicBezTo>
                <a:cubicBezTo>
                  <a:pt x="3666673" y="-55474"/>
                  <a:pt x="3994801" y="101226"/>
                  <a:pt x="4395730" y="0"/>
                </a:cubicBezTo>
                <a:cubicBezTo>
                  <a:pt x="4436750" y="115381"/>
                  <a:pt x="4358354" y="382694"/>
                  <a:pt x="4395730" y="546561"/>
                </a:cubicBezTo>
                <a:cubicBezTo>
                  <a:pt x="4192874" y="585183"/>
                  <a:pt x="3947833" y="476353"/>
                  <a:pt x="3802306" y="546561"/>
                </a:cubicBezTo>
                <a:cubicBezTo>
                  <a:pt x="3656779" y="616769"/>
                  <a:pt x="3508968" y="483379"/>
                  <a:pt x="3252840" y="546561"/>
                </a:cubicBezTo>
                <a:cubicBezTo>
                  <a:pt x="2996712" y="609743"/>
                  <a:pt x="2783800" y="520976"/>
                  <a:pt x="2659417" y="546561"/>
                </a:cubicBezTo>
                <a:cubicBezTo>
                  <a:pt x="2535034" y="572146"/>
                  <a:pt x="2409682" y="528836"/>
                  <a:pt x="2241822" y="546561"/>
                </a:cubicBezTo>
                <a:cubicBezTo>
                  <a:pt x="2073963" y="564286"/>
                  <a:pt x="1915221" y="541556"/>
                  <a:pt x="1692356" y="546561"/>
                </a:cubicBezTo>
                <a:cubicBezTo>
                  <a:pt x="1469491" y="551566"/>
                  <a:pt x="1425600" y="509022"/>
                  <a:pt x="1230804" y="546561"/>
                </a:cubicBezTo>
                <a:cubicBezTo>
                  <a:pt x="1036008" y="584100"/>
                  <a:pt x="818488" y="507444"/>
                  <a:pt x="593424" y="546561"/>
                </a:cubicBezTo>
                <a:cubicBezTo>
                  <a:pt x="368360" y="585678"/>
                  <a:pt x="262665" y="521113"/>
                  <a:pt x="0" y="546561"/>
                </a:cubicBezTo>
                <a:cubicBezTo>
                  <a:pt x="-23780" y="362519"/>
                  <a:pt x="46583" y="196643"/>
                  <a:pt x="0" y="0"/>
                </a:cubicBezTo>
                <a:close/>
              </a:path>
              <a:path w="4395730" h="546561" stroke="0" extrusionOk="0">
                <a:moveTo>
                  <a:pt x="0" y="0"/>
                </a:moveTo>
                <a:cubicBezTo>
                  <a:pt x="107944" y="-50578"/>
                  <a:pt x="280646" y="39384"/>
                  <a:pt x="461552" y="0"/>
                </a:cubicBezTo>
                <a:cubicBezTo>
                  <a:pt x="642458" y="-39384"/>
                  <a:pt x="759878" y="8712"/>
                  <a:pt x="967061" y="0"/>
                </a:cubicBezTo>
                <a:cubicBezTo>
                  <a:pt x="1174244" y="-8712"/>
                  <a:pt x="1330421" y="60623"/>
                  <a:pt x="1516527" y="0"/>
                </a:cubicBezTo>
                <a:cubicBezTo>
                  <a:pt x="1702633" y="-60623"/>
                  <a:pt x="1866579" y="30946"/>
                  <a:pt x="2153908" y="0"/>
                </a:cubicBezTo>
                <a:cubicBezTo>
                  <a:pt x="2441237" y="-30946"/>
                  <a:pt x="2636735" y="20796"/>
                  <a:pt x="2791289" y="0"/>
                </a:cubicBezTo>
                <a:cubicBezTo>
                  <a:pt x="2945843" y="-20796"/>
                  <a:pt x="3257038" y="5471"/>
                  <a:pt x="3384712" y="0"/>
                </a:cubicBezTo>
                <a:cubicBezTo>
                  <a:pt x="3512386" y="-5471"/>
                  <a:pt x="3674425" y="8629"/>
                  <a:pt x="3802306" y="0"/>
                </a:cubicBezTo>
                <a:cubicBezTo>
                  <a:pt x="3930187" y="-8629"/>
                  <a:pt x="4166061" y="7591"/>
                  <a:pt x="4395730" y="0"/>
                </a:cubicBezTo>
                <a:cubicBezTo>
                  <a:pt x="4407729" y="195881"/>
                  <a:pt x="4339089" y="341872"/>
                  <a:pt x="4395730" y="546561"/>
                </a:cubicBezTo>
                <a:cubicBezTo>
                  <a:pt x="4127565" y="609443"/>
                  <a:pt x="3985108" y="532845"/>
                  <a:pt x="3846264" y="546561"/>
                </a:cubicBezTo>
                <a:cubicBezTo>
                  <a:pt x="3707420" y="560277"/>
                  <a:pt x="3465220" y="537423"/>
                  <a:pt x="3340755" y="546561"/>
                </a:cubicBezTo>
                <a:cubicBezTo>
                  <a:pt x="3216290" y="555699"/>
                  <a:pt x="2962869" y="539682"/>
                  <a:pt x="2791289" y="546561"/>
                </a:cubicBezTo>
                <a:cubicBezTo>
                  <a:pt x="2619709" y="553440"/>
                  <a:pt x="2299846" y="505672"/>
                  <a:pt x="2153908" y="546561"/>
                </a:cubicBezTo>
                <a:cubicBezTo>
                  <a:pt x="2007970" y="587450"/>
                  <a:pt x="1791554" y="494609"/>
                  <a:pt x="1648399" y="546561"/>
                </a:cubicBezTo>
                <a:cubicBezTo>
                  <a:pt x="1505244" y="598513"/>
                  <a:pt x="1331580" y="501294"/>
                  <a:pt x="1142890" y="546561"/>
                </a:cubicBezTo>
                <a:cubicBezTo>
                  <a:pt x="954200" y="591828"/>
                  <a:pt x="684488" y="470183"/>
                  <a:pt x="505509" y="546561"/>
                </a:cubicBezTo>
                <a:cubicBezTo>
                  <a:pt x="326530" y="622939"/>
                  <a:pt x="206151" y="520083"/>
                  <a:pt x="0" y="546561"/>
                </a:cubicBezTo>
                <a:cubicBezTo>
                  <a:pt x="-56044" y="406248"/>
                  <a:pt x="34757" y="237701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9375210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DBE022A-83D0-4FFE-B29F-DA60E981E8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16400" y="1294047"/>
            <a:ext cx="7709534" cy="981793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0D11ED8-A2DF-4EE1-B586-21870CC8A2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06247" y="783400"/>
            <a:ext cx="2419687" cy="680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95C19FBD-D53B-4604-B64E-1E3859E4485A}"/>
              </a:ext>
            </a:extLst>
          </p:cNvPr>
          <p:cNvSpPr/>
          <p:nvPr/>
        </p:nvSpPr>
        <p:spPr>
          <a:xfrm>
            <a:off x="8239759" y="901429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ص:17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989617BF-7817-4DEE-B40F-DFBA2EB35C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35037" y="2133622"/>
            <a:ext cx="1590897" cy="85011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59EDB30-B29C-40BB-BA29-85AD0C288D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30194" y="3255309"/>
            <a:ext cx="1895740" cy="850115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98E8FC37-FAAA-4FD2-8274-A29EFCEFAC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11195" y="4638296"/>
            <a:ext cx="1714739" cy="75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23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160"/>
            <a:ext cx="12191999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3BEA889-D36A-42FF-995E-0E401F31F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0204" y="86071"/>
            <a:ext cx="4395730" cy="546561"/>
          </a:xfrm>
          <a:custGeom>
            <a:avLst/>
            <a:gdLst>
              <a:gd name="connsiteX0" fmla="*/ 0 w 4395730"/>
              <a:gd name="connsiteY0" fmla="*/ 0 h 546561"/>
              <a:gd name="connsiteX1" fmla="*/ 637381 w 4395730"/>
              <a:gd name="connsiteY1" fmla="*/ 0 h 546561"/>
              <a:gd name="connsiteX2" fmla="*/ 1142890 w 4395730"/>
              <a:gd name="connsiteY2" fmla="*/ 0 h 546561"/>
              <a:gd name="connsiteX3" fmla="*/ 1692356 w 4395730"/>
              <a:gd name="connsiteY3" fmla="*/ 0 h 546561"/>
              <a:gd name="connsiteX4" fmla="*/ 2241822 w 4395730"/>
              <a:gd name="connsiteY4" fmla="*/ 0 h 546561"/>
              <a:gd name="connsiteX5" fmla="*/ 2835246 w 4395730"/>
              <a:gd name="connsiteY5" fmla="*/ 0 h 546561"/>
              <a:gd name="connsiteX6" fmla="*/ 3472627 w 4395730"/>
              <a:gd name="connsiteY6" fmla="*/ 0 h 546561"/>
              <a:gd name="connsiteX7" fmla="*/ 4395730 w 4395730"/>
              <a:gd name="connsiteY7" fmla="*/ 0 h 546561"/>
              <a:gd name="connsiteX8" fmla="*/ 4395730 w 4395730"/>
              <a:gd name="connsiteY8" fmla="*/ 546561 h 546561"/>
              <a:gd name="connsiteX9" fmla="*/ 3802306 w 4395730"/>
              <a:gd name="connsiteY9" fmla="*/ 546561 h 546561"/>
              <a:gd name="connsiteX10" fmla="*/ 3252840 w 4395730"/>
              <a:gd name="connsiteY10" fmla="*/ 546561 h 546561"/>
              <a:gd name="connsiteX11" fmla="*/ 2659417 w 4395730"/>
              <a:gd name="connsiteY11" fmla="*/ 546561 h 546561"/>
              <a:gd name="connsiteX12" fmla="*/ 2241822 w 4395730"/>
              <a:gd name="connsiteY12" fmla="*/ 546561 h 546561"/>
              <a:gd name="connsiteX13" fmla="*/ 1692356 w 4395730"/>
              <a:gd name="connsiteY13" fmla="*/ 546561 h 546561"/>
              <a:gd name="connsiteX14" fmla="*/ 1230804 w 4395730"/>
              <a:gd name="connsiteY14" fmla="*/ 546561 h 546561"/>
              <a:gd name="connsiteX15" fmla="*/ 593424 w 4395730"/>
              <a:gd name="connsiteY15" fmla="*/ 546561 h 546561"/>
              <a:gd name="connsiteX16" fmla="*/ 0 w 4395730"/>
              <a:gd name="connsiteY16" fmla="*/ 546561 h 546561"/>
              <a:gd name="connsiteX17" fmla="*/ 0 w 4395730"/>
              <a:gd name="connsiteY17" fmla="*/ 0 h 546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395730" h="546561" fill="none" extrusionOk="0">
                <a:moveTo>
                  <a:pt x="0" y="0"/>
                </a:moveTo>
                <a:cubicBezTo>
                  <a:pt x="184858" y="-13173"/>
                  <a:pt x="474040" y="63728"/>
                  <a:pt x="637381" y="0"/>
                </a:cubicBezTo>
                <a:cubicBezTo>
                  <a:pt x="800722" y="-63728"/>
                  <a:pt x="950931" y="59181"/>
                  <a:pt x="1142890" y="0"/>
                </a:cubicBezTo>
                <a:cubicBezTo>
                  <a:pt x="1334849" y="-59181"/>
                  <a:pt x="1456961" y="24416"/>
                  <a:pt x="1692356" y="0"/>
                </a:cubicBezTo>
                <a:cubicBezTo>
                  <a:pt x="1927751" y="-24416"/>
                  <a:pt x="2099435" y="32254"/>
                  <a:pt x="2241822" y="0"/>
                </a:cubicBezTo>
                <a:cubicBezTo>
                  <a:pt x="2384209" y="-32254"/>
                  <a:pt x="2673502" y="17243"/>
                  <a:pt x="2835246" y="0"/>
                </a:cubicBezTo>
                <a:cubicBezTo>
                  <a:pt x="2996990" y="-17243"/>
                  <a:pt x="3278581" y="55474"/>
                  <a:pt x="3472627" y="0"/>
                </a:cubicBezTo>
                <a:cubicBezTo>
                  <a:pt x="3666673" y="-55474"/>
                  <a:pt x="3994801" y="101226"/>
                  <a:pt x="4395730" y="0"/>
                </a:cubicBezTo>
                <a:cubicBezTo>
                  <a:pt x="4436750" y="115381"/>
                  <a:pt x="4358354" y="382694"/>
                  <a:pt x="4395730" y="546561"/>
                </a:cubicBezTo>
                <a:cubicBezTo>
                  <a:pt x="4192874" y="585183"/>
                  <a:pt x="3947833" y="476353"/>
                  <a:pt x="3802306" y="546561"/>
                </a:cubicBezTo>
                <a:cubicBezTo>
                  <a:pt x="3656779" y="616769"/>
                  <a:pt x="3508968" y="483379"/>
                  <a:pt x="3252840" y="546561"/>
                </a:cubicBezTo>
                <a:cubicBezTo>
                  <a:pt x="2996712" y="609743"/>
                  <a:pt x="2783800" y="520976"/>
                  <a:pt x="2659417" y="546561"/>
                </a:cubicBezTo>
                <a:cubicBezTo>
                  <a:pt x="2535034" y="572146"/>
                  <a:pt x="2409682" y="528836"/>
                  <a:pt x="2241822" y="546561"/>
                </a:cubicBezTo>
                <a:cubicBezTo>
                  <a:pt x="2073963" y="564286"/>
                  <a:pt x="1915221" y="541556"/>
                  <a:pt x="1692356" y="546561"/>
                </a:cubicBezTo>
                <a:cubicBezTo>
                  <a:pt x="1469491" y="551566"/>
                  <a:pt x="1425600" y="509022"/>
                  <a:pt x="1230804" y="546561"/>
                </a:cubicBezTo>
                <a:cubicBezTo>
                  <a:pt x="1036008" y="584100"/>
                  <a:pt x="818488" y="507444"/>
                  <a:pt x="593424" y="546561"/>
                </a:cubicBezTo>
                <a:cubicBezTo>
                  <a:pt x="368360" y="585678"/>
                  <a:pt x="262665" y="521113"/>
                  <a:pt x="0" y="546561"/>
                </a:cubicBezTo>
                <a:cubicBezTo>
                  <a:pt x="-23780" y="362519"/>
                  <a:pt x="46583" y="196643"/>
                  <a:pt x="0" y="0"/>
                </a:cubicBezTo>
                <a:close/>
              </a:path>
              <a:path w="4395730" h="546561" stroke="0" extrusionOk="0">
                <a:moveTo>
                  <a:pt x="0" y="0"/>
                </a:moveTo>
                <a:cubicBezTo>
                  <a:pt x="107944" y="-50578"/>
                  <a:pt x="280646" y="39384"/>
                  <a:pt x="461552" y="0"/>
                </a:cubicBezTo>
                <a:cubicBezTo>
                  <a:pt x="642458" y="-39384"/>
                  <a:pt x="759878" y="8712"/>
                  <a:pt x="967061" y="0"/>
                </a:cubicBezTo>
                <a:cubicBezTo>
                  <a:pt x="1174244" y="-8712"/>
                  <a:pt x="1330421" y="60623"/>
                  <a:pt x="1516527" y="0"/>
                </a:cubicBezTo>
                <a:cubicBezTo>
                  <a:pt x="1702633" y="-60623"/>
                  <a:pt x="1866579" y="30946"/>
                  <a:pt x="2153908" y="0"/>
                </a:cubicBezTo>
                <a:cubicBezTo>
                  <a:pt x="2441237" y="-30946"/>
                  <a:pt x="2636735" y="20796"/>
                  <a:pt x="2791289" y="0"/>
                </a:cubicBezTo>
                <a:cubicBezTo>
                  <a:pt x="2945843" y="-20796"/>
                  <a:pt x="3257038" y="5471"/>
                  <a:pt x="3384712" y="0"/>
                </a:cubicBezTo>
                <a:cubicBezTo>
                  <a:pt x="3512386" y="-5471"/>
                  <a:pt x="3674425" y="8629"/>
                  <a:pt x="3802306" y="0"/>
                </a:cubicBezTo>
                <a:cubicBezTo>
                  <a:pt x="3930187" y="-8629"/>
                  <a:pt x="4166061" y="7591"/>
                  <a:pt x="4395730" y="0"/>
                </a:cubicBezTo>
                <a:cubicBezTo>
                  <a:pt x="4407729" y="195881"/>
                  <a:pt x="4339089" y="341872"/>
                  <a:pt x="4395730" y="546561"/>
                </a:cubicBezTo>
                <a:cubicBezTo>
                  <a:pt x="4127565" y="609443"/>
                  <a:pt x="3985108" y="532845"/>
                  <a:pt x="3846264" y="546561"/>
                </a:cubicBezTo>
                <a:cubicBezTo>
                  <a:pt x="3707420" y="560277"/>
                  <a:pt x="3465220" y="537423"/>
                  <a:pt x="3340755" y="546561"/>
                </a:cubicBezTo>
                <a:cubicBezTo>
                  <a:pt x="3216290" y="555699"/>
                  <a:pt x="2962869" y="539682"/>
                  <a:pt x="2791289" y="546561"/>
                </a:cubicBezTo>
                <a:cubicBezTo>
                  <a:pt x="2619709" y="553440"/>
                  <a:pt x="2299846" y="505672"/>
                  <a:pt x="2153908" y="546561"/>
                </a:cubicBezTo>
                <a:cubicBezTo>
                  <a:pt x="2007970" y="587450"/>
                  <a:pt x="1791554" y="494609"/>
                  <a:pt x="1648399" y="546561"/>
                </a:cubicBezTo>
                <a:cubicBezTo>
                  <a:pt x="1505244" y="598513"/>
                  <a:pt x="1331580" y="501294"/>
                  <a:pt x="1142890" y="546561"/>
                </a:cubicBezTo>
                <a:cubicBezTo>
                  <a:pt x="954200" y="591828"/>
                  <a:pt x="684488" y="470183"/>
                  <a:pt x="505509" y="546561"/>
                </a:cubicBezTo>
                <a:cubicBezTo>
                  <a:pt x="326530" y="622939"/>
                  <a:pt x="206151" y="520083"/>
                  <a:pt x="0" y="546561"/>
                </a:cubicBezTo>
                <a:cubicBezTo>
                  <a:pt x="-56044" y="406248"/>
                  <a:pt x="34757" y="237701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29375210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6B25F0B-FFA1-4886-8781-0356F81A5C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4328" y="651543"/>
            <a:ext cx="2601606" cy="70494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799B0B2-03A0-4EB1-A282-065B8D3B2C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0766" y="1353366"/>
            <a:ext cx="6935168" cy="809738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519DF6DC-042B-40DB-BC8A-F61B4F16504F}"/>
              </a:ext>
            </a:extLst>
          </p:cNvPr>
          <p:cNvSpPr/>
          <p:nvPr/>
        </p:nvSpPr>
        <p:spPr>
          <a:xfrm>
            <a:off x="8016239" y="883195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ص:18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FFEC99D7-BB77-48D6-9F7F-76CD691D655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54143" y="2199426"/>
            <a:ext cx="1371791" cy="724001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B661A2A7-44A9-43FE-9C4C-73C3A15D5A7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77932" y="3343039"/>
            <a:ext cx="1448002" cy="676369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935E8702-93D7-4673-9EA8-2B4EA2F8C0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30326" y="4662852"/>
            <a:ext cx="1419423" cy="771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0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0480"/>
            <a:ext cx="12191999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5B8F7D1-B4F9-4D7D-8595-6A2CB976B9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0560" y="110405"/>
            <a:ext cx="3574414" cy="546560"/>
          </a:xfrm>
          <a:custGeom>
            <a:avLst/>
            <a:gdLst>
              <a:gd name="connsiteX0" fmla="*/ 0 w 3574414"/>
              <a:gd name="connsiteY0" fmla="*/ 0 h 546560"/>
              <a:gd name="connsiteX1" fmla="*/ 524247 w 3574414"/>
              <a:gd name="connsiteY1" fmla="*/ 0 h 546560"/>
              <a:gd name="connsiteX2" fmla="*/ 1048495 w 3574414"/>
              <a:gd name="connsiteY2" fmla="*/ 0 h 546560"/>
              <a:gd name="connsiteX3" fmla="*/ 1679975 w 3574414"/>
              <a:gd name="connsiteY3" fmla="*/ 0 h 546560"/>
              <a:gd name="connsiteX4" fmla="*/ 2239966 w 3574414"/>
              <a:gd name="connsiteY4" fmla="*/ 0 h 546560"/>
              <a:gd name="connsiteX5" fmla="*/ 2728469 w 3574414"/>
              <a:gd name="connsiteY5" fmla="*/ 0 h 546560"/>
              <a:gd name="connsiteX6" fmla="*/ 3574414 w 3574414"/>
              <a:gd name="connsiteY6" fmla="*/ 0 h 546560"/>
              <a:gd name="connsiteX7" fmla="*/ 3574414 w 3574414"/>
              <a:gd name="connsiteY7" fmla="*/ 546560 h 546560"/>
              <a:gd name="connsiteX8" fmla="*/ 3014422 w 3574414"/>
              <a:gd name="connsiteY8" fmla="*/ 546560 h 546560"/>
              <a:gd name="connsiteX9" fmla="*/ 2525919 w 3574414"/>
              <a:gd name="connsiteY9" fmla="*/ 546560 h 546560"/>
              <a:gd name="connsiteX10" fmla="*/ 1894439 w 3574414"/>
              <a:gd name="connsiteY10" fmla="*/ 546560 h 546560"/>
              <a:gd name="connsiteX11" fmla="*/ 1227215 w 3574414"/>
              <a:gd name="connsiteY11" fmla="*/ 546560 h 546560"/>
              <a:gd name="connsiteX12" fmla="*/ 631480 w 3574414"/>
              <a:gd name="connsiteY12" fmla="*/ 546560 h 546560"/>
              <a:gd name="connsiteX13" fmla="*/ 0 w 3574414"/>
              <a:gd name="connsiteY13" fmla="*/ 546560 h 546560"/>
              <a:gd name="connsiteX14" fmla="*/ 0 w 3574414"/>
              <a:gd name="connsiteY14" fmla="*/ 0 h 54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74414" h="546560" fill="none" extrusionOk="0">
                <a:moveTo>
                  <a:pt x="0" y="0"/>
                </a:moveTo>
                <a:cubicBezTo>
                  <a:pt x="242995" y="-36547"/>
                  <a:pt x="269856" y="944"/>
                  <a:pt x="524247" y="0"/>
                </a:cubicBezTo>
                <a:cubicBezTo>
                  <a:pt x="778638" y="-944"/>
                  <a:pt x="819564" y="50029"/>
                  <a:pt x="1048495" y="0"/>
                </a:cubicBezTo>
                <a:cubicBezTo>
                  <a:pt x="1277426" y="-50029"/>
                  <a:pt x="1491444" y="1101"/>
                  <a:pt x="1679975" y="0"/>
                </a:cubicBezTo>
                <a:cubicBezTo>
                  <a:pt x="1868506" y="-1101"/>
                  <a:pt x="2073160" y="64194"/>
                  <a:pt x="2239966" y="0"/>
                </a:cubicBezTo>
                <a:cubicBezTo>
                  <a:pt x="2406772" y="-64194"/>
                  <a:pt x="2607755" y="20390"/>
                  <a:pt x="2728469" y="0"/>
                </a:cubicBezTo>
                <a:cubicBezTo>
                  <a:pt x="2849183" y="-20390"/>
                  <a:pt x="3173502" y="55423"/>
                  <a:pt x="3574414" y="0"/>
                </a:cubicBezTo>
                <a:cubicBezTo>
                  <a:pt x="3611517" y="253028"/>
                  <a:pt x="3562587" y="420840"/>
                  <a:pt x="3574414" y="546560"/>
                </a:cubicBezTo>
                <a:cubicBezTo>
                  <a:pt x="3351591" y="606893"/>
                  <a:pt x="3288348" y="522918"/>
                  <a:pt x="3014422" y="546560"/>
                </a:cubicBezTo>
                <a:cubicBezTo>
                  <a:pt x="2740496" y="570202"/>
                  <a:pt x="2700636" y="540931"/>
                  <a:pt x="2525919" y="546560"/>
                </a:cubicBezTo>
                <a:cubicBezTo>
                  <a:pt x="2351202" y="552189"/>
                  <a:pt x="2191478" y="491109"/>
                  <a:pt x="1894439" y="546560"/>
                </a:cubicBezTo>
                <a:cubicBezTo>
                  <a:pt x="1597400" y="602011"/>
                  <a:pt x="1377377" y="488467"/>
                  <a:pt x="1227215" y="546560"/>
                </a:cubicBezTo>
                <a:cubicBezTo>
                  <a:pt x="1077053" y="604653"/>
                  <a:pt x="887681" y="476920"/>
                  <a:pt x="631480" y="546560"/>
                </a:cubicBezTo>
                <a:cubicBezTo>
                  <a:pt x="375279" y="616200"/>
                  <a:pt x="284818" y="521803"/>
                  <a:pt x="0" y="546560"/>
                </a:cubicBezTo>
                <a:cubicBezTo>
                  <a:pt x="-24434" y="338331"/>
                  <a:pt x="41545" y="119040"/>
                  <a:pt x="0" y="0"/>
                </a:cubicBezTo>
                <a:close/>
              </a:path>
              <a:path w="3574414" h="546560" stroke="0" extrusionOk="0">
                <a:moveTo>
                  <a:pt x="0" y="0"/>
                </a:moveTo>
                <a:cubicBezTo>
                  <a:pt x="182760" y="-16042"/>
                  <a:pt x="434074" y="60089"/>
                  <a:pt x="667224" y="0"/>
                </a:cubicBezTo>
                <a:cubicBezTo>
                  <a:pt x="900374" y="-60089"/>
                  <a:pt x="1130359" y="71311"/>
                  <a:pt x="1334448" y="0"/>
                </a:cubicBezTo>
                <a:cubicBezTo>
                  <a:pt x="1538537" y="-71311"/>
                  <a:pt x="1711538" y="24105"/>
                  <a:pt x="1965928" y="0"/>
                </a:cubicBezTo>
                <a:cubicBezTo>
                  <a:pt x="2220318" y="-24105"/>
                  <a:pt x="2341133" y="63089"/>
                  <a:pt x="2597408" y="0"/>
                </a:cubicBezTo>
                <a:cubicBezTo>
                  <a:pt x="2853683" y="-63089"/>
                  <a:pt x="3250487" y="8793"/>
                  <a:pt x="3574414" y="0"/>
                </a:cubicBezTo>
                <a:cubicBezTo>
                  <a:pt x="3597003" y="261404"/>
                  <a:pt x="3517766" y="410456"/>
                  <a:pt x="3574414" y="546560"/>
                </a:cubicBezTo>
                <a:cubicBezTo>
                  <a:pt x="3315099" y="562623"/>
                  <a:pt x="3216155" y="525042"/>
                  <a:pt x="2907190" y="546560"/>
                </a:cubicBezTo>
                <a:cubicBezTo>
                  <a:pt x="2598225" y="568078"/>
                  <a:pt x="2511797" y="486843"/>
                  <a:pt x="2347199" y="546560"/>
                </a:cubicBezTo>
                <a:cubicBezTo>
                  <a:pt x="2182601" y="606277"/>
                  <a:pt x="2037410" y="499662"/>
                  <a:pt x="1858695" y="546560"/>
                </a:cubicBezTo>
                <a:cubicBezTo>
                  <a:pt x="1679980" y="593458"/>
                  <a:pt x="1569863" y="519879"/>
                  <a:pt x="1298704" y="546560"/>
                </a:cubicBezTo>
                <a:cubicBezTo>
                  <a:pt x="1027545" y="573241"/>
                  <a:pt x="953310" y="501452"/>
                  <a:pt x="810201" y="546560"/>
                </a:cubicBezTo>
                <a:cubicBezTo>
                  <a:pt x="667092" y="591668"/>
                  <a:pt x="168625" y="538629"/>
                  <a:pt x="0" y="546560"/>
                </a:cubicBezTo>
                <a:cubicBezTo>
                  <a:pt x="-36456" y="413182"/>
                  <a:pt x="36572" y="20450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7859854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03AD155B-B9E5-4EB7-8256-1213B3DE74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71801" y="786577"/>
            <a:ext cx="10193173" cy="96243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5C5E227-7E45-4834-8146-9761565E03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88141" y="1662780"/>
            <a:ext cx="3076833" cy="701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BF4B478D-C005-4E29-A2B5-B81CFF5D1C4C}"/>
              </a:ext>
            </a:extLst>
          </p:cNvPr>
          <p:cNvSpPr/>
          <p:nvPr/>
        </p:nvSpPr>
        <p:spPr>
          <a:xfrm>
            <a:off x="7605975" y="1858556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ص:18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31AA61FD-EB1B-4A01-B0E7-DDA4B4E275F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11600" y="2412097"/>
            <a:ext cx="3753374" cy="615583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513B75D0-B6E1-4BE3-A6C4-099DD9BEA9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69340" y="3095578"/>
            <a:ext cx="1495634" cy="666843"/>
          </a:xfrm>
          <a:prstGeom prst="rect">
            <a:avLst/>
          </a:prstGeom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A7756AC6-7B11-4B9A-88B7-1E7899D644C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83656" y="4004646"/>
            <a:ext cx="1381318" cy="600159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F59DB6AE-50B3-4E5D-8A22-6E5316B34BD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636078" y="4943596"/>
            <a:ext cx="1228896" cy="657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6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30480"/>
            <a:ext cx="12191999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6B25F0B-FFA1-4886-8781-0356F81A5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71368" y="822914"/>
            <a:ext cx="2154566" cy="70494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7461845C-4D3B-40FA-859F-84E62F663D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51520" y="204194"/>
            <a:ext cx="3574414" cy="546560"/>
          </a:xfrm>
          <a:custGeom>
            <a:avLst/>
            <a:gdLst>
              <a:gd name="connsiteX0" fmla="*/ 0 w 3574414"/>
              <a:gd name="connsiteY0" fmla="*/ 0 h 546560"/>
              <a:gd name="connsiteX1" fmla="*/ 524247 w 3574414"/>
              <a:gd name="connsiteY1" fmla="*/ 0 h 546560"/>
              <a:gd name="connsiteX2" fmla="*/ 1048495 w 3574414"/>
              <a:gd name="connsiteY2" fmla="*/ 0 h 546560"/>
              <a:gd name="connsiteX3" fmla="*/ 1679975 w 3574414"/>
              <a:gd name="connsiteY3" fmla="*/ 0 h 546560"/>
              <a:gd name="connsiteX4" fmla="*/ 2239966 w 3574414"/>
              <a:gd name="connsiteY4" fmla="*/ 0 h 546560"/>
              <a:gd name="connsiteX5" fmla="*/ 2728469 w 3574414"/>
              <a:gd name="connsiteY5" fmla="*/ 0 h 546560"/>
              <a:gd name="connsiteX6" fmla="*/ 3574414 w 3574414"/>
              <a:gd name="connsiteY6" fmla="*/ 0 h 546560"/>
              <a:gd name="connsiteX7" fmla="*/ 3574414 w 3574414"/>
              <a:gd name="connsiteY7" fmla="*/ 546560 h 546560"/>
              <a:gd name="connsiteX8" fmla="*/ 3014422 w 3574414"/>
              <a:gd name="connsiteY8" fmla="*/ 546560 h 546560"/>
              <a:gd name="connsiteX9" fmla="*/ 2525919 w 3574414"/>
              <a:gd name="connsiteY9" fmla="*/ 546560 h 546560"/>
              <a:gd name="connsiteX10" fmla="*/ 1894439 w 3574414"/>
              <a:gd name="connsiteY10" fmla="*/ 546560 h 546560"/>
              <a:gd name="connsiteX11" fmla="*/ 1227215 w 3574414"/>
              <a:gd name="connsiteY11" fmla="*/ 546560 h 546560"/>
              <a:gd name="connsiteX12" fmla="*/ 631480 w 3574414"/>
              <a:gd name="connsiteY12" fmla="*/ 546560 h 546560"/>
              <a:gd name="connsiteX13" fmla="*/ 0 w 3574414"/>
              <a:gd name="connsiteY13" fmla="*/ 546560 h 546560"/>
              <a:gd name="connsiteX14" fmla="*/ 0 w 3574414"/>
              <a:gd name="connsiteY14" fmla="*/ 0 h 54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74414" h="546560" fill="none" extrusionOk="0">
                <a:moveTo>
                  <a:pt x="0" y="0"/>
                </a:moveTo>
                <a:cubicBezTo>
                  <a:pt x="242995" y="-36547"/>
                  <a:pt x="269856" y="944"/>
                  <a:pt x="524247" y="0"/>
                </a:cubicBezTo>
                <a:cubicBezTo>
                  <a:pt x="778638" y="-944"/>
                  <a:pt x="819564" y="50029"/>
                  <a:pt x="1048495" y="0"/>
                </a:cubicBezTo>
                <a:cubicBezTo>
                  <a:pt x="1277426" y="-50029"/>
                  <a:pt x="1491444" y="1101"/>
                  <a:pt x="1679975" y="0"/>
                </a:cubicBezTo>
                <a:cubicBezTo>
                  <a:pt x="1868506" y="-1101"/>
                  <a:pt x="2073160" y="64194"/>
                  <a:pt x="2239966" y="0"/>
                </a:cubicBezTo>
                <a:cubicBezTo>
                  <a:pt x="2406772" y="-64194"/>
                  <a:pt x="2607755" y="20390"/>
                  <a:pt x="2728469" y="0"/>
                </a:cubicBezTo>
                <a:cubicBezTo>
                  <a:pt x="2849183" y="-20390"/>
                  <a:pt x="3173502" y="55423"/>
                  <a:pt x="3574414" y="0"/>
                </a:cubicBezTo>
                <a:cubicBezTo>
                  <a:pt x="3611517" y="253028"/>
                  <a:pt x="3562587" y="420840"/>
                  <a:pt x="3574414" y="546560"/>
                </a:cubicBezTo>
                <a:cubicBezTo>
                  <a:pt x="3351591" y="606893"/>
                  <a:pt x="3288348" y="522918"/>
                  <a:pt x="3014422" y="546560"/>
                </a:cubicBezTo>
                <a:cubicBezTo>
                  <a:pt x="2740496" y="570202"/>
                  <a:pt x="2700636" y="540931"/>
                  <a:pt x="2525919" y="546560"/>
                </a:cubicBezTo>
                <a:cubicBezTo>
                  <a:pt x="2351202" y="552189"/>
                  <a:pt x="2191478" y="491109"/>
                  <a:pt x="1894439" y="546560"/>
                </a:cubicBezTo>
                <a:cubicBezTo>
                  <a:pt x="1597400" y="602011"/>
                  <a:pt x="1377377" y="488467"/>
                  <a:pt x="1227215" y="546560"/>
                </a:cubicBezTo>
                <a:cubicBezTo>
                  <a:pt x="1077053" y="604653"/>
                  <a:pt x="887681" y="476920"/>
                  <a:pt x="631480" y="546560"/>
                </a:cubicBezTo>
                <a:cubicBezTo>
                  <a:pt x="375279" y="616200"/>
                  <a:pt x="284818" y="521803"/>
                  <a:pt x="0" y="546560"/>
                </a:cubicBezTo>
                <a:cubicBezTo>
                  <a:pt x="-24434" y="338331"/>
                  <a:pt x="41545" y="119040"/>
                  <a:pt x="0" y="0"/>
                </a:cubicBezTo>
                <a:close/>
              </a:path>
              <a:path w="3574414" h="546560" stroke="0" extrusionOk="0">
                <a:moveTo>
                  <a:pt x="0" y="0"/>
                </a:moveTo>
                <a:cubicBezTo>
                  <a:pt x="182760" y="-16042"/>
                  <a:pt x="434074" y="60089"/>
                  <a:pt x="667224" y="0"/>
                </a:cubicBezTo>
                <a:cubicBezTo>
                  <a:pt x="900374" y="-60089"/>
                  <a:pt x="1130359" y="71311"/>
                  <a:pt x="1334448" y="0"/>
                </a:cubicBezTo>
                <a:cubicBezTo>
                  <a:pt x="1538537" y="-71311"/>
                  <a:pt x="1711538" y="24105"/>
                  <a:pt x="1965928" y="0"/>
                </a:cubicBezTo>
                <a:cubicBezTo>
                  <a:pt x="2220318" y="-24105"/>
                  <a:pt x="2341133" y="63089"/>
                  <a:pt x="2597408" y="0"/>
                </a:cubicBezTo>
                <a:cubicBezTo>
                  <a:pt x="2853683" y="-63089"/>
                  <a:pt x="3250487" y="8793"/>
                  <a:pt x="3574414" y="0"/>
                </a:cubicBezTo>
                <a:cubicBezTo>
                  <a:pt x="3597003" y="261404"/>
                  <a:pt x="3517766" y="410456"/>
                  <a:pt x="3574414" y="546560"/>
                </a:cubicBezTo>
                <a:cubicBezTo>
                  <a:pt x="3315099" y="562623"/>
                  <a:pt x="3216155" y="525042"/>
                  <a:pt x="2907190" y="546560"/>
                </a:cubicBezTo>
                <a:cubicBezTo>
                  <a:pt x="2598225" y="568078"/>
                  <a:pt x="2511797" y="486843"/>
                  <a:pt x="2347199" y="546560"/>
                </a:cubicBezTo>
                <a:cubicBezTo>
                  <a:pt x="2182601" y="606277"/>
                  <a:pt x="2037410" y="499662"/>
                  <a:pt x="1858695" y="546560"/>
                </a:cubicBezTo>
                <a:cubicBezTo>
                  <a:pt x="1679980" y="593458"/>
                  <a:pt x="1569863" y="519879"/>
                  <a:pt x="1298704" y="546560"/>
                </a:cubicBezTo>
                <a:cubicBezTo>
                  <a:pt x="1027545" y="573241"/>
                  <a:pt x="953310" y="501452"/>
                  <a:pt x="810201" y="546560"/>
                </a:cubicBezTo>
                <a:cubicBezTo>
                  <a:pt x="667092" y="591668"/>
                  <a:pt x="168625" y="538629"/>
                  <a:pt x="0" y="546560"/>
                </a:cubicBezTo>
                <a:cubicBezTo>
                  <a:pt x="-36456" y="413182"/>
                  <a:pt x="36572" y="204502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77859854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268ECC0E-46B5-4BC0-AFE8-FE45CEF9B857}"/>
              </a:ext>
            </a:extLst>
          </p:cNvPr>
          <p:cNvSpPr/>
          <p:nvPr/>
        </p:nvSpPr>
        <p:spPr>
          <a:xfrm>
            <a:off x="8371024" y="962303"/>
            <a:ext cx="1134279" cy="460097"/>
          </a:xfrm>
          <a:custGeom>
            <a:avLst/>
            <a:gdLst>
              <a:gd name="connsiteX0" fmla="*/ 0 w 1134279"/>
              <a:gd name="connsiteY0" fmla="*/ 0 h 460097"/>
              <a:gd name="connsiteX1" fmla="*/ 567140 w 1134279"/>
              <a:gd name="connsiteY1" fmla="*/ 0 h 460097"/>
              <a:gd name="connsiteX2" fmla="*/ 1134279 w 1134279"/>
              <a:gd name="connsiteY2" fmla="*/ 0 h 460097"/>
              <a:gd name="connsiteX3" fmla="*/ 1134279 w 1134279"/>
              <a:gd name="connsiteY3" fmla="*/ 460097 h 460097"/>
              <a:gd name="connsiteX4" fmla="*/ 589825 w 1134279"/>
              <a:gd name="connsiteY4" fmla="*/ 460097 h 460097"/>
              <a:gd name="connsiteX5" fmla="*/ 0 w 1134279"/>
              <a:gd name="connsiteY5" fmla="*/ 460097 h 460097"/>
              <a:gd name="connsiteX6" fmla="*/ 0 w 1134279"/>
              <a:gd name="connsiteY6" fmla="*/ 0 h 460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60097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11977" y="221192"/>
                  <a:pt x="1123713" y="279588"/>
                  <a:pt x="1134279" y="460097"/>
                </a:cubicBezTo>
                <a:cubicBezTo>
                  <a:pt x="889312" y="449584"/>
                  <a:pt x="824757" y="468296"/>
                  <a:pt x="589825" y="460097"/>
                </a:cubicBezTo>
                <a:cubicBezTo>
                  <a:pt x="354893" y="451898"/>
                  <a:pt x="213515" y="467416"/>
                  <a:pt x="0" y="460097"/>
                </a:cubicBezTo>
                <a:cubicBezTo>
                  <a:pt x="20587" y="262519"/>
                  <a:pt x="-10547" y="216432"/>
                  <a:pt x="0" y="0"/>
                </a:cubicBezTo>
                <a:close/>
              </a:path>
              <a:path w="1134279" h="460097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26353" y="219519"/>
                  <a:pt x="1147474" y="306223"/>
                  <a:pt x="1134279" y="460097"/>
                </a:cubicBezTo>
                <a:cubicBezTo>
                  <a:pt x="891232" y="474787"/>
                  <a:pt x="765649" y="482573"/>
                  <a:pt x="578482" y="460097"/>
                </a:cubicBezTo>
                <a:cubicBezTo>
                  <a:pt x="391315" y="437621"/>
                  <a:pt x="136125" y="468023"/>
                  <a:pt x="0" y="460097"/>
                </a:cubicBezTo>
                <a:cubicBezTo>
                  <a:pt x="14771" y="312504"/>
                  <a:pt x="-3015" y="121174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ص:18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B4774A44-BB6B-4944-BEA8-2424670784A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72560" y="1739411"/>
            <a:ext cx="3753374" cy="61558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570C78B-3DE5-4B91-B08B-07E7A32E99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477932" y="2354994"/>
            <a:ext cx="1448002" cy="70494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B541A4B2-7889-4D57-A642-617CAACD32D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20774" y="3414377"/>
            <a:ext cx="1562318" cy="704948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D9992E2-8F93-4AA0-A95E-F9FC7DE9724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249300" y="4627419"/>
            <a:ext cx="1676634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68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97" y="0"/>
            <a:ext cx="12060102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4218E37-FBAE-4EF5-B089-96B0847D80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8560" y="45431"/>
            <a:ext cx="3066414" cy="542926"/>
          </a:xfrm>
          <a:custGeom>
            <a:avLst/>
            <a:gdLst>
              <a:gd name="connsiteX0" fmla="*/ 0 w 3066414"/>
              <a:gd name="connsiteY0" fmla="*/ 0 h 542926"/>
              <a:gd name="connsiteX1" fmla="*/ 419077 w 3066414"/>
              <a:gd name="connsiteY1" fmla="*/ 0 h 542926"/>
              <a:gd name="connsiteX2" fmla="*/ 838153 w 3066414"/>
              <a:gd name="connsiteY2" fmla="*/ 0 h 542926"/>
              <a:gd name="connsiteX3" fmla="*/ 1318558 w 3066414"/>
              <a:gd name="connsiteY3" fmla="*/ 0 h 542926"/>
              <a:gd name="connsiteX4" fmla="*/ 1829627 w 3066414"/>
              <a:gd name="connsiteY4" fmla="*/ 0 h 542926"/>
              <a:gd name="connsiteX5" fmla="*/ 2402024 w 3066414"/>
              <a:gd name="connsiteY5" fmla="*/ 0 h 542926"/>
              <a:gd name="connsiteX6" fmla="*/ 3066414 w 3066414"/>
              <a:gd name="connsiteY6" fmla="*/ 0 h 542926"/>
              <a:gd name="connsiteX7" fmla="*/ 3066414 w 3066414"/>
              <a:gd name="connsiteY7" fmla="*/ 542926 h 542926"/>
              <a:gd name="connsiteX8" fmla="*/ 2555345 w 3066414"/>
              <a:gd name="connsiteY8" fmla="*/ 542926 h 542926"/>
              <a:gd name="connsiteX9" fmla="*/ 1982948 w 3066414"/>
              <a:gd name="connsiteY9" fmla="*/ 542926 h 542926"/>
              <a:gd name="connsiteX10" fmla="*/ 1410550 w 3066414"/>
              <a:gd name="connsiteY10" fmla="*/ 542926 h 542926"/>
              <a:gd name="connsiteX11" fmla="*/ 991474 w 3066414"/>
              <a:gd name="connsiteY11" fmla="*/ 542926 h 542926"/>
              <a:gd name="connsiteX12" fmla="*/ 0 w 3066414"/>
              <a:gd name="connsiteY12" fmla="*/ 542926 h 542926"/>
              <a:gd name="connsiteX13" fmla="*/ 0 w 3066414"/>
              <a:gd name="connsiteY13" fmla="*/ 0 h 5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066414" h="542926" fill="none" extrusionOk="0">
                <a:moveTo>
                  <a:pt x="0" y="0"/>
                </a:moveTo>
                <a:cubicBezTo>
                  <a:pt x="206662" y="-5561"/>
                  <a:pt x="294886" y="23907"/>
                  <a:pt x="419077" y="0"/>
                </a:cubicBezTo>
                <a:cubicBezTo>
                  <a:pt x="543268" y="-23907"/>
                  <a:pt x="632794" y="42472"/>
                  <a:pt x="838153" y="0"/>
                </a:cubicBezTo>
                <a:cubicBezTo>
                  <a:pt x="1043512" y="-42472"/>
                  <a:pt x="1205545" y="22419"/>
                  <a:pt x="1318558" y="0"/>
                </a:cubicBezTo>
                <a:cubicBezTo>
                  <a:pt x="1431572" y="-22419"/>
                  <a:pt x="1613010" y="3943"/>
                  <a:pt x="1829627" y="0"/>
                </a:cubicBezTo>
                <a:cubicBezTo>
                  <a:pt x="2046244" y="-3943"/>
                  <a:pt x="2154661" y="59639"/>
                  <a:pt x="2402024" y="0"/>
                </a:cubicBezTo>
                <a:cubicBezTo>
                  <a:pt x="2649387" y="-59639"/>
                  <a:pt x="2763422" y="16692"/>
                  <a:pt x="3066414" y="0"/>
                </a:cubicBezTo>
                <a:cubicBezTo>
                  <a:pt x="3122760" y="120700"/>
                  <a:pt x="3042713" y="379253"/>
                  <a:pt x="3066414" y="542926"/>
                </a:cubicBezTo>
                <a:cubicBezTo>
                  <a:pt x="2833164" y="548268"/>
                  <a:pt x="2765634" y="520561"/>
                  <a:pt x="2555345" y="542926"/>
                </a:cubicBezTo>
                <a:cubicBezTo>
                  <a:pt x="2345056" y="565291"/>
                  <a:pt x="2179407" y="532308"/>
                  <a:pt x="1982948" y="542926"/>
                </a:cubicBezTo>
                <a:cubicBezTo>
                  <a:pt x="1786489" y="553544"/>
                  <a:pt x="1645019" y="521171"/>
                  <a:pt x="1410550" y="542926"/>
                </a:cubicBezTo>
                <a:cubicBezTo>
                  <a:pt x="1176081" y="564681"/>
                  <a:pt x="1180308" y="529056"/>
                  <a:pt x="991474" y="542926"/>
                </a:cubicBezTo>
                <a:cubicBezTo>
                  <a:pt x="802640" y="556796"/>
                  <a:pt x="441086" y="425677"/>
                  <a:pt x="0" y="542926"/>
                </a:cubicBezTo>
                <a:cubicBezTo>
                  <a:pt x="-25747" y="413359"/>
                  <a:pt x="60952" y="113279"/>
                  <a:pt x="0" y="0"/>
                </a:cubicBezTo>
                <a:close/>
              </a:path>
              <a:path w="3066414" h="542926" stroke="0" extrusionOk="0">
                <a:moveTo>
                  <a:pt x="0" y="0"/>
                </a:moveTo>
                <a:cubicBezTo>
                  <a:pt x="210954" y="-23235"/>
                  <a:pt x="369488" y="27916"/>
                  <a:pt x="480405" y="0"/>
                </a:cubicBezTo>
                <a:cubicBezTo>
                  <a:pt x="591322" y="-27916"/>
                  <a:pt x="826519" y="24136"/>
                  <a:pt x="991474" y="0"/>
                </a:cubicBezTo>
                <a:cubicBezTo>
                  <a:pt x="1156429" y="-24136"/>
                  <a:pt x="1367289" y="23583"/>
                  <a:pt x="1502543" y="0"/>
                </a:cubicBezTo>
                <a:cubicBezTo>
                  <a:pt x="1637797" y="-23583"/>
                  <a:pt x="1789481" y="36577"/>
                  <a:pt x="1952284" y="0"/>
                </a:cubicBezTo>
                <a:cubicBezTo>
                  <a:pt x="2115087" y="-36577"/>
                  <a:pt x="2370445" y="24799"/>
                  <a:pt x="2524681" y="0"/>
                </a:cubicBezTo>
                <a:cubicBezTo>
                  <a:pt x="2678917" y="-24799"/>
                  <a:pt x="2944459" y="22642"/>
                  <a:pt x="3066414" y="0"/>
                </a:cubicBezTo>
                <a:cubicBezTo>
                  <a:pt x="3131121" y="149742"/>
                  <a:pt x="3032592" y="412903"/>
                  <a:pt x="3066414" y="542926"/>
                </a:cubicBezTo>
                <a:cubicBezTo>
                  <a:pt x="2937097" y="564680"/>
                  <a:pt x="2678744" y="509349"/>
                  <a:pt x="2524681" y="542926"/>
                </a:cubicBezTo>
                <a:cubicBezTo>
                  <a:pt x="2370618" y="576503"/>
                  <a:pt x="2155448" y="515109"/>
                  <a:pt x="1952284" y="542926"/>
                </a:cubicBezTo>
                <a:cubicBezTo>
                  <a:pt x="1749120" y="570743"/>
                  <a:pt x="1593755" y="483138"/>
                  <a:pt x="1441215" y="542926"/>
                </a:cubicBezTo>
                <a:cubicBezTo>
                  <a:pt x="1288675" y="602714"/>
                  <a:pt x="1085657" y="500872"/>
                  <a:pt x="960810" y="542926"/>
                </a:cubicBezTo>
                <a:cubicBezTo>
                  <a:pt x="835964" y="584980"/>
                  <a:pt x="714157" y="497052"/>
                  <a:pt x="541733" y="542926"/>
                </a:cubicBezTo>
                <a:cubicBezTo>
                  <a:pt x="369309" y="588800"/>
                  <a:pt x="195743" y="506734"/>
                  <a:pt x="0" y="542926"/>
                </a:cubicBezTo>
                <a:cubicBezTo>
                  <a:pt x="-4900" y="343133"/>
                  <a:pt x="62243" y="143999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97000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4ACA8A4-1B6A-4E61-9E0F-C79C2DCF57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8560" y="690077"/>
            <a:ext cx="7977905" cy="803443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46FA498C-D5FE-406B-8A93-CA6828770986}"/>
              </a:ext>
            </a:extLst>
          </p:cNvPr>
          <p:cNvSpPr/>
          <p:nvPr/>
        </p:nvSpPr>
        <p:spPr>
          <a:xfrm>
            <a:off x="8137197" y="1700495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ص:18</a:t>
            </a: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A536B1F6-64B1-4BF0-8CF8-D0EF8ABE342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45287" y="1595240"/>
            <a:ext cx="2419687" cy="680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F37B77C-85FE-42B3-A8CE-70AC6D12401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67700" y="2275923"/>
            <a:ext cx="7697274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572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3000" b="-8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BC980BCE-9DDC-421C-81AA-0B42C05AA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12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2CEE6D24-9DDF-4AC3-A855-6E7B1A4EA8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97" y="5552440"/>
            <a:ext cx="1336040" cy="133604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6B25F0B-FFA1-4886-8781-0356F81A5C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6169" y="723371"/>
            <a:ext cx="2228730" cy="70494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645410C-827D-47D2-952D-61D2AB4344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98560" y="45431"/>
            <a:ext cx="3066414" cy="542926"/>
          </a:xfrm>
          <a:custGeom>
            <a:avLst/>
            <a:gdLst>
              <a:gd name="connsiteX0" fmla="*/ 0 w 3066414"/>
              <a:gd name="connsiteY0" fmla="*/ 0 h 542926"/>
              <a:gd name="connsiteX1" fmla="*/ 419077 w 3066414"/>
              <a:gd name="connsiteY1" fmla="*/ 0 h 542926"/>
              <a:gd name="connsiteX2" fmla="*/ 838153 w 3066414"/>
              <a:gd name="connsiteY2" fmla="*/ 0 h 542926"/>
              <a:gd name="connsiteX3" fmla="*/ 1318558 w 3066414"/>
              <a:gd name="connsiteY3" fmla="*/ 0 h 542926"/>
              <a:gd name="connsiteX4" fmla="*/ 1829627 w 3066414"/>
              <a:gd name="connsiteY4" fmla="*/ 0 h 542926"/>
              <a:gd name="connsiteX5" fmla="*/ 2402024 w 3066414"/>
              <a:gd name="connsiteY5" fmla="*/ 0 h 542926"/>
              <a:gd name="connsiteX6" fmla="*/ 3066414 w 3066414"/>
              <a:gd name="connsiteY6" fmla="*/ 0 h 542926"/>
              <a:gd name="connsiteX7" fmla="*/ 3066414 w 3066414"/>
              <a:gd name="connsiteY7" fmla="*/ 542926 h 542926"/>
              <a:gd name="connsiteX8" fmla="*/ 2555345 w 3066414"/>
              <a:gd name="connsiteY8" fmla="*/ 542926 h 542926"/>
              <a:gd name="connsiteX9" fmla="*/ 1982948 w 3066414"/>
              <a:gd name="connsiteY9" fmla="*/ 542926 h 542926"/>
              <a:gd name="connsiteX10" fmla="*/ 1410550 w 3066414"/>
              <a:gd name="connsiteY10" fmla="*/ 542926 h 542926"/>
              <a:gd name="connsiteX11" fmla="*/ 991474 w 3066414"/>
              <a:gd name="connsiteY11" fmla="*/ 542926 h 542926"/>
              <a:gd name="connsiteX12" fmla="*/ 0 w 3066414"/>
              <a:gd name="connsiteY12" fmla="*/ 542926 h 542926"/>
              <a:gd name="connsiteX13" fmla="*/ 0 w 3066414"/>
              <a:gd name="connsiteY13" fmla="*/ 0 h 542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066414" h="542926" fill="none" extrusionOk="0">
                <a:moveTo>
                  <a:pt x="0" y="0"/>
                </a:moveTo>
                <a:cubicBezTo>
                  <a:pt x="206662" y="-5561"/>
                  <a:pt x="294886" y="23907"/>
                  <a:pt x="419077" y="0"/>
                </a:cubicBezTo>
                <a:cubicBezTo>
                  <a:pt x="543268" y="-23907"/>
                  <a:pt x="632794" y="42472"/>
                  <a:pt x="838153" y="0"/>
                </a:cubicBezTo>
                <a:cubicBezTo>
                  <a:pt x="1043512" y="-42472"/>
                  <a:pt x="1205545" y="22419"/>
                  <a:pt x="1318558" y="0"/>
                </a:cubicBezTo>
                <a:cubicBezTo>
                  <a:pt x="1431572" y="-22419"/>
                  <a:pt x="1613010" y="3943"/>
                  <a:pt x="1829627" y="0"/>
                </a:cubicBezTo>
                <a:cubicBezTo>
                  <a:pt x="2046244" y="-3943"/>
                  <a:pt x="2154661" y="59639"/>
                  <a:pt x="2402024" y="0"/>
                </a:cubicBezTo>
                <a:cubicBezTo>
                  <a:pt x="2649387" y="-59639"/>
                  <a:pt x="2763422" y="16692"/>
                  <a:pt x="3066414" y="0"/>
                </a:cubicBezTo>
                <a:cubicBezTo>
                  <a:pt x="3122760" y="120700"/>
                  <a:pt x="3042713" y="379253"/>
                  <a:pt x="3066414" y="542926"/>
                </a:cubicBezTo>
                <a:cubicBezTo>
                  <a:pt x="2833164" y="548268"/>
                  <a:pt x="2765634" y="520561"/>
                  <a:pt x="2555345" y="542926"/>
                </a:cubicBezTo>
                <a:cubicBezTo>
                  <a:pt x="2345056" y="565291"/>
                  <a:pt x="2179407" y="532308"/>
                  <a:pt x="1982948" y="542926"/>
                </a:cubicBezTo>
                <a:cubicBezTo>
                  <a:pt x="1786489" y="553544"/>
                  <a:pt x="1645019" y="521171"/>
                  <a:pt x="1410550" y="542926"/>
                </a:cubicBezTo>
                <a:cubicBezTo>
                  <a:pt x="1176081" y="564681"/>
                  <a:pt x="1180308" y="529056"/>
                  <a:pt x="991474" y="542926"/>
                </a:cubicBezTo>
                <a:cubicBezTo>
                  <a:pt x="802640" y="556796"/>
                  <a:pt x="441086" y="425677"/>
                  <a:pt x="0" y="542926"/>
                </a:cubicBezTo>
                <a:cubicBezTo>
                  <a:pt x="-25747" y="413359"/>
                  <a:pt x="60952" y="113279"/>
                  <a:pt x="0" y="0"/>
                </a:cubicBezTo>
                <a:close/>
              </a:path>
              <a:path w="3066414" h="542926" stroke="0" extrusionOk="0">
                <a:moveTo>
                  <a:pt x="0" y="0"/>
                </a:moveTo>
                <a:cubicBezTo>
                  <a:pt x="210954" y="-23235"/>
                  <a:pt x="369488" y="27916"/>
                  <a:pt x="480405" y="0"/>
                </a:cubicBezTo>
                <a:cubicBezTo>
                  <a:pt x="591322" y="-27916"/>
                  <a:pt x="826519" y="24136"/>
                  <a:pt x="991474" y="0"/>
                </a:cubicBezTo>
                <a:cubicBezTo>
                  <a:pt x="1156429" y="-24136"/>
                  <a:pt x="1367289" y="23583"/>
                  <a:pt x="1502543" y="0"/>
                </a:cubicBezTo>
                <a:cubicBezTo>
                  <a:pt x="1637797" y="-23583"/>
                  <a:pt x="1789481" y="36577"/>
                  <a:pt x="1952284" y="0"/>
                </a:cubicBezTo>
                <a:cubicBezTo>
                  <a:pt x="2115087" y="-36577"/>
                  <a:pt x="2370445" y="24799"/>
                  <a:pt x="2524681" y="0"/>
                </a:cubicBezTo>
                <a:cubicBezTo>
                  <a:pt x="2678917" y="-24799"/>
                  <a:pt x="2944459" y="22642"/>
                  <a:pt x="3066414" y="0"/>
                </a:cubicBezTo>
                <a:cubicBezTo>
                  <a:pt x="3131121" y="149742"/>
                  <a:pt x="3032592" y="412903"/>
                  <a:pt x="3066414" y="542926"/>
                </a:cubicBezTo>
                <a:cubicBezTo>
                  <a:pt x="2937097" y="564680"/>
                  <a:pt x="2678744" y="509349"/>
                  <a:pt x="2524681" y="542926"/>
                </a:cubicBezTo>
                <a:cubicBezTo>
                  <a:pt x="2370618" y="576503"/>
                  <a:pt x="2155448" y="515109"/>
                  <a:pt x="1952284" y="542926"/>
                </a:cubicBezTo>
                <a:cubicBezTo>
                  <a:pt x="1749120" y="570743"/>
                  <a:pt x="1593755" y="483138"/>
                  <a:pt x="1441215" y="542926"/>
                </a:cubicBezTo>
                <a:cubicBezTo>
                  <a:pt x="1288675" y="602714"/>
                  <a:pt x="1085657" y="500872"/>
                  <a:pt x="960810" y="542926"/>
                </a:cubicBezTo>
                <a:cubicBezTo>
                  <a:pt x="835964" y="584980"/>
                  <a:pt x="714157" y="497052"/>
                  <a:pt x="541733" y="542926"/>
                </a:cubicBezTo>
                <a:cubicBezTo>
                  <a:pt x="369309" y="588800"/>
                  <a:pt x="195743" y="506734"/>
                  <a:pt x="0" y="542926"/>
                </a:cubicBezTo>
                <a:cubicBezTo>
                  <a:pt x="-4900" y="343133"/>
                  <a:pt x="62243" y="143999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509700016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420D4B61-D6EB-4E5B-B439-F7E18EA80E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01443" y="1428319"/>
            <a:ext cx="4353456" cy="704948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304CF1BD-523E-476E-91EB-EE10801BAF69}"/>
              </a:ext>
            </a:extLst>
          </p:cNvPr>
          <p:cNvSpPr/>
          <p:nvPr/>
        </p:nvSpPr>
        <p:spPr>
          <a:xfrm>
            <a:off x="8530113" y="908605"/>
            <a:ext cx="1134279" cy="470171"/>
          </a:xfrm>
          <a:custGeom>
            <a:avLst/>
            <a:gdLst>
              <a:gd name="connsiteX0" fmla="*/ 0 w 1134279"/>
              <a:gd name="connsiteY0" fmla="*/ 0 h 470171"/>
              <a:gd name="connsiteX1" fmla="*/ 567140 w 1134279"/>
              <a:gd name="connsiteY1" fmla="*/ 0 h 470171"/>
              <a:gd name="connsiteX2" fmla="*/ 1134279 w 1134279"/>
              <a:gd name="connsiteY2" fmla="*/ 0 h 470171"/>
              <a:gd name="connsiteX3" fmla="*/ 1134279 w 1134279"/>
              <a:gd name="connsiteY3" fmla="*/ 470171 h 470171"/>
              <a:gd name="connsiteX4" fmla="*/ 589825 w 1134279"/>
              <a:gd name="connsiteY4" fmla="*/ 470171 h 470171"/>
              <a:gd name="connsiteX5" fmla="*/ 0 w 1134279"/>
              <a:gd name="connsiteY5" fmla="*/ 470171 h 470171"/>
              <a:gd name="connsiteX6" fmla="*/ 0 w 1134279"/>
              <a:gd name="connsiteY6" fmla="*/ 0 h 47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4279" h="470171" fill="none" extrusionOk="0">
                <a:moveTo>
                  <a:pt x="0" y="0"/>
                </a:moveTo>
                <a:cubicBezTo>
                  <a:pt x="252691" y="-20161"/>
                  <a:pt x="374858" y="-14886"/>
                  <a:pt x="567140" y="0"/>
                </a:cubicBezTo>
                <a:cubicBezTo>
                  <a:pt x="759422" y="14886"/>
                  <a:pt x="992308" y="-12137"/>
                  <a:pt x="1134279" y="0"/>
                </a:cubicBezTo>
                <a:cubicBezTo>
                  <a:pt x="1144559" y="202110"/>
                  <a:pt x="1123949" y="261236"/>
                  <a:pt x="1134279" y="470171"/>
                </a:cubicBezTo>
                <a:cubicBezTo>
                  <a:pt x="889312" y="459658"/>
                  <a:pt x="824757" y="478370"/>
                  <a:pt x="589825" y="470171"/>
                </a:cubicBezTo>
                <a:cubicBezTo>
                  <a:pt x="354893" y="461972"/>
                  <a:pt x="213515" y="477490"/>
                  <a:pt x="0" y="470171"/>
                </a:cubicBezTo>
                <a:cubicBezTo>
                  <a:pt x="2724" y="322959"/>
                  <a:pt x="-12129" y="210929"/>
                  <a:pt x="0" y="0"/>
                </a:cubicBezTo>
                <a:close/>
              </a:path>
              <a:path w="1134279" h="470171" stroke="0" extrusionOk="0">
                <a:moveTo>
                  <a:pt x="0" y="0"/>
                </a:moveTo>
                <a:cubicBezTo>
                  <a:pt x="254393" y="-23888"/>
                  <a:pt x="304851" y="3477"/>
                  <a:pt x="589825" y="0"/>
                </a:cubicBezTo>
                <a:cubicBezTo>
                  <a:pt x="874799" y="-3477"/>
                  <a:pt x="890396" y="23709"/>
                  <a:pt x="1134279" y="0"/>
                </a:cubicBezTo>
                <a:cubicBezTo>
                  <a:pt x="1112659" y="163727"/>
                  <a:pt x="1116186" y="323727"/>
                  <a:pt x="1134279" y="470171"/>
                </a:cubicBezTo>
                <a:cubicBezTo>
                  <a:pt x="891232" y="484861"/>
                  <a:pt x="765649" y="492647"/>
                  <a:pt x="578482" y="470171"/>
                </a:cubicBezTo>
                <a:cubicBezTo>
                  <a:pt x="391315" y="447695"/>
                  <a:pt x="136125" y="478097"/>
                  <a:pt x="0" y="470171"/>
                </a:cubicBezTo>
                <a:cubicBezTo>
                  <a:pt x="20678" y="311823"/>
                  <a:pt x="22980" y="192497"/>
                  <a:pt x="0" y="0"/>
                </a:cubicBezTo>
                <a:close/>
              </a:path>
            </a:pathLst>
          </a:custGeom>
          <a:solidFill>
            <a:srgbClr val="FFFFCC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3746867567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  <a:effectLst>
            <a:glow rad="101600">
              <a:schemeClr val="bg1">
                <a:lumMod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ldhabi" panose="01000000000000000000" pitchFamily="2" charset="-78"/>
                <a:cs typeface="Akhbar MT" pitchFamily="2" charset="-78"/>
              </a:rPr>
              <a:t>ص:18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84D4B18-3A30-46D6-9984-44F09E3DFA6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63810" y="2258754"/>
            <a:ext cx="4401164" cy="7144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0DB7463-66BA-4892-A8F9-A1A57A66C8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98560" y="3317204"/>
            <a:ext cx="3181794" cy="743054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EB93BD36-162E-4CEB-81A6-8348FACBD02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72626" y="4393679"/>
            <a:ext cx="3667637" cy="84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67735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33</Words>
  <Application>Microsoft Office PowerPoint</Application>
  <PresentationFormat>شاشة عريضة</PresentationFormat>
  <Paragraphs>10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Aldhabi</vt:lpstr>
      <vt:lpstr>Arial</vt:lpstr>
      <vt:lpstr>Calibri</vt:lpstr>
      <vt:lpstr>Calibri Light</vt:lpstr>
      <vt:lpstr>Microsoft Sans Serif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31</cp:revision>
  <dcterms:created xsi:type="dcterms:W3CDTF">2021-02-03T15:34:33Z</dcterms:created>
  <dcterms:modified xsi:type="dcterms:W3CDTF">2021-11-19T16:47:04Z</dcterms:modified>
</cp:coreProperties>
</file>