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61"/>
  </p:notesMasterIdLst>
  <p:sldIdLst>
    <p:sldId id="256" r:id="rId2"/>
    <p:sldId id="257" r:id="rId3"/>
    <p:sldId id="264" r:id="rId4"/>
    <p:sldId id="265" r:id="rId5"/>
    <p:sldId id="297" r:id="rId6"/>
    <p:sldId id="298" r:id="rId7"/>
    <p:sldId id="258" r:id="rId8"/>
    <p:sldId id="300" r:id="rId9"/>
    <p:sldId id="301" r:id="rId10"/>
    <p:sldId id="259" r:id="rId11"/>
    <p:sldId id="302" r:id="rId12"/>
    <p:sldId id="303" r:id="rId13"/>
    <p:sldId id="304" r:id="rId14"/>
    <p:sldId id="260" r:id="rId15"/>
    <p:sldId id="305" r:id="rId16"/>
    <p:sldId id="306" r:id="rId17"/>
    <p:sldId id="307" r:id="rId18"/>
    <p:sldId id="308" r:id="rId19"/>
    <p:sldId id="309" r:id="rId20"/>
    <p:sldId id="312" r:id="rId21"/>
    <p:sldId id="310" r:id="rId22"/>
    <p:sldId id="313" r:id="rId23"/>
    <p:sldId id="314" r:id="rId24"/>
    <p:sldId id="261" r:id="rId25"/>
    <p:sldId id="315" r:id="rId26"/>
    <p:sldId id="316" r:id="rId27"/>
    <p:sldId id="317" r:id="rId28"/>
    <p:sldId id="318" r:id="rId29"/>
    <p:sldId id="319" r:id="rId30"/>
    <p:sldId id="262" r:id="rId31"/>
    <p:sldId id="320" r:id="rId32"/>
    <p:sldId id="321" r:id="rId33"/>
    <p:sldId id="322" r:id="rId34"/>
    <p:sldId id="323" r:id="rId35"/>
    <p:sldId id="324" r:id="rId36"/>
    <p:sldId id="327" r:id="rId37"/>
    <p:sldId id="325" r:id="rId38"/>
    <p:sldId id="326" r:id="rId39"/>
    <p:sldId id="273" r:id="rId40"/>
    <p:sldId id="328" r:id="rId41"/>
    <p:sldId id="329" r:id="rId42"/>
    <p:sldId id="330" r:id="rId43"/>
    <p:sldId id="331" r:id="rId44"/>
    <p:sldId id="332" r:id="rId45"/>
    <p:sldId id="338" r:id="rId46"/>
    <p:sldId id="339" r:id="rId47"/>
    <p:sldId id="263" r:id="rId48"/>
    <p:sldId id="340" r:id="rId49"/>
    <p:sldId id="341" r:id="rId50"/>
    <p:sldId id="342" r:id="rId51"/>
    <p:sldId id="343" r:id="rId52"/>
    <p:sldId id="344" r:id="rId53"/>
    <p:sldId id="345" r:id="rId54"/>
    <p:sldId id="346" r:id="rId55"/>
    <p:sldId id="347" r:id="rId56"/>
    <p:sldId id="270" r:id="rId57"/>
    <p:sldId id="348" r:id="rId58"/>
    <p:sldId id="349" r:id="rId59"/>
    <p:sldId id="350" r:id="rId60"/>
  </p:sldIdLst>
  <p:sldSz cx="9144000" cy="6858000" type="screen4x3"/>
  <p:notesSz cx="6858000" cy="9144000"/>
  <p:custDataLst>
    <p:tags r:id="rId62"/>
  </p:custDataLst>
  <p:defaultTextStyle>
    <a:defPPr>
      <a:defRPr lang="ar-E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6"/>
  <p:clrMru>
    <a:srgbClr val="CCFFCC"/>
    <a:srgbClr val="800080"/>
    <a:srgbClr val="FBF7C1"/>
    <a:srgbClr val="FF33CC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2293" autoAdjust="0"/>
  </p:normalViewPr>
  <p:slideViewPr>
    <p:cSldViewPr>
      <p:cViewPr>
        <p:scale>
          <a:sx n="60" d="100"/>
          <a:sy n="60" d="100"/>
        </p:scale>
        <p:origin x="-6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68DDD232-AA5C-4008-9095-04940255765F}" type="datetimeFigureOut">
              <a:rPr lang="ar-SA"/>
              <a:pPr>
                <a:defRPr/>
              </a:pPr>
              <a:t>29/03/1437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22319401-33EF-48B9-8C0C-785D14202CD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373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6A86B8-5FB1-4CC9-8959-7BD5AC0B3502}" type="slidenum">
              <a:rPr lang="ar-SA" smtClean="0"/>
              <a:pPr/>
              <a:t>10</a:t>
            </a:fld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475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947ADE-303E-48F7-BADD-C6191E759420}" type="slidenum">
              <a:rPr lang="ar-SA" smtClean="0"/>
              <a:pPr/>
              <a:t>11</a:t>
            </a:fld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578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45F80A-9C57-4AD8-A6C8-F2E12D78255F}" type="slidenum">
              <a:rPr lang="ar-SA" smtClean="0"/>
              <a:pPr/>
              <a:t>12</a:t>
            </a:fld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680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953627-AC10-4280-B9DD-33357D018E68}" type="slidenum">
              <a:rPr lang="ar-SA" smtClean="0"/>
              <a:pPr/>
              <a:t>13</a:t>
            </a:fld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رابط مستقيم 5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</p:spPr>
        <p:txBody>
          <a:bodyPr anchor="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5" name="عنصر نائب للتاريخ 15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D5169-1EFF-428B-BC42-72FB58E9A3EB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6" name="عنصر نائب للتذييل 1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D9305-EF6C-433F-85C1-41FC0A9741A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E973C-04EE-4AD5-BD5D-C0874D7C91FB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6272C-EDBE-4051-A4BF-D9CBB35ABFD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24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15781-3983-4A5D-B9E9-4E06446FA9D9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5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542A3-DA33-4E40-BFD6-98A9D9179CC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10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B372B-53EE-4382-8B17-0C03A149F568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6" name="عنصر نائب للتذييل 27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9C764-077B-4124-83A7-E180D3843A1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5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8" name="عنصر نائب للتاريخ 9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A0E25-3854-450E-BD4C-6E7C48A93A41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9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10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909A9-0728-4080-8EFD-812BB4DABAD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10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4335C-C860-4B5E-9CAE-25BB123BAC46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4" name="عنصر نائب للتذييل 27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229DB-8E62-44BA-8477-DD67B03411F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8F207-94EF-477C-A418-66D6F089BC40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3" name="عنصر نائب للتذييل 23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703DD-C599-429B-B605-44DC66BC716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رابط مستقيم 5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اريخ 24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0F3AC-04AB-4E3B-AFB2-FC9B2760E126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7" name="عنصر نائب للتذييل 28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8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89410-6555-4BC9-81F3-F9603D80A13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 dirty="0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  <a:prstGeom prst="rect">
            <a:avLst/>
          </a:prstGeo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06531-481A-499B-AB0D-45E3465D24E7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99E96-5A09-47E8-B79C-719D875DAB11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10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32BFC-4893-44AD-983D-B8AB739F39A4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5" name="عنصر نائب للتذييل 27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77762-498F-4B84-95DC-BF105127DD2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3774E2-730E-4598-A1E0-464981F083F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</p:sldLayoutIdLst>
  <p:transition spd="slow">
    <p:pull dir="r"/>
    <p:sndAc>
      <p:stSnd>
        <p:snd r:embed="rId12" name="camera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wmf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wmf"/><Relationship Id="rId4" Type="http://schemas.openxmlformats.org/officeDocument/2006/relationships/image" Target="../media/image23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wmf"/><Relationship Id="rId4" Type="http://schemas.openxmlformats.org/officeDocument/2006/relationships/image" Target="../media/image23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wmf"/><Relationship Id="rId4" Type="http://schemas.openxmlformats.org/officeDocument/2006/relationships/image" Target="../media/image23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wmf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wmf"/><Relationship Id="rId4" Type="http://schemas.openxmlformats.org/officeDocument/2006/relationships/image" Target="../media/image23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wmf"/><Relationship Id="rId4" Type="http://schemas.openxmlformats.org/officeDocument/2006/relationships/image" Target="../media/image23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wmf"/><Relationship Id="rId4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 bwMode="auto">
          <a:xfrm>
            <a:off x="5901458" y="0"/>
            <a:ext cx="3242542" cy="1928802"/>
          </a:xfrm>
          <a:prstGeom prst="irregularSeal2">
            <a:avLst/>
          </a:prstGeom>
          <a:solidFill>
            <a:srgbClr val="FBF7C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/>
          <a:lstStyle/>
          <a:p>
            <a:pPr>
              <a:defRPr/>
            </a:pPr>
            <a:endParaRPr lang="ar-EG">
              <a:latin typeface="Arial" charset="0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436510" y="698500"/>
            <a:ext cx="20201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EG" sz="3000" b="1" dirty="0">
                <a:solidFill>
                  <a:srgbClr val="0000CC"/>
                </a:solidFill>
                <a:cs typeface="Times New Roman" pitchFamily="18" charset="0"/>
              </a:rPr>
              <a:t>الفصل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الخامس</a:t>
            </a:r>
            <a:endParaRPr lang="ar-EG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6" name="Picture 5" descr="BANNR035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45991">
            <a:off x="1436721" y="1606379"/>
            <a:ext cx="5898413" cy="3524908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rot="21278890">
            <a:off x="3436938" y="3042950"/>
            <a:ext cx="2436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2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علم الفيزياء</a:t>
            </a:r>
            <a:endParaRPr lang="ar-EG" sz="32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inRedFolderBla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07069">
            <a:off x="-217488" y="247650"/>
            <a:ext cx="397351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BCKQC019.WM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2205038"/>
            <a:ext cx="62642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 rot="-85853">
            <a:off x="2230438" y="2465388"/>
            <a:ext cx="563086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يمكن حساب المحصلة بأكثر من قانون مثل</a:t>
            </a:r>
          </a:p>
          <a:p>
            <a:pPr algn="ctr" rtl="1"/>
            <a:endParaRPr lang="ar-SA" sz="3000" b="1" dirty="0">
              <a:solidFill>
                <a:srgbClr val="FF0000"/>
              </a:solidFill>
            </a:endParaRPr>
          </a:p>
          <a:p>
            <a:pPr algn="ctr" rtl="1"/>
            <a:r>
              <a:rPr lang="ar-SA" sz="3000" b="1" dirty="0">
                <a:solidFill>
                  <a:srgbClr val="FF0000"/>
                </a:solidFill>
              </a:rPr>
              <a:t>نظرية فيثاغورس </a:t>
            </a: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"إذا كانت الزاوية بين متجهين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A 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و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B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قائمة فإن مجموع مربعي مقداري المتجهين يساوي مربع مقدار المتجه المحصل"</a:t>
            </a:r>
          </a:p>
        </p:txBody>
      </p:sp>
      <p:sp>
        <p:nvSpPr>
          <p:cNvPr id="21509" name="مستطيل 13"/>
          <p:cNvSpPr>
            <a:spLocks noChangeArrowheads="1"/>
          </p:cNvSpPr>
          <p:nvPr/>
        </p:nvSpPr>
        <p:spPr bwMode="auto">
          <a:xfrm rot="20110379">
            <a:off x="436563" y="771694"/>
            <a:ext cx="2476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حساب المحصلة باستعمال القوانين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1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1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2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5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inRedFolderBla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07069">
            <a:off x="-217488" y="247650"/>
            <a:ext cx="397351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BCKQC019.WM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3068638"/>
            <a:ext cx="62642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 rot="-85853">
            <a:off x="2230438" y="3389313"/>
            <a:ext cx="56308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العلاقة الرياضية</a:t>
            </a:r>
          </a:p>
          <a:p>
            <a:pPr algn="ctr" rtl="1"/>
            <a:r>
              <a:rPr lang="en-US" sz="3000" b="1" dirty="0"/>
              <a:t>R2 = A2 + B2</a:t>
            </a:r>
            <a:endParaRPr lang="ar-SA" sz="3000" b="1" dirty="0"/>
          </a:p>
        </p:txBody>
      </p:sp>
      <p:sp>
        <p:nvSpPr>
          <p:cNvPr id="22533" name="مستطيل 13"/>
          <p:cNvSpPr>
            <a:spLocks noChangeArrowheads="1"/>
          </p:cNvSpPr>
          <p:nvPr/>
        </p:nvSpPr>
        <p:spPr bwMode="auto">
          <a:xfrm rot="20110379">
            <a:off x="436563" y="771694"/>
            <a:ext cx="2476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حساب المحصلة باستعمال القوانين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501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1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2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5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 bwMode="auto">
          <a:xfrm>
            <a:off x="2339752" y="1844824"/>
            <a:ext cx="6048672" cy="4248472"/>
            <a:chOff x="285720" y="714356"/>
            <a:chExt cx="8715436" cy="5500725"/>
          </a:xfrm>
          <a:solidFill>
            <a:srgbClr val="CC3300"/>
          </a:solidFill>
        </p:grpSpPr>
        <p:sp>
          <p:nvSpPr>
            <p:cNvPr id="7" name="Round Diagonal Corner Rectangle 8"/>
            <p:cNvSpPr/>
            <p:nvPr/>
          </p:nvSpPr>
          <p:spPr>
            <a:xfrm rot="10800000">
              <a:off x="571472" y="1000107"/>
              <a:ext cx="8429684" cy="5214974"/>
            </a:xfrm>
            <a:prstGeom prst="round2DiagRect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8" name="Round Diagonal Corner Rectangle 2"/>
            <p:cNvSpPr/>
            <p:nvPr/>
          </p:nvSpPr>
          <p:spPr>
            <a:xfrm>
              <a:off x="285720" y="714356"/>
              <a:ext cx="8429684" cy="5214974"/>
            </a:xfrm>
            <a:prstGeom prst="round2Diag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</p:grpSp>
      <p:pic>
        <p:nvPicPr>
          <p:cNvPr id="2" name="Picture 1" descr="PlainRedFolderBla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07069">
            <a:off x="-217488" y="247650"/>
            <a:ext cx="397351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20925" y="2000250"/>
            <a:ext cx="59420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قانون جيب التمام</a:t>
            </a:r>
          </a:p>
          <a:p>
            <a:pPr algn="ctr" rtl="1"/>
            <a:r>
              <a:rPr lang="ar-SA" sz="3000" b="1" dirty="0"/>
              <a:t>إذا كانت الزاوية بين المتجهين المراد جمعهما لا تساوي 90</a:t>
            </a:r>
            <a:r>
              <a:rPr lang="en-US" sz="3000" b="1" dirty="0"/>
              <a:t>º </a:t>
            </a:r>
            <a:r>
              <a:rPr lang="ar-SA" sz="3000" b="1" dirty="0"/>
              <a:t>يمكنك استعمال قانون جيب التمام أو قانون الجيب. </a:t>
            </a:r>
          </a:p>
          <a:p>
            <a:pPr algn="ct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"مربع مقدار المتجه المحصل يساوي مجموع مربعي مقداري المتجهين مطروحاً منه ضِعف حاصل ضرب مقداري المتجهين مضروباً في جيب تمام الزاوية التي بينهما". </a:t>
            </a:r>
          </a:p>
        </p:txBody>
      </p:sp>
      <p:sp>
        <p:nvSpPr>
          <p:cNvPr id="23557" name="مستطيل 13"/>
          <p:cNvSpPr>
            <a:spLocks noChangeArrowheads="1"/>
          </p:cNvSpPr>
          <p:nvPr/>
        </p:nvSpPr>
        <p:spPr bwMode="auto">
          <a:xfrm rot="20110379">
            <a:off x="436563" y="771694"/>
            <a:ext cx="2476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حساب المحصلة باستعمال القوانين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501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1"/>
                            </p:stCondLst>
                            <p:childTnLst>
                              <p:par>
                                <p:cTn id="2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1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5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 bwMode="auto">
          <a:xfrm>
            <a:off x="2267744" y="3284984"/>
            <a:ext cx="5472608" cy="1512168"/>
            <a:chOff x="285720" y="714356"/>
            <a:chExt cx="8715436" cy="5500725"/>
          </a:xfrm>
          <a:solidFill>
            <a:srgbClr val="CC3300"/>
          </a:solidFill>
        </p:grpSpPr>
        <p:sp>
          <p:nvSpPr>
            <p:cNvPr id="7" name="Round Diagonal Corner Rectangle 8"/>
            <p:cNvSpPr/>
            <p:nvPr/>
          </p:nvSpPr>
          <p:spPr>
            <a:xfrm rot="10800000">
              <a:off x="571472" y="1000107"/>
              <a:ext cx="8429684" cy="5214974"/>
            </a:xfrm>
            <a:prstGeom prst="round2DiagRect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8" name="Round Diagonal Corner Rectangle 2"/>
            <p:cNvSpPr/>
            <p:nvPr/>
          </p:nvSpPr>
          <p:spPr>
            <a:xfrm>
              <a:off x="285720" y="714356"/>
              <a:ext cx="8429684" cy="5214974"/>
            </a:xfrm>
            <a:prstGeom prst="round2Diag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</p:grpSp>
      <p:pic>
        <p:nvPicPr>
          <p:cNvPr id="2" name="Picture 1" descr="PlainRedFolderBla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07069">
            <a:off x="-217488" y="247650"/>
            <a:ext cx="397351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 rot="-85853">
            <a:off x="2230438" y="3389313"/>
            <a:ext cx="56308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العلاقة الرياضية</a:t>
            </a:r>
          </a:p>
          <a:p>
            <a:pPr algn="ctr" rtl="1"/>
            <a:r>
              <a:rPr lang="ar-SA" sz="3000" b="1" dirty="0"/>
              <a:t> </a:t>
            </a:r>
            <a:r>
              <a:rPr lang="en-US" sz="3000" b="1" dirty="0"/>
              <a:t>R2 = A2 + B2 – 2AB Cos </a:t>
            </a:r>
            <a:r>
              <a:rPr lang="el-GR" sz="3000" b="1" dirty="0"/>
              <a:t>θ </a:t>
            </a:r>
            <a:endParaRPr lang="ar-SA" sz="3000" b="1" dirty="0"/>
          </a:p>
        </p:txBody>
      </p:sp>
      <p:sp>
        <p:nvSpPr>
          <p:cNvPr id="24581" name="مستطيل 13"/>
          <p:cNvSpPr>
            <a:spLocks noChangeArrowheads="1"/>
          </p:cNvSpPr>
          <p:nvPr/>
        </p:nvSpPr>
        <p:spPr bwMode="auto">
          <a:xfrm rot="20110379">
            <a:off x="436563" y="771694"/>
            <a:ext cx="2476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حساب المحصلة باستعمال القوانين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501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1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1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5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KMC014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166"/>
            <a:ext cx="3635896" cy="1438253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 rot="21082694">
            <a:off x="456827" y="931882"/>
            <a:ext cx="23423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مركبات المتجهات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5" name="Picture 4" descr="BDRLN039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2349500"/>
            <a:ext cx="74295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03350" y="2562225"/>
            <a:ext cx="7072313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200" b="1" dirty="0">
                <a:solidFill>
                  <a:srgbClr val="FF0000"/>
                </a:solidFill>
              </a:rPr>
              <a:t>النظام الإحداثي </a:t>
            </a:r>
          </a:p>
          <a:p>
            <a:pPr algn="ct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يتكون  النظام الإحداثي من نقطة الأصل ومحورين متعامدين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a</a:t>
            </a:r>
            <a:endParaRPr lang="ar-EG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KMC014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166"/>
            <a:ext cx="3635896" cy="1438253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 rot="21082694">
            <a:off x="456827" y="931882"/>
            <a:ext cx="23423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مركبات المتجهات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5" name="Picture 4" descr="BDRLN039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2713038"/>
            <a:ext cx="623093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9750" y="2925763"/>
            <a:ext cx="7072313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المحاور في النظام الإحداثي</a:t>
            </a: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1- محور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X 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الموجب           </a:t>
            </a: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2- محور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Y 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الموجب </a:t>
            </a: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3" descr="BDRLC05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132856"/>
            <a:ext cx="6624736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 descr="BCKMC014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7166"/>
            <a:ext cx="3635896" cy="1438253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 rot="-517306">
            <a:off x="231775" y="885825"/>
            <a:ext cx="27924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ar-SA" sz="3600" b="1"/>
              <a:t>مركبات المتجهات</a:t>
            </a:r>
            <a:endParaRPr lang="en-US" sz="36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0" y="2420938"/>
            <a:ext cx="7072313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200" b="1" dirty="0">
                <a:solidFill>
                  <a:srgbClr val="FF0000"/>
                </a:solidFill>
              </a:rPr>
              <a:t>ملحوظة </a:t>
            </a:r>
          </a:p>
          <a:p>
            <a:pPr algn="ct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يتقاطع محور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X  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مع محور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Y 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في نقطة </a:t>
            </a:r>
          </a:p>
          <a:p>
            <a:pPr algn="ctr" rtl="1"/>
            <a:r>
              <a:rPr lang="ar-SA" sz="3000" b="1" dirty="0">
                <a:solidFill>
                  <a:srgbClr val="800080"/>
                </a:solidFill>
                <a:cs typeface="Times New Roman" pitchFamily="18" charset="0"/>
              </a:rPr>
              <a:t>تسمى نقطة الأصل </a:t>
            </a:r>
            <a:endParaRPr lang="ar-EG" sz="3000" b="1" dirty="0">
              <a:solidFill>
                <a:srgbClr val="80008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3" descr="BDRLC05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916833"/>
            <a:ext cx="7344816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 descr="BCKMC014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7166"/>
            <a:ext cx="3635896" cy="1438253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 rot="21082694">
            <a:off x="456827" y="931882"/>
            <a:ext cx="23423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ar-SA" sz="3000" b="1" dirty="0">
                <a:solidFill>
                  <a:srgbClr val="800080"/>
                </a:solidFill>
                <a:cs typeface="Times New Roman" pitchFamily="18" charset="0"/>
              </a:rPr>
              <a:t>مركبات المتجهات</a:t>
            </a:r>
            <a:endParaRPr lang="en-US" sz="3000" b="1" dirty="0">
              <a:solidFill>
                <a:srgbClr val="800080"/>
              </a:solidFill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03375" y="2420938"/>
            <a:ext cx="7072313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200" b="1" dirty="0">
                <a:solidFill>
                  <a:srgbClr val="FF0000"/>
                </a:solidFill>
              </a:rPr>
              <a:t>نقطة الأصل </a:t>
            </a:r>
          </a:p>
          <a:p>
            <a:pPr algn="ct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هي النقطة التي يكون عندها كلا من المتغيرين يساوي صفراً</a:t>
            </a:r>
            <a:endParaRPr lang="ar-EG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3" descr="BDRLC05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132856"/>
            <a:ext cx="8176422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 descr="BCKMC014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7166"/>
            <a:ext cx="3635896" cy="1438253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 rot="21082694">
            <a:off x="456827" y="931882"/>
            <a:ext cx="23423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مركبات المتجهات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42988" y="2562225"/>
            <a:ext cx="7072312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000" b="1" dirty="0">
                <a:solidFill>
                  <a:srgbClr val="800080"/>
                </a:solidFill>
                <a:cs typeface="Times New Roman" pitchFamily="18" charset="0"/>
              </a:rPr>
              <a:t>مركبات المتجهات</a:t>
            </a: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1- المحور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x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ليشير نحو الشرق، </a:t>
            </a: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2-المحور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y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ليشير إلى اتجاه الشمال المحور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y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عمودياً على المحور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x.</a:t>
            </a:r>
          </a:p>
        </p:txBody>
      </p:sp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13" y="5316538"/>
            <a:ext cx="2374900" cy="1497012"/>
          </a:xfrm>
          <a:prstGeom prst="rect">
            <a:avLst/>
          </a:prstGeom>
          <a:noFill/>
          <a:ln w="3175">
            <a:solidFill>
              <a:srgbClr val="80008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28675" y="2060575"/>
            <a:ext cx="7739063" cy="2952750"/>
            <a:chOff x="785787" y="1654880"/>
            <a:chExt cx="8001055" cy="3365442"/>
          </a:xfrm>
        </p:grpSpPr>
        <p:sp>
          <p:nvSpPr>
            <p:cNvPr id="9" name="Round Same Side Corner Rectangle 3"/>
            <p:cNvSpPr/>
            <p:nvPr/>
          </p:nvSpPr>
          <p:spPr>
            <a:xfrm>
              <a:off x="1499728" y="1654880"/>
              <a:ext cx="7287114" cy="3001758"/>
            </a:xfrm>
            <a:prstGeom prst="round2Same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10" name="Round Same Side Corner Rectangle 4"/>
            <p:cNvSpPr/>
            <p:nvPr/>
          </p:nvSpPr>
          <p:spPr>
            <a:xfrm rot="10800000">
              <a:off x="785787" y="2018565"/>
              <a:ext cx="7287114" cy="3001757"/>
            </a:xfrm>
            <a:prstGeom prst="round2Same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11" name="Round Same Side Corner Rectangle 5"/>
            <p:cNvSpPr/>
            <p:nvPr/>
          </p:nvSpPr>
          <p:spPr>
            <a:xfrm>
              <a:off x="918728" y="1855721"/>
              <a:ext cx="7735173" cy="3001757"/>
            </a:xfrm>
            <a:prstGeom prst="round2Same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</p:grpSp>
      <p:pic>
        <p:nvPicPr>
          <p:cNvPr id="2" name="Picture 1" descr="BCKMC014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166"/>
            <a:ext cx="3635896" cy="1438253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 rot="21082694">
            <a:off x="456827" y="931882"/>
            <a:ext cx="23423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مركبات المتجهات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7088" y="2278063"/>
            <a:ext cx="707231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مركبتا المتجه</a:t>
            </a:r>
          </a:p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يمكنك تمثيل هذه المعلومات في صورة متجهين يرمز إليهما بـ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Ax 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و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Ay  </a:t>
            </a:r>
          </a:p>
          <a:p>
            <a:pPr algn="r" rtl="1"/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1-	 Ax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يوازى محور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x، </a:t>
            </a:r>
          </a:p>
          <a:p>
            <a:pPr algn="r" rtl="1"/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2-	Ay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يوازي محور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y.  </a:t>
            </a:r>
          </a:p>
        </p:txBody>
      </p:sp>
      <p:pic>
        <p:nvPicPr>
          <p:cNvPr id="8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288" y="5800725"/>
            <a:ext cx="2879725" cy="93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petaMILKdownloa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14313"/>
            <a:ext cx="212566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 rot="20985065">
            <a:off x="754581" y="909657"/>
            <a:ext cx="13372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المتجهات</a:t>
            </a:r>
            <a:endParaRPr lang="ar-EG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4" name="Picture 3" descr="BCKLN064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68774">
            <a:off x="1990725" y="2593975"/>
            <a:ext cx="64817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 rot="464435">
            <a:off x="3186113" y="2836863"/>
            <a:ext cx="50514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rtl="1">
              <a:buFontTx/>
              <a:buChar char="•"/>
            </a:pPr>
            <a:r>
              <a:rPr lang="ar-SA" sz="3200" b="1" dirty="0">
                <a:solidFill>
                  <a:srgbClr val="FF0000"/>
                </a:solidFill>
              </a:rPr>
              <a:t>الكمية المتجهة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كمية يتطلب لتعريفها معرفة مقدارها واتجاهها </a:t>
            </a:r>
            <a:endParaRPr lang="ar-EG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16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258888" y="2565400"/>
            <a:ext cx="7345362" cy="2232025"/>
            <a:chOff x="785787" y="1654880"/>
            <a:chExt cx="8001055" cy="3365442"/>
          </a:xfrm>
        </p:grpSpPr>
        <p:sp>
          <p:nvSpPr>
            <p:cNvPr id="9" name="Round Same Side Corner Rectangle 3"/>
            <p:cNvSpPr/>
            <p:nvPr/>
          </p:nvSpPr>
          <p:spPr>
            <a:xfrm>
              <a:off x="1499950" y="1654880"/>
              <a:ext cx="7286892" cy="3001610"/>
            </a:xfrm>
            <a:prstGeom prst="round2Same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10" name="Round Same Side Corner Rectangle 4"/>
            <p:cNvSpPr/>
            <p:nvPr/>
          </p:nvSpPr>
          <p:spPr>
            <a:xfrm rot="10800000">
              <a:off x="785787" y="2018712"/>
              <a:ext cx="7286892" cy="3001610"/>
            </a:xfrm>
            <a:prstGeom prst="round2Same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11" name="Round Same Side Corner Rectangle 5"/>
            <p:cNvSpPr/>
            <p:nvPr/>
          </p:nvSpPr>
          <p:spPr>
            <a:xfrm>
              <a:off x="917207" y="1855945"/>
              <a:ext cx="7738215" cy="3001610"/>
            </a:xfrm>
            <a:prstGeom prst="round2Same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</p:grpSp>
      <p:pic>
        <p:nvPicPr>
          <p:cNvPr id="2" name="Picture 1" descr="BCKMC014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166"/>
            <a:ext cx="3635896" cy="1438253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 rot="21082694">
            <a:off x="456827" y="931882"/>
            <a:ext cx="23423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مركبات المتجهات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76350" y="2924175"/>
            <a:ext cx="7072313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عند جمع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Ax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مع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Ay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فأن المحصلة تساوي المتجه الأصلي </a:t>
            </a:r>
          </a:p>
          <a:p>
            <a:pPr algn="ctr" rtl="1"/>
            <a:r>
              <a:rPr lang="ar-SA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A= Ax + Ay</a:t>
            </a:r>
          </a:p>
        </p:txBody>
      </p:sp>
      <p:pic>
        <p:nvPicPr>
          <p:cNvPr id="8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213" y="5919788"/>
            <a:ext cx="2879725" cy="938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258888" y="2492375"/>
            <a:ext cx="7385050" cy="1512888"/>
            <a:chOff x="785787" y="1654880"/>
            <a:chExt cx="8001055" cy="3365442"/>
          </a:xfrm>
        </p:grpSpPr>
        <p:sp>
          <p:nvSpPr>
            <p:cNvPr id="8" name="Round Same Side Corner Rectangle 3"/>
            <p:cNvSpPr/>
            <p:nvPr/>
          </p:nvSpPr>
          <p:spPr>
            <a:xfrm>
              <a:off x="1499552" y="1654880"/>
              <a:ext cx="7287290" cy="3001705"/>
            </a:xfrm>
            <a:prstGeom prst="round2Same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9" name="Round Same Side Corner Rectangle 4"/>
            <p:cNvSpPr/>
            <p:nvPr/>
          </p:nvSpPr>
          <p:spPr>
            <a:xfrm rot="10800000">
              <a:off x="785787" y="2018617"/>
              <a:ext cx="7287289" cy="3001705"/>
            </a:xfrm>
            <a:prstGeom prst="round2Same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10" name="Round Same Side Corner Rectangle 5"/>
            <p:cNvSpPr/>
            <p:nvPr/>
          </p:nvSpPr>
          <p:spPr>
            <a:xfrm>
              <a:off x="918220" y="1856172"/>
              <a:ext cx="7736188" cy="3001705"/>
            </a:xfrm>
            <a:prstGeom prst="round2Same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</p:grpSp>
      <p:pic>
        <p:nvPicPr>
          <p:cNvPr id="2" name="Picture 1" descr="BCKMC014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166"/>
            <a:ext cx="3635896" cy="1438253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 rot="21082694">
            <a:off x="456827" y="931882"/>
            <a:ext cx="23423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مركبات المتجهات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79538" y="2781300"/>
            <a:ext cx="70723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ملاحظات</a:t>
            </a: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1- المتجه الأصلي يمثل الوتر في مثلث قائم الزاوية</a:t>
            </a:r>
            <a:r>
              <a:rPr lang="ar-SA" sz="3200" b="1" dirty="0">
                <a:solidFill>
                  <a:srgbClr val="002060"/>
                </a:solidFill>
              </a:rPr>
              <a:t>، </a:t>
            </a: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900113" y="2349500"/>
            <a:ext cx="7775575" cy="2447925"/>
            <a:chOff x="500034" y="1538274"/>
            <a:chExt cx="8224894" cy="4210079"/>
          </a:xfrm>
        </p:grpSpPr>
        <p:sp>
          <p:nvSpPr>
            <p:cNvPr id="8" name="Cloud 7"/>
            <p:cNvSpPr/>
            <p:nvPr/>
          </p:nvSpPr>
          <p:spPr>
            <a:xfrm>
              <a:off x="500034" y="2010612"/>
              <a:ext cx="1714499" cy="3131621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9" name="Cloud 8"/>
            <p:cNvSpPr/>
            <p:nvPr/>
          </p:nvSpPr>
          <p:spPr>
            <a:xfrm>
              <a:off x="6714883" y="2368277"/>
              <a:ext cx="2010045" cy="2773956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10" name="Cloud 9"/>
            <p:cNvSpPr/>
            <p:nvPr/>
          </p:nvSpPr>
          <p:spPr>
            <a:xfrm>
              <a:off x="1070974" y="1538274"/>
              <a:ext cx="6857997" cy="1463426"/>
            </a:xfrm>
            <a:prstGeom prst="cloud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11" name="Cloud 10"/>
            <p:cNvSpPr/>
            <p:nvPr/>
          </p:nvSpPr>
          <p:spPr>
            <a:xfrm>
              <a:off x="1348047" y="4284927"/>
              <a:ext cx="6856318" cy="1463426"/>
            </a:xfrm>
            <a:prstGeom prst="cloud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19843" y="1999691"/>
              <a:ext cx="7356729" cy="3142542"/>
            </a:xfrm>
            <a:prstGeom prst="round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16200000" scaled="0"/>
            </a:gradFill>
            <a:ln w="127000">
              <a:solidFill>
                <a:srgbClr val="2828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</p:grpSp>
      <p:pic>
        <p:nvPicPr>
          <p:cNvPr id="2" name="Picture 1" descr="BCKMC014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166"/>
            <a:ext cx="3635896" cy="1438253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 rot="21082694">
            <a:off x="456827" y="931882"/>
            <a:ext cx="23423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مركبات المتجهات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82675" y="2722563"/>
            <a:ext cx="7072313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200" b="1" dirty="0">
                <a:solidFill>
                  <a:srgbClr val="FF0000"/>
                </a:solidFill>
              </a:rPr>
              <a:t>ملاحظات </a:t>
            </a: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2- مقدار المتجه الأصلي يكون دائماً أكبر من مقدار أي مركبة من مركبتيه. </a:t>
            </a: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395288" y="2420938"/>
            <a:ext cx="8316912" cy="3000375"/>
            <a:chOff x="500034" y="1785926"/>
            <a:chExt cx="8224894" cy="3714776"/>
          </a:xfrm>
        </p:grpSpPr>
        <p:sp>
          <p:nvSpPr>
            <p:cNvPr id="8" name="Cloud 7"/>
            <p:cNvSpPr/>
            <p:nvPr/>
          </p:nvSpPr>
          <p:spPr>
            <a:xfrm>
              <a:off x="500034" y="2009992"/>
              <a:ext cx="1714370" cy="3132991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9" name="Cloud 8"/>
            <p:cNvSpPr/>
            <p:nvPr/>
          </p:nvSpPr>
          <p:spPr>
            <a:xfrm>
              <a:off x="6713841" y="2367711"/>
              <a:ext cx="2011087" cy="2775272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10" name="Cloud 9"/>
            <p:cNvSpPr/>
            <p:nvPr/>
          </p:nvSpPr>
          <p:spPr>
            <a:xfrm>
              <a:off x="1071491" y="1785926"/>
              <a:ext cx="6857480" cy="1214673"/>
            </a:xfrm>
            <a:prstGeom prst="cloud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11" name="Cloud 10"/>
            <p:cNvSpPr/>
            <p:nvPr/>
          </p:nvSpPr>
          <p:spPr>
            <a:xfrm>
              <a:off x="1347799" y="4286029"/>
              <a:ext cx="6857480" cy="1214673"/>
            </a:xfrm>
            <a:prstGeom prst="cloud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19206" y="2000164"/>
              <a:ext cx="7358290" cy="3142819"/>
            </a:xfrm>
            <a:prstGeom prst="round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16200000" scaled="0"/>
            </a:gradFill>
            <a:ln w="127000">
              <a:solidFill>
                <a:srgbClr val="2828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</p:grpSp>
      <p:pic>
        <p:nvPicPr>
          <p:cNvPr id="2" name="Picture 1" descr="BCKMC014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166"/>
            <a:ext cx="3635896" cy="1438253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 rot="21082694">
            <a:off x="456827" y="931882"/>
            <a:ext cx="23423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مركبات المتجهات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71550" y="2806700"/>
            <a:ext cx="707231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000" b="1" dirty="0">
                <a:solidFill>
                  <a:srgbClr val="800080"/>
                </a:solidFill>
                <a:cs typeface="Times New Roman" pitchFamily="18" charset="0"/>
              </a:rPr>
              <a:t>ملاحظات</a:t>
            </a:r>
            <a:r>
              <a:rPr lang="ar-SA" sz="3200" b="1" dirty="0">
                <a:solidFill>
                  <a:srgbClr val="FF0000"/>
                </a:solidFill>
              </a:rPr>
              <a:t> </a:t>
            </a: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3-	اتجاه المتجه هو الزاوية التي يصنعها المتجه مع محور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x  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مقيسة في اتجاه عكس عقارب الساعة.    </a:t>
            </a:r>
            <a:r>
              <a:rPr lang="en-US" sz="3200" b="1" dirty="0">
                <a:solidFill>
                  <a:srgbClr val="002060"/>
                </a:solidFill>
              </a:rPr>
              <a:t>A= Ax + Ay</a:t>
            </a: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R034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59" y="285729"/>
            <a:ext cx="5284803" cy="192882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35375" y="620713"/>
            <a:ext cx="273985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جمع المتجهات جبرياً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4" name="Picture 3" descr="BCKLC136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420938"/>
            <a:ext cx="8497887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39825" y="2933700"/>
            <a:ext cx="66706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1- تحلل المتجهات إلى مركباتها لأن ذلك يسهل عملية جمع المتجهات من الناحية حسابيا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Cy+ </a:t>
            </a:r>
            <a:r>
              <a:rPr lang="en-US" sz="3000" b="1" dirty="0" err="1">
                <a:solidFill>
                  <a:srgbClr val="0000CC"/>
                </a:solidFill>
                <a:cs typeface="Times New Roman" pitchFamily="18" charset="0"/>
              </a:rPr>
              <a:t>Bx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+ Ax = Rx. </a:t>
            </a: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7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R034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59" y="285729"/>
            <a:ext cx="5284803" cy="192882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35375" y="620713"/>
            <a:ext cx="273985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جمع المتجهات جبرياً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4" name="Picture 3" descr="BCKLC136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420938"/>
            <a:ext cx="8497887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14438" y="2846388"/>
            <a:ext cx="66706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200" b="1" dirty="0"/>
              <a:t>2-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يمكن حساب مقدار المتجه المحصل باستعمال نظرية فيثاغورس</a:t>
            </a:r>
          </a:p>
          <a:p>
            <a:pPr algn="ctr" rtl="1"/>
            <a:r>
              <a:rPr lang="en-US" sz="3200" b="1" dirty="0">
                <a:solidFill>
                  <a:srgbClr val="FF0000"/>
                </a:solidFill>
              </a:rPr>
              <a:t>Ry2 + Rx2 = R2</a:t>
            </a: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7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R034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59" y="285729"/>
            <a:ext cx="5284803" cy="192882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35375" y="620713"/>
            <a:ext cx="273985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جمع المتجهات جبرياً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4" name="Picture 3" descr="BCKLC136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420938"/>
            <a:ext cx="8497887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08100" y="2751138"/>
            <a:ext cx="667067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ar-SA" sz="3200" b="1">
                <a:solidFill>
                  <a:srgbClr val="FF0000"/>
                </a:solidFill>
              </a:rPr>
              <a:t>لإيجاد الزاوية او اتجاه المحصلة</a:t>
            </a:r>
          </a:p>
          <a:p>
            <a:pPr algn="ctr" rtl="1"/>
            <a:r>
              <a:rPr lang="ar-SA" sz="3200" b="1">
                <a:solidFill>
                  <a:srgbClr val="FF0000"/>
                </a:solidFill>
              </a:rPr>
              <a:t> تذكر</a:t>
            </a:r>
          </a:p>
          <a:p>
            <a:pPr algn="r" rtl="1"/>
            <a:r>
              <a:rPr lang="ar-SA" sz="3200" b="1"/>
              <a:t> أن ظل الزاوية الذي يصنعه المتجه المحصل مع محور </a:t>
            </a:r>
            <a:r>
              <a:rPr lang="en-US" sz="3200" b="1"/>
              <a:t>x </a:t>
            </a:r>
            <a:r>
              <a:rPr lang="ar-SA" sz="3200" b="1"/>
              <a:t>يعبر عنه بالعلاقة التالية: </a:t>
            </a:r>
            <a:endParaRPr lang="en-US" sz="3200" b="1"/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7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2349500"/>
            <a:ext cx="88915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BANNR034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59" y="285729"/>
            <a:ext cx="5284803" cy="192882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35375" y="620713"/>
            <a:ext cx="273985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جمع المتجهات جبرياً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08100" y="2751138"/>
            <a:ext cx="66706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ar-SA" sz="3200" b="1" dirty="0">
                <a:solidFill>
                  <a:srgbClr val="FF0000"/>
                </a:solidFill>
              </a:rPr>
              <a:t>زاوية المتجه المحصل </a:t>
            </a:r>
            <a:endParaRPr lang="ar-SA" sz="1500" b="1" dirty="0"/>
          </a:p>
          <a:p>
            <a:pPr algn="ctr" rtl="1"/>
            <a:r>
              <a:rPr lang="ar-SA" sz="3200" b="1" dirty="0"/>
              <a:t>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زاوية المتجه المحصل تساوي الظل العكسي لخارج قسمة المركبة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y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مقسومة على المركبة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x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للمتجه المحصل" 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7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773238"/>
            <a:ext cx="8569325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BANNR034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59" y="285729"/>
            <a:ext cx="5284803" cy="192882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35375" y="620713"/>
            <a:ext cx="273985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جمع المتجهات جبرياً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08100" y="2636838"/>
            <a:ext cx="66706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ar-SA" sz="3200" b="1" dirty="0">
                <a:solidFill>
                  <a:srgbClr val="FF0000"/>
                </a:solidFill>
              </a:rPr>
              <a:t>مثال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يشير مستقبل جهاز نظام تحديد المواقع العالمي إلى أن منزلك يبعد 15.0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km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في اتجاه يصنع </a:t>
            </a:r>
            <a:r>
              <a:rPr lang="ar-SA" sz="3200" b="1" dirty="0">
                <a:solidFill>
                  <a:srgbClr val="002060"/>
                </a:solidFill>
              </a:rPr>
              <a:t>40.0°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شمال الغرب، ولكن الطريق الوحيد المتاح أمامك للوصول إلى المنزل هو اتجاه الشمال.  فإذا سلكت هذا الطريق وتحركت مسافة </a:t>
            </a:r>
            <a:r>
              <a:rPr lang="ar-SA" sz="3200" b="1" dirty="0">
                <a:solidFill>
                  <a:srgbClr val="002060"/>
                </a:solidFill>
              </a:rPr>
              <a:t>5.0 </a:t>
            </a:r>
            <a:r>
              <a:rPr lang="en-US" sz="3200" b="1" dirty="0">
                <a:solidFill>
                  <a:srgbClr val="002060"/>
                </a:solidFill>
              </a:rPr>
              <a:t>km.</a:t>
            </a: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7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44675"/>
            <a:ext cx="83534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BANNR034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59" y="285729"/>
            <a:ext cx="5284803" cy="192882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35375" y="620713"/>
            <a:ext cx="273985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جمع المتجهات جبرياً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30338" y="2544763"/>
            <a:ext cx="667067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rtl="1"/>
            <a:r>
              <a:rPr lang="en-US" sz="3000" b="1">
                <a:solidFill>
                  <a:srgbClr val="FF0000"/>
                </a:solidFill>
              </a:rPr>
              <a:t>Rx =</a:t>
            </a:r>
            <a:r>
              <a:rPr lang="en-US" sz="3000" b="1">
                <a:solidFill>
                  <a:srgbClr val="002060"/>
                </a:solidFill>
              </a:rPr>
              <a:t> R cos </a:t>
            </a:r>
            <a:r>
              <a:rPr lang="el-GR" sz="3000" b="1">
                <a:solidFill>
                  <a:srgbClr val="002060"/>
                </a:solidFill>
              </a:rPr>
              <a:t>θ = (15.0</a:t>
            </a:r>
            <a:r>
              <a:rPr lang="en-US" sz="3000" b="1">
                <a:solidFill>
                  <a:srgbClr val="002060"/>
                </a:solidFill>
              </a:rPr>
              <a:t>km) (cos 1400) = -11.5km</a:t>
            </a:r>
          </a:p>
          <a:p>
            <a:pPr rtl="1"/>
            <a:r>
              <a:rPr lang="en-US" sz="3000" b="1">
                <a:solidFill>
                  <a:srgbClr val="FF0000"/>
                </a:solidFill>
              </a:rPr>
              <a:t>Ry = </a:t>
            </a:r>
            <a:r>
              <a:rPr lang="en-US" sz="3000" b="1">
                <a:solidFill>
                  <a:srgbClr val="002060"/>
                </a:solidFill>
              </a:rPr>
              <a:t>R cos </a:t>
            </a:r>
            <a:r>
              <a:rPr lang="el-GR" sz="3000" b="1">
                <a:solidFill>
                  <a:srgbClr val="002060"/>
                </a:solidFill>
              </a:rPr>
              <a:t>θ = (15.0</a:t>
            </a:r>
            <a:r>
              <a:rPr lang="en-US" sz="3000" b="1">
                <a:solidFill>
                  <a:srgbClr val="002060"/>
                </a:solidFill>
              </a:rPr>
              <a:t>km) sin 1400 = 9.64km</a:t>
            </a:r>
          </a:p>
          <a:p>
            <a:pPr rtl="1"/>
            <a:r>
              <a:rPr lang="en-US" sz="3000" b="1">
                <a:solidFill>
                  <a:srgbClr val="FF0000"/>
                </a:solidFill>
              </a:rPr>
              <a:t>Bx =</a:t>
            </a:r>
            <a:r>
              <a:rPr lang="en-US" sz="3000" b="1">
                <a:solidFill>
                  <a:srgbClr val="002060"/>
                </a:solidFill>
              </a:rPr>
              <a:t> Rx - Ax = -11.5km – 0.0km = 011.5km</a:t>
            </a:r>
          </a:p>
          <a:p>
            <a:pPr rtl="1"/>
            <a:r>
              <a:rPr lang="en-US" sz="3000" b="1">
                <a:solidFill>
                  <a:srgbClr val="FF0000"/>
                </a:solidFill>
              </a:rPr>
              <a:t>By =</a:t>
            </a:r>
            <a:r>
              <a:rPr lang="en-US" sz="3000" b="1">
                <a:solidFill>
                  <a:srgbClr val="002060"/>
                </a:solidFill>
              </a:rPr>
              <a:t> Ry - Ay = 9.64km – 5.0km = 4.6km</a:t>
            </a: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KLN064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68774">
            <a:off x="1365250" y="2551113"/>
            <a:ext cx="7094538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 rot="464435">
            <a:off x="3065463" y="2581275"/>
            <a:ext cx="51736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تمثيل المتجه :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يمثل بواسطة سهم يدل اتجاهه على اتجاه المتجه </a:t>
            </a:r>
            <a:r>
              <a:rPr lang="ar-SA" sz="3200" b="1" dirty="0"/>
              <a:t>.</a:t>
            </a:r>
          </a:p>
          <a:p>
            <a:pPr algn="ctr" rtl="1"/>
            <a:r>
              <a:rPr lang="ar-SA" sz="3200" b="1" dirty="0">
                <a:solidFill>
                  <a:srgbClr val="FF0000"/>
                </a:solidFill>
              </a:rPr>
              <a:t>مثال الإزاحة السرعة التسارع .</a:t>
            </a:r>
          </a:p>
        </p:txBody>
      </p:sp>
      <p:pic>
        <p:nvPicPr>
          <p:cNvPr id="6" name="Picture 1" descr="carpetaMILKdownloa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03200"/>
            <a:ext cx="212566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 rot="20985065">
            <a:off x="682350" y="923945"/>
            <a:ext cx="13372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المتجهات</a:t>
            </a:r>
            <a:endParaRPr lang="ar-EG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R039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-79375"/>
            <a:ext cx="69294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87450" y="754063"/>
            <a:ext cx="5286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000" b="1" dirty="0">
                <a:solidFill>
                  <a:srgbClr val="0000CC"/>
                </a:solidFill>
                <a:cs typeface="+mn-cs"/>
              </a:rPr>
              <a:t>الاحتكاك </a:t>
            </a:r>
            <a:r>
              <a:rPr lang="en-US" sz="3000" b="1" dirty="0">
                <a:solidFill>
                  <a:srgbClr val="0000CC"/>
                </a:solidFill>
                <a:cs typeface="+mn-cs"/>
              </a:rPr>
              <a:t>Friction</a:t>
            </a:r>
            <a:r>
              <a:rPr lang="en-US" sz="4000" b="1" dirty="0"/>
              <a:t> </a:t>
            </a:r>
            <a:endParaRPr lang="en-US" sz="4000" dirty="0"/>
          </a:p>
        </p:txBody>
      </p:sp>
      <p:pic>
        <p:nvPicPr>
          <p:cNvPr id="4" name="Picture 3" descr="BCKLC048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39187">
            <a:off x="1249363" y="2960688"/>
            <a:ext cx="7286625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 rot="-275988">
            <a:off x="1382713" y="3055938"/>
            <a:ext cx="700563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000" b="1" dirty="0">
                <a:solidFill>
                  <a:srgbClr val="FF0000"/>
                </a:solidFill>
              </a:rPr>
              <a:t>قوة الاحتكاك </a:t>
            </a: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هي قوة  تؤثر في الجسم  تكسبه تسارعاً في اتجاه يعاكس اتجاه حركته 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R039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-79375"/>
            <a:ext cx="69294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87450" y="754063"/>
            <a:ext cx="5286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4000" b="1"/>
              <a:t>الاحتكاك </a:t>
            </a:r>
            <a:r>
              <a:rPr lang="en-US" sz="4000" b="1"/>
              <a:t>Friction </a:t>
            </a:r>
            <a:endParaRPr lang="en-US" sz="4000"/>
          </a:p>
        </p:txBody>
      </p:sp>
      <p:pic>
        <p:nvPicPr>
          <p:cNvPr id="4" name="Picture 3" descr="BCKLC048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39187">
            <a:off x="1255713" y="2711450"/>
            <a:ext cx="7286625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 rot="-275988">
            <a:off x="1382713" y="2825750"/>
            <a:ext cx="70056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000" b="1" dirty="0">
                <a:solidFill>
                  <a:srgbClr val="FF0000"/>
                </a:solidFill>
              </a:rPr>
              <a:t>أهميتها نحتاج إلى الاحتكاك كثيراً: </a:t>
            </a: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1-عند بدء حركة السيارة أو الدراجة الهوائية، </a:t>
            </a: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2- وعند وقوفنا. .  فإذا مشيت يوماً على الجليد أو على أرض زلقة، فستدرك حينها أهمية الاحتكاك </a:t>
            </a:r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0900" y="5013325"/>
            <a:ext cx="190817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4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R039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-79375"/>
            <a:ext cx="69294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87450" y="754063"/>
            <a:ext cx="5286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4000" b="1"/>
              <a:t>الاحتكاك </a:t>
            </a:r>
            <a:r>
              <a:rPr lang="en-US" sz="4000" b="1"/>
              <a:t>Friction </a:t>
            </a:r>
            <a:endParaRPr lang="en-US" sz="4000"/>
          </a:p>
        </p:txBody>
      </p:sp>
      <p:pic>
        <p:nvPicPr>
          <p:cNvPr id="4" name="Picture 3" descr="BCKLC048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39187">
            <a:off x="1268413" y="2960688"/>
            <a:ext cx="7286625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 rot="-275988">
            <a:off x="1382713" y="3087688"/>
            <a:ext cx="700563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000" b="1" dirty="0">
                <a:solidFill>
                  <a:srgbClr val="800080"/>
                </a:solidFill>
                <a:cs typeface="Times New Roman" pitchFamily="18" charset="0"/>
              </a:rPr>
              <a:t>أنواع الاحتكاك </a:t>
            </a:r>
          </a:p>
          <a:p>
            <a:pPr algn="r" rtl="1"/>
            <a:r>
              <a:rPr lang="ar-SA" sz="3000" b="1" dirty="0">
                <a:solidFill>
                  <a:srgbClr val="800080"/>
                </a:solidFill>
                <a:cs typeface="Times New Roman" pitchFamily="18" charset="0"/>
              </a:rPr>
              <a:t>هناك نوعان من الاحتكاك يمانعان الحركة دائماً.  </a:t>
            </a:r>
          </a:p>
          <a:p>
            <a:pPr algn="r" rtl="1"/>
            <a:endParaRPr lang="ar-SA" sz="3000" b="1" dirty="0">
              <a:solidFill>
                <a:srgbClr val="002060"/>
              </a:solidFill>
            </a:endParaRPr>
          </a:p>
          <a:p>
            <a:pPr algn="r" rtl="1"/>
            <a:r>
              <a:rPr lang="ar-SA" sz="3000" b="1" dirty="0">
                <a:solidFill>
                  <a:srgbClr val="002060"/>
                </a:solidFill>
              </a:rPr>
              <a:t>1-	الاحتكاك السكوني       2- الاحتكاك الحركي</a:t>
            </a: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4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DRMC005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92375"/>
            <a:ext cx="91440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BANNR039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-79375"/>
            <a:ext cx="69294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87450" y="754063"/>
            <a:ext cx="5286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000" b="1" dirty="0">
                <a:solidFill>
                  <a:srgbClr val="0000CC"/>
                </a:solidFill>
                <a:cs typeface="+mn-cs"/>
              </a:rPr>
              <a:t>الاحتكاك </a:t>
            </a:r>
            <a:r>
              <a:rPr lang="en-US" sz="3000" b="1" dirty="0">
                <a:solidFill>
                  <a:srgbClr val="0000CC"/>
                </a:solidFill>
                <a:cs typeface="+mn-cs"/>
              </a:rPr>
              <a:t>Friction</a:t>
            </a:r>
            <a:r>
              <a:rPr lang="en-US" sz="4000" b="1" dirty="0"/>
              <a:t> </a:t>
            </a:r>
            <a:endParaRPr lang="en-US" sz="40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35013" y="3213100"/>
            <a:ext cx="700563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000" b="1" dirty="0">
                <a:solidFill>
                  <a:srgbClr val="800080"/>
                </a:solidFill>
                <a:cs typeface="Times New Roman" pitchFamily="18" charset="0"/>
              </a:rPr>
              <a:t>أولا : الاحتكاك الحركي </a:t>
            </a: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وهي قوة تؤثر في السطح عندما يتحرك ملامسا سطحا آخر. 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4506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2150" y="5256213"/>
            <a:ext cx="2062163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4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DRMC005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924175"/>
            <a:ext cx="727392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BANNR039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-79375"/>
            <a:ext cx="69294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87450" y="754063"/>
            <a:ext cx="5286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الاحتكاك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Friction</a:t>
            </a:r>
            <a:r>
              <a:rPr lang="en-US" sz="4000" b="1" dirty="0"/>
              <a:t> </a:t>
            </a:r>
            <a:endParaRPr lang="en-US" sz="40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66813" y="3390900"/>
            <a:ext cx="57816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000" b="1" dirty="0">
                <a:solidFill>
                  <a:srgbClr val="FF0000"/>
                </a:solidFill>
              </a:rPr>
              <a:t>ثانيا : الاحتكاك السكوني، </a:t>
            </a: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وهي قوة تؤثر في سطح بواسطة سطح آخر عندما لا تكون هناك حركة بينهما. 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4608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1838" y="5383213"/>
            <a:ext cx="2062162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4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DRMC005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016250"/>
            <a:ext cx="84963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BANNR039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-79375"/>
            <a:ext cx="69294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87450" y="754063"/>
            <a:ext cx="5286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000" b="1" dirty="0">
                <a:solidFill>
                  <a:srgbClr val="0000CC"/>
                </a:solidFill>
                <a:cs typeface="+mj-cs"/>
              </a:rPr>
              <a:t>الاحتكاك </a:t>
            </a:r>
            <a:r>
              <a:rPr lang="en-US" sz="3000" b="1" dirty="0">
                <a:solidFill>
                  <a:srgbClr val="0000CC"/>
                </a:solidFill>
                <a:cs typeface="+mj-cs"/>
              </a:rPr>
              <a:t>Friction</a:t>
            </a:r>
            <a:r>
              <a:rPr lang="en-US" sz="4000" b="1" dirty="0"/>
              <a:t> </a:t>
            </a:r>
            <a:endParaRPr lang="en-US" sz="40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87450" y="3319463"/>
            <a:ext cx="65532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000" b="1" dirty="0">
                <a:solidFill>
                  <a:srgbClr val="FF0000"/>
                </a:solidFill>
              </a:rPr>
              <a:t>العوامل المؤثرة على قوة الاحتكاك  </a:t>
            </a: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العامل الوحيد المؤثر على قوة الاحتكاك هو القوة العمودية بين الجسمين. </a:t>
            </a: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4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3" descr="item7994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5725" y="3068638"/>
            <a:ext cx="75374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BANNR039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-142875"/>
            <a:ext cx="692943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87450" y="754063"/>
            <a:ext cx="5286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4000" b="1"/>
              <a:t>الاحتكاك </a:t>
            </a:r>
            <a:r>
              <a:rPr lang="en-US" sz="4000" b="1"/>
              <a:t>Friction </a:t>
            </a:r>
            <a:endParaRPr lang="en-US" sz="400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98588" y="3062288"/>
            <a:ext cx="7005637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ar-SA" sz="3000" b="1" dirty="0">
                <a:solidFill>
                  <a:srgbClr val="FF0000"/>
                </a:solidFill>
              </a:rPr>
              <a:t>ملاحظات  </a:t>
            </a:r>
          </a:p>
          <a:p>
            <a:pPr algn="ctr" rtl="1"/>
            <a:endParaRPr lang="ar-SA" sz="1500" b="1" dirty="0">
              <a:solidFill>
                <a:srgbClr val="FF0000"/>
              </a:solidFill>
            </a:endParaRP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1- كلما زادت قوة دفع جسم للآخر كانت قوة الاحتكاك الناتجة أكبر </a:t>
            </a:r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3" y="5680075"/>
            <a:ext cx="184785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4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3" descr="item7994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924175"/>
            <a:ext cx="7993062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BANNR039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-142875"/>
            <a:ext cx="692943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87450" y="754063"/>
            <a:ext cx="5286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4000" b="1"/>
              <a:t>الاحتكاك </a:t>
            </a:r>
            <a:r>
              <a:rPr lang="en-US" sz="4000" b="1"/>
              <a:t>Friction </a:t>
            </a:r>
            <a:endParaRPr lang="en-US" sz="400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98588" y="2924175"/>
            <a:ext cx="7005637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ar-SA" sz="3000" b="1" dirty="0">
                <a:solidFill>
                  <a:srgbClr val="FF0000"/>
                </a:solidFill>
              </a:rPr>
              <a:t>ملاحظات  </a:t>
            </a:r>
          </a:p>
          <a:p>
            <a:pPr algn="ctr" rtl="1"/>
            <a:endParaRPr lang="ar-SA" sz="1500" b="1" dirty="0">
              <a:solidFill>
                <a:srgbClr val="FF0000"/>
              </a:solidFill>
            </a:endParaRP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2-  هناك تناسبا طرديا بين قوة الاحتكاك الحركي والقوة العمودية</a:t>
            </a:r>
          </a:p>
        </p:txBody>
      </p:sp>
      <p:pic>
        <p:nvPicPr>
          <p:cNvPr id="4915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8" y="5472113"/>
            <a:ext cx="212725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4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3" descr="item7994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068638"/>
            <a:ext cx="792003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BANNR039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-142875"/>
            <a:ext cx="692943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87450" y="754063"/>
            <a:ext cx="5286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000" b="1" dirty="0">
                <a:solidFill>
                  <a:srgbClr val="0000CC"/>
                </a:solidFill>
                <a:cs typeface="+mn-cs"/>
              </a:rPr>
              <a:t>الاحتكاك </a:t>
            </a:r>
            <a:r>
              <a:rPr lang="en-US" sz="3000" b="1" dirty="0">
                <a:solidFill>
                  <a:srgbClr val="0000CC"/>
                </a:solidFill>
                <a:cs typeface="+mn-cs"/>
              </a:rPr>
              <a:t>Friction</a:t>
            </a:r>
            <a:r>
              <a:rPr lang="en-US" sz="4000" b="1" dirty="0"/>
              <a:t> </a:t>
            </a:r>
            <a:endParaRPr lang="en-US" sz="40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70013" y="3181350"/>
            <a:ext cx="700563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ar-SA" sz="3000" b="1" dirty="0">
                <a:solidFill>
                  <a:srgbClr val="FF0000"/>
                </a:solidFill>
              </a:rPr>
              <a:t>ملاحظات  </a:t>
            </a:r>
          </a:p>
          <a:p>
            <a:pPr algn="ctr" rtl="1"/>
            <a:endParaRPr lang="ar-SA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3- هناك علاقة خطية بين قوة الاحتكاك والقوة العمودية</a:t>
            </a:r>
          </a:p>
        </p:txBody>
      </p:sp>
      <p:pic>
        <p:nvPicPr>
          <p:cNvPr id="5018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513" y="5516563"/>
            <a:ext cx="1846263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4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anotac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2888"/>
            <a:ext cx="399573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Rectangle 12"/>
          <p:cNvSpPr>
            <a:spLocks noChangeArrowheads="1"/>
          </p:cNvSpPr>
          <p:nvPr/>
        </p:nvSpPr>
        <p:spPr bwMode="auto">
          <a:xfrm rot="21351308">
            <a:off x="1057780" y="1408132"/>
            <a:ext cx="183255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1">
              <a:tabLst>
                <a:tab pos="7067550" algn="l"/>
              </a:tabLst>
            </a:pP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قوى الاحتكاك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00113" y="2565400"/>
            <a:ext cx="7170737" cy="3024188"/>
            <a:chOff x="3357554" y="357166"/>
            <a:chExt cx="5000660" cy="2226278"/>
          </a:xfrm>
        </p:grpSpPr>
        <p:grpSp>
          <p:nvGrpSpPr>
            <p:cNvPr id="51206" name="Group 5"/>
            <p:cNvGrpSpPr>
              <a:grpSpLocks/>
            </p:cNvGrpSpPr>
            <p:nvPr/>
          </p:nvGrpSpPr>
          <p:grpSpPr bwMode="auto">
            <a:xfrm>
              <a:off x="3357554" y="357166"/>
              <a:ext cx="5000660" cy="2214578"/>
              <a:chOff x="3571868" y="428604"/>
              <a:chExt cx="4714908" cy="2071702"/>
            </a:xfrm>
          </p:grpSpPr>
          <p:sp>
            <p:nvSpPr>
              <p:cNvPr id="18" name="Freeform 13"/>
              <p:cNvSpPr/>
              <p:nvPr/>
            </p:nvSpPr>
            <p:spPr>
              <a:xfrm>
                <a:off x="3571868" y="428604"/>
                <a:ext cx="4714908" cy="2071714"/>
              </a:xfrm>
              <a:custGeom>
                <a:avLst/>
                <a:gdLst>
                  <a:gd name="connsiteX0" fmla="*/ 4286250 w 4339349"/>
                  <a:gd name="connsiteY0" fmla="*/ 611147 h 1648487"/>
                  <a:gd name="connsiteX1" fmla="*/ 4286250 w 4339349"/>
                  <a:gd name="connsiteY1" fmla="*/ 353972 h 1648487"/>
                  <a:gd name="connsiteX2" fmla="*/ 4271962 w 4339349"/>
                  <a:gd name="connsiteY2" fmla="*/ 311110 h 1648487"/>
                  <a:gd name="connsiteX3" fmla="*/ 4229100 w 4339349"/>
                  <a:gd name="connsiteY3" fmla="*/ 282535 h 1648487"/>
                  <a:gd name="connsiteX4" fmla="*/ 4200525 w 4339349"/>
                  <a:gd name="connsiteY4" fmla="*/ 239672 h 1648487"/>
                  <a:gd name="connsiteX5" fmla="*/ 4157662 w 4339349"/>
                  <a:gd name="connsiteY5" fmla="*/ 225385 h 1648487"/>
                  <a:gd name="connsiteX6" fmla="*/ 4114800 w 4339349"/>
                  <a:gd name="connsiteY6" fmla="*/ 196810 h 1648487"/>
                  <a:gd name="connsiteX7" fmla="*/ 4029075 w 4339349"/>
                  <a:gd name="connsiteY7" fmla="*/ 153947 h 1648487"/>
                  <a:gd name="connsiteX8" fmla="*/ 4000500 w 4339349"/>
                  <a:gd name="connsiteY8" fmla="*/ 111085 h 1648487"/>
                  <a:gd name="connsiteX9" fmla="*/ 3914775 w 4339349"/>
                  <a:gd name="connsiteY9" fmla="*/ 53935 h 1648487"/>
                  <a:gd name="connsiteX10" fmla="*/ 3800475 w 4339349"/>
                  <a:gd name="connsiteY10" fmla="*/ 68222 h 1648487"/>
                  <a:gd name="connsiteX11" fmla="*/ 3714750 w 4339349"/>
                  <a:gd name="connsiteY11" fmla="*/ 125372 h 1648487"/>
                  <a:gd name="connsiteX12" fmla="*/ 3586162 w 4339349"/>
                  <a:gd name="connsiteY12" fmla="*/ 139660 h 1648487"/>
                  <a:gd name="connsiteX13" fmla="*/ 3543300 w 4339349"/>
                  <a:gd name="connsiteY13" fmla="*/ 168235 h 1648487"/>
                  <a:gd name="connsiteX14" fmla="*/ 3586162 w 4339349"/>
                  <a:gd name="connsiteY14" fmla="*/ 339685 h 1648487"/>
                  <a:gd name="connsiteX15" fmla="*/ 3643312 w 4339349"/>
                  <a:gd name="connsiteY15" fmla="*/ 353972 h 1648487"/>
                  <a:gd name="connsiteX16" fmla="*/ 3771900 w 4339349"/>
                  <a:gd name="connsiteY16" fmla="*/ 382547 h 1648487"/>
                  <a:gd name="connsiteX17" fmla="*/ 3786187 w 4339349"/>
                  <a:gd name="connsiteY17" fmla="*/ 425410 h 1648487"/>
                  <a:gd name="connsiteX18" fmla="*/ 3700462 w 4339349"/>
                  <a:gd name="connsiteY18" fmla="*/ 468272 h 1648487"/>
                  <a:gd name="connsiteX19" fmla="*/ 3529012 w 4339349"/>
                  <a:gd name="connsiteY19" fmla="*/ 439697 h 1648487"/>
                  <a:gd name="connsiteX20" fmla="*/ 3429000 w 4339349"/>
                  <a:gd name="connsiteY20" fmla="*/ 396835 h 1648487"/>
                  <a:gd name="connsiteX21" fmla="*/ 3386137 w 4339349"/>
                  <a:gd name="connsiteY21" fmla="*/ 368260 h 1648487"/>
                  <a:gd name="connsiteX22" fmla="*/ 3343275 w 4339349"/>
                  <a:gd name="connsiteY22" fmla="*/ 353972 h 1648487"/>
                  <a:gd name="connsiteX23" fmla="*/ 3286125 w 4339349"/>
                  <a:gd name="connsiteY23" fmla="*/ 325397 h 1648487"/>
                  <a:gd name="connsiteX24" fmla="*/ 3257550 w 4339349"/>
                  <a:gd name="connsiteY24" fmla="*/ 282535 h 1648487"/>
                  <a:gd name="connsiteX25" fmla="*/ 3171825 w 4339349"/>
                  <a:gd name="connsiteY25" fmla="*/ 253960 h 1648487"/>
                  <a:gd name="connsiteX26" fmla="*/ 3128962 w 4339349"/>
                  <a:gd name="connsiteY26" fmla="*/ 225385 h 1648487"/>
                  <a:gd name="connsiteX27" fmla="*/ 3028950 w 4339349"/>
                  <a:gd name="connsiteY27" fmla="*/ 196810 h 1648487"/>
                  <a:gd name="connsiteX28" fmla="*/ 2986087 w 4339349"/>
                  <a:gd name="connsiteY28" fmla="*/ 168235 h 1648487"/>
                  <a:gd name="connsiteX29" fmla="*/ 2857500 w 4339349"/>
                  <a:gd name="connsiteY29" fmla="*/ 182522 h 1648487"/>
                  <a:gd name="connsiteX30" fmla="*/ 2843212 w 4339349"/>
                  <a:gd name="connsiteY30" fmla="*/ 225385 h 1648487"/>
                  <a:gd name="connsiteX31" fmla="*/ 2828925 w 4339349"/>
                  <a:gd name="connsiteY31" fmla="*/ 296822 h 1648487"/>
                  <a:gd name="connsiteX32" fmla="*/ 2786062 w 4339349"/>
                  <a:gd name="connsiteY32" fmla="*/ 325397 h 1648487"/>
                  <a:gd name="connsiteX33" fmla="*/ 2586037 w 4339349"/>
                  <a:gd name="connsiteY33" fmla="*/ 311110 h 1648487"/>
                  <a:gd name="connsiteX34" fmla="*/ 2500312 w 4339349"/>
                  <a:gd name="connsiteY34" fmla="*/ 282535 h 1648487"/>
                  <a:gd name="connsiteX35" fmla="*/ 2443162 w 4339349"/>
                  <a:gd name="connsiteY35" fmla="*/ 239672 h 1648487"/>
                  <a:gd name="connsiteX36" fmla="*/ 2386012 w 4339349"/>
                  <a:gd name="connsiteY36" fmla="*/ 211097 h 1648487"/>
                  <a:gd name="connsiteX37" fmla="*/ 2314575 w 4339349"/>
                  <a:gd name="connsiteY37" fmla="*/ 125372 h 1648487"/>
                  <a:gd name="connsiteX38" fmla="*/ 2257425 w 4339349"/>
                  <a:gd name="connsiteY38" fmla="*/ 82510 h 1648487"/>
                  <a:gd name="connsiteX39" fmla="*/ 2171700 w 4339349"/>
                  <a:gd name="connsiteY39" fmla="*/ 11072 h 1648487"/>
                  <a:gd name="connsiteX40" fmla="*/ 1943100 w 4339349"/>
                  <a:gd name="connsiteY40" fmla="*/ 25360 h 1648487"/>
                  <a:gd name="connsiteX41" fmla="*/ 1900237 w 4339349"/>
                  <a:gd name="connsiteY41" fmla="*/ 39647 h 1648487"/>
                  <a:gd name="connsiteX42" fmla="*/ 1871662 w 4339349"/>
                  <a:gd name="connsiteY42" fmla="*/ 82510 h 1648487"/>
                  <a:gd name="connsiteX43" fmla="*/ 1957387 w 4339349"/>
                  <a:gd name="connsiteY43" fmla="*/ 253960 h 1648487"/>
                  <a:gd name="connsiteX44" fmla="*/ 1985962 w 4339349"/>
                  <a:gd name="connsiteY44" fmla="*/ 296822 h 1648487"/>
                  <a:gd name="connsiteX45" fmla="*/ 2071687 w 4339349"/>
                  <a:gd name="connsiteY45" fmla="*/ 353972 h 1648487"/>
                  <a:gd name="connsiteX46" fmla="*/ 2014537 w 4339349"/>
                  <a:gd name="connsiteY46" fmla="*/ 439697 h 1648487"/>
                  <a:gd name="connsiteX47" fmla="*/ 1957387 w 4339349"/>
                  <a:gd name="connsiteY47" fmla="*/ 453985 h 1648487"/>
                  <a:gd name="connsiteX48" fmla="*/ 1771650 w 4339349"/>
                  <a:gd name="connsiteY48" fmla="*/ 439697 h 1648487"/>
                  <a:gd name="connsiteX49" fmla="*/ 1714500 w 4339349"/>
                  <a:gd name="connsiteY49" fmla="*/ 396835 h 1648487"/>
                  <a:gd name="connsiteX50" fmla="*/ 1571625 w 4339349"/>
                  <a:gd name="connsiteY50" fmla="*/ 353972 h 1648487"/>
                  <a:gd name="connsiteX51" fmla="*/ 1485900 w 4339349"/>
                  <a:gd name="connsiteY51" fmla="*/ 311110 h 1648487"/>
                  <a:gd name="connsiteX52" fmla="*/ 1400175 w 4339349"/>
                  <a:gd name="connsiteY52" fmla="*/ 268247 h 1648487"/>
                  <a:gd name="connsiteX53" fmla="*/ 1171575 w 4339349"/>
                  <a:gd name="connsiteY53" fmla="*/ 325397 h 1648487"/>
                  <a:gd name="connsiteX54" fmla="*/ 1157287 w 4339349"/>
                  <a:gd name="connsiteY54" fmla="*/ 368260 h 1648487"/>
                  <a:gd name="connsiteX55" fmla="*/ 1171575 w 4339349"/>
                  <a:gd name="connsiteY55" fmla="*/ 411122 h 1648487"/>
                  <a:gd name="connsiteX56" fmla="*/ 1128712 w 4339349"/>
                  <a:gd name="connsiteY56" fmla="*/ 439697 h 1648487"/>
                  <a:gd name="connsiteX57" fmla="*/ 1014412 w 4339349"/>
                  <a:gd name="connsiteY57" fmla="*/ 482560 h 1648487"/>
                  <a:gd name="connsiteX58" fmla="*/ 971550 w 4339349"/>
                  <a:gd name="connsiteY58" fmla="*/ 468272 h 1648487"/>
                  <a:gd name="connsiteX59" fmla="*/ 814387 w 4339349"/>
                  <a:gd name="connsiteY59" fmla="*/ 439697 h 1648487"/>
                  <a:gd name="connsiteX60" fmla="*/ 700087 w 4339349"/>
                  <a:gd name="connsiteY60" fmla="*/ 411122 h 1648487"/>
                  <a:gd name="connsiteX61" fmla="*/ 628650 w 4339349"/>
                  <a:gd name="connsiteY61" fmla="*/ 396835 h 1648487"/>
                  <a:gd name="connsiteX62" fmla="*/ 400050 w 4339349"/>
                  <a:gd name="connsiteY62" fmla="*/ 439697 h 1648487"/>
                  <a:gd name="connsiteX63" fmla="*/ 385762 w 4339349"/>
                  <a:gd name="connsiteY63" fmla="*/ 482560 h 1648487"/>
                  <a:gd name="connsiteX64" fmla="*/ 400050 w 4339349"/>
                  <a:gd name="connsiteY64" fmla="*/ 553997 h 1648487"/>
                  <a:gd name="connsiteX65" fmla="*/ 485775 w 4339349"/>
                  <a:gd name="connsiteY65" fmla="*/ 582572 h 1648487"/>
                  <a:gd name="connsiteX66" fmla="*/ 557212 w 4339349"/>
                  <a:gd name="connsiteY66" fmla="*/ 611147 h 1648487"/>
                  <a:gd name="connsiteX67" fmla="*/ 300037 w 4339349"/>
                  <a:gd name="connsiteY67" fmla="*/ 639722 h 1648487"/>
                  <a:gd name="connsiteX68" fmla="*/ 257175 w 4339349"/>
                  <a:gd name="connsiteY68" fmla="*/ 654010 h 1648487"/>
                  <a:gd name="connsiteX69" fmla="*/ 200025 w 4339349"/>
                  <a:gd name="connsiteY69" fmla="*/ 668297 h 1648487"/>
                  <a:gd name="connsiteX70" fmla="*/ 71437 w 4339349"/>
                  <a:gd name="connsiteY70" fmla="*/ 711160 h 1648487"/>
                  <a:gd name="connsiteX71" fmla="*/ 28575 w 4339349"/>
                  <a:gd name="connsiteY71" fmla="*/ 725447 h 1648487"/>
                  <a:gd name="connsiteX72" fmla="*/ 57150 w 4339349"/>
                  <a:gd name="connsiteY72" fmla="*/ 882610 h 1648487"/>
                  <a:gd name="connsiteX73" fmla="*/ 71437 w 4339349"/>
                  <a:gd name="connsiteY73" fmla="*/ 925472 h 1648487"/>
                  <a:gd name="connsiteX74" fmla="*/ 114300 w 4339349"/>
                  <a:gd name="connsiteY74" fmla="*/ 954047 h 1648487"/>
                  <a:gd name="connsiteX75" fmla="*/ 200025 w 4339349"/>
                  <a:gd name="connsiteY75" fmla="*/ 1039772 h 1648487"/>
                  <a:gd name="connsiteX76" fmla="*/ 185737 w 4339349"/>
                  <a:gd name="connsiteY76" fmla="*/ 1196935 h 1648487"/>
                  <a:gd name="connsiteX77" fmla="*/ 171450 w 4339349"/>
                  <a:gd name="connsiteY77" fmla="*/ 1239797 h 1648487"/>
                  <a:gd name="connsiteX78" fmla="*/ 128587 w 4339349"/>
                  <a:gd name="connsiteY78" fmla="*/ 1254085 h 1648487"/>
                  <a:gd name="connsiteX79" fmla="*/ 0 w 4339349"/>
                  <a:gd name="connsiteY79" fmla="*/ 1154072 h 1648487"/>
                  <a:gd name="connsiteX80" fmla="*/ 57150 w 4339349"/>
                  <a:gd name="connsiteY80" fmla="*/ 1154072 h 1648487"/>
                  <a:gd name="connsiteX81" fmla="*/ 100012 w 4339349"/>
                  <a:gd name="connsiteY81" fmla="*/ 1182647 h 1648487"/>
                  <a:gd name="connsiteX82" fmla="*/ 114300 w 4339349"/>
                  <a:gd name="connsiteY82" fmla="*/ 1225510 h 1648487"/>
                  <a:gd name="connsiteX83" fmla="*/ 142875 w 4339349"/>
                  <a:gd name="connsiteY83" fmla="*/ 1268372 h 1648487"/>
                  <a:gd name="connsiteX84" fmla="*/ 157162 w 4339349"/>
                  <a:gd name="connsiteY84" fmla="*/ 1368385 h 1648487"/>
                  <a:gd name="connsiteX85" fmla="*/ 214312 w 4339349"/>
                  <a:gd name="connsiteY85" fmla="*/ 1411247 h 1648487"/>
                  <a:gd name="connsiteX86" fmla="*/ 300037 w 4339349"/>
                  <a:gd name="connsiteY86" fmla="*/ 1439822 h 1648487"/>
                  <a:gd name="connsiteX87" fmla="*/ 385762 w 4339349"/>
                  <a:gd name="connsiteY87" fmla="*/ 1496972 h 1648487"/>
                  <a:gd name="connsiteX88" fmla="*/ 428625 w 4339349"/>
                  <a:gd name="connsiteY88" fmla="*/ 1525547 h 1648487"/>
                  <a:gd name="connsiteX89" fmla="*/ 828675 w 4339349"/>
                  <a:gd name="connsiteY89" fmla="*/ 1511260 h 1648487"/>
                  <a:gd name="connsiteX90" fmla="*/ 814387 w 4339349"/>
                  <a:gd name="connsiteY90" fmla="*/ 1468397 h 1648487"/>
                  <a:gd name="connsiteX91" fmla="*/ 728662 w 4339349"/>
                  <a:gd name="connsiteY91" fmla="*/ 1411247 h 1648487"/>
                  <a:gd name="connsiteX92" fmla="*/ 728662 w 4339349"/>
                  <a:gd name="connsiteY92" fmla="*/ 1568410 h 1648487"/>
                  <a:gd name="connsiteX93" fmla="*/ 771525 w 4339349"/>
                  <a:gd name="connsiteY93" fmla="*/ 1596985 h 1648487"/>
                  <a:gd name="connsiteX94" fmla="*/ 1028700 w 4339349"/>
                  <a:gd name="connsiteY94" fmla="*/ 1582697 h 1648487"/>
                  <a:gd name="connsiteX95" fmla="*/ 1071562 w 4339349"/>
                  <a:gd name="connsiteY95" fmla="*/ 1568410 h 1648487"/>
                  <a:gd name="connsiteX96" fmla="*/ 1171575 w 4339349"/>
                  <a:gd name="connsiteY96" fmla="*/ 1539835 h 1648487"/>
                  <a:gd name="connsiteX97" fmla="*/ 1157287 w 4339349"/>
                  <a:gd name="connsiteY97" fmla="*/ 1482685 h 1648487"/>
                  <a:gd name="connsiteX98" fmla="*/ 1128712 w 4339349"/>
                  <a:gd name="connsiteY98" fmla="*/ 1439822 h 1648487"/>
                  <a:gd name="connsiteX99" fmla="*/ 1514475 w 4339349"/>
                  <a:gd name="connsiteY99" fmla="*/ 1454110 h 1648487"/>
                  <a:gd name="connsiteX100" fmla="*/ 1528762 w 4339349"/>
                  <a:gd name="connsiteY100" fmla="*/ 1539835 h 1648487"/>
                  <a:gd name="connsiteX101" fmla="*/ 1485900 w 4339349"/>
                  <a:gd name="connsiteY101" fmla="*/ 1525547 h 1648487"/>
                  <a:gd name="connsiteX102" fmla="*/ 1457325 w 4339349"/>
                  <a:gd name="connsiteY102" fmla="*/ 1482685 h 1648487"/>
                  <a:gd name="connsiteX103" fmla="*/ 1500187 w 4339349"/>
                  <a:gd name="connsiteY103" fmla="*/ 1454110 h 1648487"/>
                  <a:gd name="connsiteX104" fmla="*/ 1657350 w 4339349"/>
                  <a:gd name="connsiteY104" fmla="*/ 1468397 h 1648487"/>
                  <a:gd name="connsiteX105" fmla="*/ 1785937 w 4339349"/>
                  <a:gd name="connsiteY105" fmla="*/ 1525547 h 1648487"/>
                  <a:gd name="connsiteX106" fmla="*/ 1828800 w 4339349"/>
                  <a:gd name="connsiteY106" fmla="*/ 1539835 h 1648487"/>
                  <a:gd name="connsiteX107" fmla="*/ 1871662 w 4339349"/>
                  <a:gd name="connsiteY107" fmla="*/ 1525547 h 1648487"/>
                  <a:gd name="connsiteX108" fmla="*/ 1943100 w 4339349"/>
                  <a:gd name="connsiteY108" fmla="*/ 1511260 h 1648487"/>
                  <a:gd name="connsiteX109" fmla="*/ 1985962 w 4339349"/>
                  <a:gd name="connsiteY109" fmla="*/ 1468397 h 1648487"/>
                  <a:gd name="connsiteX110" fmla="*/ 2028825 w 4339349"/>
                  <a:gd name="connsiteY110" fmla="*/ 1454110 h 1648487"/>
                  <a:gd name="connsiteX111" fmla="*/ 2057400 w 4339349"/>
                  <a:gd name="connsiteY111" fmla="*/ 1411247 h 1648487"/>
                  <a:gd name="connsiteX112" fmla="*/ 1985962 w 4339349"/>
                  <a:gd name="connsiteY112" fmla="*/ 1425535 h 1648487"/>
                  <a:gd name="connsiteX113" fmla="*/ 2000250 w 4339349"/>
                  <a:gd name="connsiteY113" fmla="*/ 1468397 h 1648487"/>
                  <a:gd name="connsiteX114" fmla="*/ 2185987 w 4339349"/>
                  <a:gd name="connsiteY114" fmla="*/ 1482685 h 1648487"/>
                  <a:gd name="connsiteX115" fmla="*/ 2300287 w 4339349"/>
                  <a:gd name="connsiteY115" fmla="*/ 1511260 h 1648487"/>
                  <a:gd name="connsiteX116" fmla="*/ 2414587 w 4339349"/>
                  <a:gd name="connsiteY116" fmla="*/ 1554122 h 1648487"/>
                  <a:gd name="connsiteX117" fmla="*/ 2443162 w 4339349"/>
                  <a:gd name="connsiteY117" fmla="*/ 1596985 h 1648487"/>
                  <a:gd name="connsiteX118" fmla="*/ 2400300 w 4339349"/>
                  <a:gd name="connsiteY118" fmla="*/ 1611272 h 1648487"/>
                  <a:gd name="connsiteX119" fmla="*/ 2314575 w 4339349"/>
                  <a:gd name="connsiteY119" fmla="*/ 1596985 h 1648487"/>
                  <a:gd name="connsiteX120" fmla="*/ 2257425 w 4339349"/>
                  <a:gd name="connsiteY120" fmla="*/ 1525547 h 1648487"/>
                  <a:gd name="connsiteX121" fmla="*/ 2286000 w 4339349"/>
                  <a:gd name="connsiteY121" fmla="*/ 1482685 h 1648487"/>
                  <a:gd name="connsiteX122" fmla="*/ 2657475 w 4339349"/>
                  <a:gd name="connsiteY122" fmla="*/ 1496972 h 1648487"/>
                  <a:gd name="connsiteX123" fmla="*/ 2700337 w 4339349"/>
                  <a:gd name="connsiteY123" fmla="*/ 1511260 h 1648487"/>
                  <a:gd name="connsiteX124" fmla="*/ 2757487 w 4339349"/>
                  <a:gd name="connsiteY124" fmla="*/ 1525547 h 1648487"/>
                  <a:gd name="connsiteX125" fmla="*/ 2871787 w 4339349"/>
                  <a:gd name="connsiteY125" fmla="*/ 1539835 h 1648487"/>
                  <a:gd name="connsiteX126" fmla="*/ 2957512 w 4339349"/>
                  <a:gd name="connsiteY126" fmla="*/ 1554122 h 1648487"/>
                  <a:gd name="connsiteX127" fmla="*/ 3143250 w 4339349"/>
                  <a:gd name="connsiteY127" fmla="*/ 1554122 h 1648487"/>
                  <a:gd name="connsiteX128" fmla="*/ 3100387 w 4339349"/>
                  <a:gd name="connsiteY128" fmla="*/ 1525547 h 1648487"/>
                  <a:gd name="connsiteX129" fmla="*/ 2971800 w 4339349"/>
                  <a:gd name="connsiteY129" fmla="*/ 1596985 h 1648487"/>
                  <a:gd name="connsiteX130" fmla="*/ 3400425 w 4339349"/>
                  <a:gd name="connsiteY130" fmla="*/ 1596985 h 1648487"/>
                  <a:gd name="connsiteX131" fmla="*/ 3414712 w 4339349"/>
                  <a:gd name="connsiteY131" fmla="*/ 1554122 h 1648487"/>
                  <a:gd name="connsiteX132" fmla="*/ 3400425 w 4339349"/>
                  <a:gd name="connsiteY132" fmla="*/ 1511260 h 1648487"/>
                  <a:gd name="connsiteX133" fmla="*/ 3657600 w 4339349"/>
                  <a:gd name="connsiteY133" fmla="*/ 1554122 h 1648487"/>
                  <a:gd name="connsiteX134" fmla="*/ 3829050 w 4339349"/>
                  <a:gd name="connsiteY134" fmla="*/ 1539835 h 1648487"/>
                  <a:gd name="connsiteX135" fmla="*/ 3843337 w 4339349"/>
                  <a:gd name="connsiteY135" fmla="*/ 1454110 h 1648487"/>
                  <a:gd name="connsiteX136" fmla="*/ 3757612 w 4339349"/>
                  <a:gd name="connsiteY136" fmla="*/ 1439822 h 1648487"/>
                  <a:gd name="connsiteX137" fmla="*/ 3786187 w 4339349"/>
                  <a:gd name="connsiteY137" fmla="*/ 1396960 h 1648487"/>
                  <a:gd name="connsiteX138" fmla="*/ 4143375 w 4339349"/>
                  <a:gd name="connsiteY138" fmla="*/ 1354097 h 1648487"/>
                  <a:gd name="connsiteX139" fmla="*/ 4186237 w 4339349"/>
                  <a:gd name="connsiteY139" fmla="*/ 1311235 h 1648487"/>
                  <a:gd name="connsiteX140" fmla="*/ 4186237 w 4339349"/>
                  <a:gd name="connsiteY140" fmla="*/ 1225510 h 1648487"/>
                  <a:gd name="connsiteX141" fmla="*/ 4143375 w 4339349"/>
                  <a:gd name="connsiteY141" fmla="*/ 1196935 h 1648487"/>
                  <a:gd name="connsiteX142" fmla="*/ 4029075 w 4339349"/>
                  <a:gd name="connsiteY142" fmla="*/ 1182647 h 1648487"/>
                  <a:gd name="connsiteX143" fmla="*/ 4043362 w 4339349"/>
                  <a:gd name="connsiteY143" fmla="*/ 1111210 h 1648487"/>
                  <a:gd name="connsiteX144" fmla="*/ 4086225 w 4339349"/>
                  <a:gd name="connsiteY144" fmla="*/ 1068347 h 1648487"/>
                  <a:gd name="connsiteX145" fmla="*/ 4243387 w 4339349"/>
                  <a:gd name="connsiteY145" fmla="*/ 1011197 h 1648487"/>
                  <a:gd name="connsiteX146" fmla="*/ 4286250 w 4339349"/>
                  <a:gd name="connsiteY146" fmla="*/ 996910 h 1648487"/>
                  <a:gd name="connsiteX147" fmla="*/ 4300537 w 4339349"/>
                  <a:gd name="connsiteY147" fmla="*/ 811172 h 1648487"/>
                  <a:gd name="connsiteX148" fmla="*/ 4286250 w 4339349"/>
                  <a:gd name="connsiteY148" fmla="*/ 754022 h 1648487"/>
                  <a:gd name="connsiteX149" fmla="*/ 4157662 w 4339349"/>
                  <a:gd name="connsiteY149" fmla="*/ 711160 h 1648487"/>
                  <a:gd name="connsiteX150" fmla="*/ 4114800 w 4339349"/>
                  <a:gd name="connsiteY150" fmla="*/ 696872 h 1648487"/>
                  <a:gd name="connsiteX151" fmla="*/ 4086225 w 4339349"/>
                  <a:gd name="connsiteY151" fmla="*/ 654010 h 1648487"/>
                  <a:gd name="connsiteX152" fmla="*/ 4129087 w 4339349"/>
                  <a:gd name="connsiteY152" fmla="*/ 625435 h 1648487"/>
                  <a:gd name="connsiteX153" fmla="*/ 4286250 w 4339349"/>
                  <a:gd name="connsiteY153" fmla="*/ 611147 h 1648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4339349" h="1648487">
                    <a:moveTo>
                      <a:pt x="4286250" y="611147"/>
                    </a:moveTo>
                    <a:cubicBezTo>
                      <a:pt x="4312444" y="565903"/>
                      <a:pt x="4309184" y="560376"/>
                      <a:pt x="4286250" y="353972"/>
                    </a:cubicBezTo>
                    <a:cubicBezTo>
                      <a:pt x="4284587" y="339004"/>
                      <a:pt x="4281370" y="322870"/>
                      <a:pt x="4271962" y="311110"/>
                    </a:cubicBezTo>
                    <a:cubicBezTo>
                      <a:pt x="4261235" y="297702"/>
                      <a:pt x="4243387" y="292060"/>
                      <a:pt x="4229100" y="282535"/>
                    </a:cubicBezTo>
                    <a:cubicBezTo>
                      <a:pt x="4219575" y="268247"/>
                      <a:pt x="4213934" y="250399"/>
                      <a:pt x="4200525" y="239672"/>
                    </a:cubicBezTo>
                    <a:cubicBezTo>
                      <a:pt x="4188765" y="230264"/>
                      <a:pt x="4171133" y="232120"/>
                      <a:pt x="4157662" y="225385"/>
                    </a:cubicBezTo>
                    <a:cubicBezTo>
                      <a:pt x="4142303" y="217706"/>
                      <a:pt x="4130158" y="204489"/>
                      <a:pt x="4114800" y="196810"/>
                    </a:cubicBezTo>
                    <a:cubicBezTo>
                      <a:pt x="3996495" y="137657"/>
                      <a:pt x="4151910" y="235838"/>
                      <a:pt x="4029075" y="153947"/>
                    </a:cubicBezTo>
                    <a:cubicBezTo>
                      <a:pt x="4019550" y="139660"/>
                      <a:pt x="4013423" y="122392"/>
                      <a:pt x="4000500" y="111085"/>
                    </a:cubicBezTo>
                    <a:cubicBezTo>
                      <a:pt x="3974654" y="88470"/>
                      <a:pt x="3914775" y="53935"/>
                      <a:pt x="3914775" y="53935"/>
                    </a:cubicBezTo>
                    <a:cubicBezTo>
                      <a:pt x="3876675" y="58697"/>
                      <a:pt x="3836635" y="55308"/>
                      <a:pt x="3800475" y="68222"/>
                    </a:cubicBezTo>
                    <a:cubicBezTo>
                      <a:pt x="3768133" y="79773"/>
                      <a:pt x="3748883" y="121579"/>
                      <a:pt x="3714750" y="125372"/>
                    </a:cubicBezTo>
                    <a:lnTo>
                      <a:pt x="3586162" y="139660"/>
                    </a:lnTo>
                    <a:cubicBezTo>
                      <a:pt x="3571875" y="149185"/>
                      <a:pt x="3546372" y="151341"/>
                      <a:pt x="3543300" y="168235"/>
                    </a:cubicBezTo>
                    <a:cubicBezTo>
                      <a:pt x="3539247" y="190525"/>
                      <a:pt x="3541723" y="310059"/>
                      <a:pt x="3586162" y="339685"/>
                    </a:cubicBezTo>
                    <a:cubicBezTo>
                      <a:pt x="3602500" y="350577"/>
                      <a:pt x="3624431" y="348578"/>
                      <a:pt x="3643312" y="353972"/>
                    </a:cubicBezTo>
                    <a:cubicBezTo>
                      <a:pt x="3741800" y="382111"/>
                      <a:pt x="3617187" y="356762"/>
                      <a:pt x="3771900" y="382547"/>
                    </a:cubicBezTo>
                    <a:cubicBezTo>
                      <a:pt x="3776662" y="396835"/>
                      <a:pt x="3791780" y="411427"/>
                      <a:pt x="3786187" y="425410"/>
                    </a:cubicBezTo>
                    <a:cubicBezTo>
                      <a:pt x="3777665" y="446716"/>
                      <a:pt x="3718506" y="462257"/>
                      <a:pt x="3700462" y="468272"/>
                    </a:cubicBezTo>
                    <a:cubicBezTo>
                      <a:pt x="3643312" y="458747"/>
                      <a:pt x="3585825" y="451060"/>
                      <a:pt x="3529012" y="439697"/>
                    </a:cubicBezTo>
                    <a:cubicBezTo>
                      <a:pt x="3498186" y="433532"/>
                      <a:pt x="3454023" y="411134"/>
                      <a:pt x="3429000" y="396835"/>
                    </a:cubicBezTo>
                    <a:cubicBezTo>
                      <a:pt x="3414091" y="388316"/>
                      <a:pt x="3401496" y="375939"/>
                      <a:pt x="3386137" y="368260"/>
                    </a:cubicBezTo>
                    <a:cubicBezTo>
                      <a:pt x="3372667" y="361525"/>
                      <a:pt x="3357118" y="359905"/>
                      <a:pt x="3343275" y="353972"/>
                    </a:cubicBezTo>
                    <a:cubicBezTo>
                      <a:pt x="3323699" y="345582"/>
                      <a:pt x="3305175" y="334922"/>
                      <a:pt x="3286125" y="325397"/>
                    </a:cubicBezTo>
                    <a:cubicBezTo>
                      <a:pt x="3276600" y="311110"/>
                      <a:pt x="3272111" y="291636"/>
                      <a:pt x="3257550" y="282535"/>
                    </a:cubicBezTo>
                    <a:cubicBezTo>
                      <a:pt x="3232008" y="266571"/>
                      <a:pt x="3171825" y="253960"/>
                      <a:pt x="3171825" y="253960"/>
                    </a:cubicBezTo>
                    <a:cubicBezTo>
                      <a:pt x="3157537" y="244435"/>
                      <a:pt x="3144321" y="233064"/>
                      <a:pt x="3128962" y="225385"/>
                    </a:cubicBezTo>
                    <a:cubicBezTo>
                      <a:pt x="3108460" y="215134"/>
                      <a:pt x="3047267" y="201389"/>
                      <a:pt x="3028950" y="196810"/>
                    </a:cubicBezTo>
                    <a:cubicBezTo>
                      <a:pt x="3014662" y="187285"/>
                      <a:pt x="3003199" y="169661"/>
                      <a:pt x="2986087" y="168235"/>
                    </a:cubicBezTo>
                    <a:cubicBezTo>
                      <a:pt x="2943110" y="164653"/>
                      <a:pt x="2897542" y="166505"/>
                      <a:pt x="2857500" y="182522"/>
                    </a:cubicBezTo>
                    <a:cubicBezTo>
                      <a:pt x="2843517" y="188115"/>
                      <a:pt x="2846865" y="210774"/>
                      <a:pt x="2843212" y="225385"/>
                    </a:cubicBezTo>
                    <a:cubicBezTo>
                      <a:pt x="2837322" y="248944"/>
                      <a:pt x="2840973" y="275738"/>
                      <a:pt x="2828925" y="296822"/>
                    </a:cubicBezTo>
                    <a:cubicBezTo>
                      <a:pt x="2820405" y="311731"/>
                      <a:pt x="2800350" y="315872"/>
                      <a:pt x="2786062" y="325397"/>
                    </a:cubicBezTo>
                    <a:cubicBezTo>
                      <a:pt x="2719387" y="320635"/>
                      <a:pt x="2652142" y="321026"/>
                      <a:pt x="2586037" y="311110"/>
                    </a:cubicBezTo>
                    <a:cubicBezTo>
                      <a:pt x="2556250" y="306642"/>
                      <a:pt x="2500312" y="282535"/>
                      <a:pt x="2500312" y="282535"/>
                    </a:cubicBezTo>
                    <a:cubicBezTo>
                      <a:pt x="2481262" y="268247"/>
                      <a:pt x="2463355" y="252293"/>
                      <a:pt x="2443162" y="239672"/>
                    </a:cubicBezTo>
                    <a:cubicBezTo>
                      <a:pt x="2425101" y="228384"/>
                      <a:pt x="2403343" y="223477"/>
                      <a:pt x="2386012" y="211097"/>
                    </a:cubicBezTo>
                    <a:cubicBezTo>
                      <a:pt x="2304090" y="152581"/>
                      <a:pt x="2377234" y="188031"/>
                      <a:pt x="2314575" y="125372"/>
                    </a:cubicBezTo>
                    <a:cubicBezTo>
                      <a:pt x="2297737" y="108534"/>
                      <a:pt x="2275505" y="98007"/>
                      <a:pt x="2257425" y="82510"/>
                    </a:cubicBezTo>
                    <a:cubicBezTo>
                      <a:pt x="2161163" y="0"/>
                      <a:pt x="2266436" y="74230"/>
                      <a:pt x="2171700" y="11072"/>
                    </a:cubicBezTo>
                    <a:cubicBezTo>
                      <a:pt x="2095500" y="15835"/>
                      <a:pt x="2019029" y="17367"/>
                      <a:pt x="1943100" y="25360"/>
                    </a:cubicBezTo>
                    <a:cubicBezTo>
                      <a:pt x="1928122" y="26937"/>
                      <a:pt x="1911997" y="30239"/>
                      <a:pt x="1900237" y="39647"/>
                    </a:cubicBezTo>
                    <a:cubicBezTo>
                      <a:pt x="1886828" y="50374"/>
                      <a:pt x="1881187" y="68222"/>
                      <a:pt x="1871662" y="82510"/>
                    </a:cubicBezTo>
                    <a:cubicBezTo>
                      <a:pt x="1893381" y="256257"/>
                      <a:pt x="1853070" y="149643"/>
                      <a:pt x="1957387" y="253960"/>
                    </a:cubicBezTo>
                    <a:cubicBezTo>
                      <a:pt x="1969529" y="266102"/>
                      <a:pt x="1973039" y="285515"/>
                      <a:pt x="1985962" y="296822"/>
                    </a:cubicBezTo>
                    <a:cubicBezTo>
                      <a:pt x="2011808" y="319437"/>
                      <a:pt x="2071687" y="353972"/>
                      <a:pt x="2071687" y="353972"/>
                    </a:cubicBezTo>
                    <a:cubicBezTo>
                      <a:pt x="2058049" y="394889"/>
                      <a:pt x="2058607" y="414514"/>
                      <a:pt x="2014537" y="439697"/>
                    </a:cubicBezTo>
                    <a:cubicBezTo>
                      <a:pt x="1997488" y="449439"/>
                      <a:pt x="1976437" y="449222"/>
                      <a:pt x="1957387" y="453985"/>
                    </a:cubicBezTo>
                    <a:cubicBezTo>
                      <a:pt x="1895475" y="449222"/>
                      <a:pt x="1832095" y="453919"/>
                      <a:pt x="1771650" y="439697"/>
                    </a:cubicBezTo>
                    <a:cubicBezTo>
                      <a:pt x="1748471" y="434243"/>
                      <a:pt x="1735798" y="407484"/>
                      <a:pt x="1714500" y="396835"/>
                    </a:cubicBezTo>
                    <a:cubicBezTo>
                      <a:pt x="1679717" y="379444"/>
                      <a:pt x="1612641" y="364226"/>
                      <a:pt x="1571625" y="353972"/>
                    </a:cubicBezTo>
                    <a:cubicBezTo>
                      <a:pt x="1448784" y="272079"/>
                      <a:pt x="1604206" y="370262"/>
                      <a:pt x="1485900" y="311110"/>
                    </a:cubicBezTo>
                    <a:cubicBezTo>
                      <a:pt x="1375106" y="255713"/>
                      <a:pt x="1507916" y="304162"/>
                      <a:pt x="1400175" y="268247"/>
                    </a:cubicBezTo>
                    <a:cubicBezTo>
                      <a:pt x="1249284" y="279025"/>
                      <a:pt x="1220208" y="228133"/>
                      <a:pt x="1171575" y="325397"/>
                    </a:cubicBezTo>
                    <a:cubicBezTo>
                      <a:pt x="1164840" y="338868"/>
                      <a:pt x="1162050" y="353972"/>
                      <a:pt x="1157287" y="368260"/>
                    </a:cubicBezTo>
                    <a:cubicBezTo>
                      <a:pt x="1162050" y="382547"/>
                      <a:pt x="1177168" y="397139"/>
                      <a:pt x="1171575" y="411122"/>
                    </a:cubicBezTo>
                    <a:cubicBezTo>
                      <a:pt x="1165198" y="427065"/>
                      <a:pt x="1143621" y="431178"/>
                      <a:pt x="1128712" y="439697"/>
                    </a:cubicBezTo>
                    <a:cubicBezTo>
                      <a:pt x="1070602" y="472903"/>
                      <a:pt x="1076917" y="466933"/>
                      <a:pt x="1014412" y="482560"/>
                    </a:cubicBezTo>
                    <a:cubicBezTo>
                      <a:pt x="1000125" y="477797"/>
                      <a:pt x="986161" y="471925"/>
                      <a:pt x="971550" y="468272"/>
                    </a:cubicBezTo>
                    <a:cubicBezTo>
                      <a:pt x="924513" y="456513"/>
                      <a:pt x="861070" y="448185"/>
                      <a:pt x="814387" y="439697"/>
                    </a:cubicBezTo>
                    <a:cubicBezTo>
                      <a:pt x="621277" y="404586"/>
                      <a:pt x="832289" y="444172"/>
                      <a:pt x="700087" y="411122"/>
                    </a:cubicBezTo>
                    <a:cubicBezTo>
                      <a:pt x="676528" y="405232"/>
                      <a:pt x="652462" y="401597"/>
                      <a:pt x="628650" y="396835"/>
                    </a:cubicBezTo>
                    <a:cubicBezTo>
                      <a:pt x="595775" y="399364"/>
                      <a:pt x="447573" y="380293"/>
                      <a:pt x="400050" y="439697"/>
                    </a:cubicBezTo>
                    <a:cubicBezTo>
                      <a:pt x="390642" y="451457"/>
                      <a:pt x="390525" y="468272"/>
                      <a:pt x="385762" y="482560"/>
                    </a:cubicBezTo>
                    <a:cubicBezTo>
                      <a:pt x="390525" y="506372"/>
                      <a:pt x="382879" y="536826"/>
                      <a:pt x="400050" y="553997"/>
                    </a:cubicBezTo>
                    <a:cubicBezTo>
                      <a:pt x="421349" y="575295"/>
                      <a:pt x="457809" y="571385"/>
                      <a:pt x="485775" y="582572"/>
                    </a:cubicBezTo>
                    <a:lnTo>
                      <a:pt x="557212" y="611147"/>
                    </a:lnTo>
                    <a:cubicBezTo>
                      <a:pt x="436780" y="651293"/>
                      <a:pt x="575244" y="609143"/>
                      <a:pt x="300037" y="639722"/>
                    </a:cubicBezTo>
                    <a:cubicBezTo>
                      <a:pt x="285069" y="641385"/>
                      <a:pt x="271656" y="649873"/>
                      <a:pt x="257175" y="654010"/>
                    </a:cubicBezTo>
                    <a:cubicBezTo>
                      <a:pt x="238294" y="659405"/>
                      <a:pt x="218793" y="662522"/>
                      <a:pt x="200025" y="668297"/>
                    </a:cubicBezTo>
                    <a:cubicBezTo>
                      <a:pt x="156842" y="681584"/>
                      <a:pt x="114300" y="696872"/>
                      <a:pt x="71437" y="711160"/>
                    </a:cubicBezTo>
                    <a:lnTo>
                      <a:pt x="28575" y="725447"/>
                    </a:lnTo>
                    <a:cubicBezTo>
                      <a:pt x="40139" y="806398"/>
                      <a:pt x="37901" y="815239"/>
                      <a:pt x="57150" y="882610"/>
                    </a:cubicBezTo>
                    <a:cubicBezTo>
                      <a:pt x="61287" y="897091"/>
                      <a:pt x="62029" y="913712"/>
                      <a:pt x="71437" y="925472"/>
                    </a:cubicBezTo>
                    <a:cubicBezTo>
                      <a:pt x="82164" y="938881"/>
                      <a:pt x="101466" y="942639"/>
                      <a:pt x="114300" y="954047"/>
                    </a:cubicBezTo>
                    <a:cubicBezTo>
                      <a:pt x="144504" y="980895"/>
                      <a:pt x="200025" y="1039772"/>
                      <a:pt x="200025" y="1039772"/>
                    </a:cubicBezTo>
                    <a:cubicBezTo>
                      <a:pt x="195262" y="1092160"/>
                      <a:pt x="193176" y="1144860"/>
                      <a:pt x="185737" y="1196935"/>
                    </a:cubicBezTo>
                    <a:cubicBezTo>
                      <a:pt x="183607" y="1211844"/>
                      <a:pt x="182099" y="1229148"/>
                      <a:pt x="171450" y="1239797"/>
                    </a:cubicBezTo>
                    <a:cubicBezTo>
                      <a:pt x="160801" y="1250446"/>
                      <a:pt x="142875" y="1249322"/>
                      <a:pt x="128587" y="1254085"/>
                    </a:cubicBezTo>
                    <a:cubicBezTo>
                      <a:pt x="26050" y="1185727"/>
                      <a:pt x="67146" y="1221219"/>
                      <a:pt x="0" y="1154072"/>
                    </a:cubicBezTo>
                    <a:cubicBezTo>
                      <a:pt x="45720" y="1085493"/>
                      <a:pt x="11430" y="1108352"/>
                      <a:pt x="57150" y="1154072"/>
                    </a:cubicBezTo>
                    <a:cubicBezTo>
                      <a:pt x="69292" y="1166214"/>
                      <a:pt x="85725" y="1173122"/>
                      <a:pt x="100012" y="1182647"/>
                    </a:cubicBezTo>
                    <a:cubicBezTo>
                      <a:pt x="104775" y="1196935"/>
                      <a:pt x="107565" y="1212039"/>
                      <a:pt x="114300" y="1225510"/>
                    </a:cubicBezTo>
                    <a:cubicBezTo>
                      <a:pt x="121979" y="1240868"/>
                      <a:pt x="137941" y="1251925"/>
                      <a:pt x="142875" y="1268372"/>
                    </a:cubicBezTo>
                    <a:cubicBezTo>
                      <a:pt x="152552" y="1300628"/>
                      <a:pt x="142102" y="1338264"/>
                      <a:pt x="157162" y="1368385"/>
                    </a:cubicBezTo>
                    <a:cubicBezTo>
                      <a:pt x="167811" y="1389683"/>
                      <a:pt x="193014" y="1400598"/>
                      <a:pt x="214312" y="1411247"/>
                    </a:cubicBezTo>
                    <a:cubicBezTo>
                      <a:pt x="241253" y="1424717"/>
                      <a:pt x="300037" y="1439822"/>
                      <a:pt x="300037" y="1439822"/>
                    </a:cubicBezTo>
                    <a:lnTo>
                      <a:pt x="385762" y="1496972"/>
                    </a:lnTo>
                    <a:lnTo>
                      <a:pt x="428625" y="1525547"/>
                    </a:lnTo>
                    <a:cubicBezTo>
                      <a:pt x="561975" y="1520785"/>
                      <a:pt x="696681" y="1530815"/>
                      <a:pt x="828675" y="1511260"/>
                    </a:cubicBezTo>
                    <a:cubicBezTo>
                      <a:pt x="843573" y="1509053"/>
                      <a:pt x="822741" y="1480928"/>
                      <a:pt x="814387" y="1468397"/>
                    </a:cubicBezTo>
                    <a:cubicBezTo>
                      <a:pt x="783809" y="1422530"/>
                      <a:pt x="773599" y="1426226"/>
                      <a:pt x="728662" y="1411247"/>
                    </a:cubicBezTo>
                    <a:cubicBezTo>
                      <a:pt x="708570" y="1471525"/>
                      <a:pt x="696352" y="1487634"/>
                      <a:pt x="728662" y="1568410"/>
                    </a:cubicBezTo>
                    <a:cubicBezTo>
                      <a:pt x="735039" y="1584353"/>
                      <a:pt x="757237" y="1587460"/>
                      <a:pt x="771525" y="1596985"/>
                    </a:cubicBezTo>
                    <a:cubicBezTo>
                      <a:pt x="857250" y="1592222"/>
                      <a:pt x="943230" y="1590837"/>
                      <a:pt x="1028700" y="1582697"/>
                    </a:cubicBezTo>
                    <a:cubicBezTo>
                      <a:pt x="1043692" y="1581269"/>
                      <a:pt x="1057081" y="1572547"/>
                      <a:pt x="1071562" y="1568410"/>
                    </a:cubicBezTo>
                    <a:cubicBezTo>
                      <a:pt x="1197151" y="1532527"/>
                      <a:pt x="1068798" y="1574092"/>
                      <a:pt x="1171575" y="1539835"/>
                    </a:cubicBezTo>
                    <a:cubicBezTo>
                      <a:pt x="1166812" y="1520785"/>
                      <a:pt x="1165022" y="1500734"/>
                      <a:pt x="1157287" y="1482685"/>
                    </a:cubicBezTo>
                    <a:cubicBezTo>
                      <a:pt x="1150523" y="1466902"/>
                      <a:pt x="1111595" y="1441191"/>
                      <a:pt x="1128712" y="1439822"/>
                    </a:cubicBezTo>
                    <a:cubicBezTo>
                      <a:pt x="1256978" y="1429561"/>
                      <a:pt x="1385887" y="1449347"/>
                      <a:pt x="1514475" y="1454110"/>
                    </a:cubicBezTo>
                    <a:cubicBezTo>
                      <a:pt x="1523303" y="1467351"/>
                      <a:pt x="1573127" y="1517652"/>
                      <a:pt x="1528762" y="1539835"/>
                    </a:cubicBezTo>
                    <a:cubicBezTo>
                      <a:pt x="1515292" y="1546570"/>
                      <a:pt x="1500187" y="1530310"/>
                      <a:pt x="1485900" y="1525547"/>
                    </a:cubicBezTo>
                    <a:cubicBezTo>
                      <a:pt x="1476375" y="1511260"/>
                      <a:pt x="1453958" y="1499523"/>
                      <a:pt x="1457325" y="1482685"/>
                    </a:cubicBezTo>
                    <a:cubicBezTo>
                      <a:pt x="1460692" y="1465847"/>
                      <a:pt x="1483059" y="1455333"/>
                      <a:pt x="1500187" y="1454110"/>
                    </a:cubicBezTo>
                    <a:cubicBezTo>
                      <a:pt x="1552657" y="1450362"/>
                      <a:pt x="1604962" y="1463635"/>
                      <a:pt x="1657350" y="1468397"/>
                    </a:cubicBezTo>
                    <a:cubicBezTo>
                      <a:pt x="1725274" y="1513680"/>
                      <a:pt x="1683921" y="1491541"/>
                      <a:pt x="1785937" y="1525547"/>
                    </a:cubicBezTo>
                    <a:lnTo>
                      <a:pt x="1828800" y="1539835"/>
                    </a:lnTo>
                    <a:cubicBezTo>
                      <a:pt x="1843087" y="1535072"/>
                      <a:pt x="1857051" y="1529200"/>
                      <a:pt x="1871662" y="1525547"/>
                    </a:cubicBezTo>
                    <a:cubicBezTo>
                      <a:pt x="1895221" y="1519657"/>
                      <a:pt x="1921380" y="1522120"/>
                      <a:pt x="1943100" y="1511260"/>
                    </a:cubicBezTo>
                    <a:cubicBezTo>
                      <a:pt x="1961172" y="1502224"/>
                      <a:pt x="1969150" y="1479605"/>
                      <a:pt x="1985962" y="1468397"/>
                    </a:cubicBezTo>
                    <a:cubicBezTo>
                      <a:pt x="1998493" y="1460043"/>
                      <a:pt x="2014537" y="1458872"/>
                      <a:pt x="2028825" y="1454110"/>
                    </a:cubicBezTo>
                    <a:cubicBezTo>
                      <a:pt x="2038350" y="1439822"/>
                      <a:pt x="2071688" y="1420772"/>
                      <a:pt x="2057400" y="1411247"/>
                    </a:cubicBezTo>
                    <a:cubicBezTo>
                      <a:pt x="2037194" y="1397777"/>
                      <a:pt x="2003134" y="1408363"/>
                      <a:pt x="1985962" y="1425535"/>
                    </a:cubicBezTo>
                    <a:cubicBezTo>
                      <a:pt x="1975313" y="1436184"/>
                      <a:pt x="1985769" y="1464260"/>
                      <a:pt x="2000250" y="1468397"/>
                    </a:cubicBezTo>
                    <a:cubicBezTo>
                      <a:pt x="2059956" y="1485456"/>
                      <a:pt x="2124075" y="1477922"/>
                      <a:pt x="2185987" y="1482685"/>
                    </a:cubicBezTo>
                    <a:cubicBezTo>
                      <a:pt x="2224087" y="1492210"/>
                      <a:pt x="2265161" y="1493697"/>
                      <a:pt x="2300287" y="1511260"/>
                    </a:cubicBezTo>
                    <a:cubicBezTo>
                      <a:pt x="2375000" y="1548617"/>
                      <a:pt x="2336774" y="1534670"/>
                      <a:pt x="2414587" y="1554122"/>
                    </a:cubicBezTo>
                    <a:cubicBezTo>
                      <a:pt x="2424112" y="1568410"/>
                      <a:pt x="2447327" y="1580326"/>
                      <a:pt x="2443162" y="1596985"/>
                    </a:cubicBezTo>
                    <a:cubicBezTo>
                      <a:pt x="2439510" y="1611596"/>
                      <a:pt x="2415360" y="1611272"/>
                      <a:pt x="2400300" y="1611272"/>
                    </a:cubicBezTo>
                    <a:cubicBezTo>
                      <a:pt x="2371331" y="1611272"/>
                      <a:pt x="2343150" y="1601747"/>
                      <a:pt x="2314575" y="1596985"/>
                    </a:cubicBezTo>
                    <a:cubicBezTo>
                      <a:pt x="2289531" y="1580289"/>
                      <a:pt x="2250523" y="1566955"/>
                      <a:pt x="2257425" y="1525547"/>
                    </a:cubicBezTo>
                    <a:cubicBezTo>
                      <a:pt x="2260248" y="1508609"/>
                      <a:pt x="2276475" y="1496972"/>
                      <a:pt x="2286000" y="1482685"/>
                    </a:cubicBezTo>
                    <a:cubicBezTo>
                      <a:pt x="2409825" y="1487447"/>
                      <a:pt x="2533852" y="1488446"/>
                      <a:pt x="2657475" y="1496972"/>
                    </a:cubicBezTo>
                    <a:cubicBezTo>
                      <a:pt x="2672500" y="1498008"/>
                      <a:pt x="2685856" y="1507123"/>
                      <a:pt x="2700337" y="1511260"/>
                    </a:cubicBezTo>
                    <a:cubicBezTo>
                      <a:pt x="2719218" y="1516655"/>
                      <a:pt x="2738118" y="1522319"/>
                      <a:pt x="2757487" y="1525547"/>
                    </a:cubicBezTo>
                    <a:cubicBezTo>
                      <a:pt x="2795361" y="1531859"/>
                      <a:pt x="2833776" y="1534405"/>
                      <a:pt x="2871787" y="1539835"/>
                    </a:cubicBezTo>
                    <a:cubicBezTo>
                      <a:pt x="2900465" y="1543932"/>
                      <a:pt x="2928937" y="1549360"/>
                      <a:pt x="2957512" y="1554122"/>
                    </a:cubicBezTo>
                    <a:cubicBezTo>
                      <a:pt x="3024360" y="1576405"/>
                      <a:pt x="3053466" y="1592601"/>
                      <a:pt x="3143250" y="1554122"/>
                    </a:cubicBezTo>
                    <a:cubicBezTo>
                      <a:pt x="3159033" y="1547358"/>
                      <a:pt x="3114675" y="1535072"/>
                      <a:pt x="3100387" y="1525547"/>
                    </a:cubicBezTo>
                    <a:cubicBezTo>
                      <a:pt x="2995493" y="1560512"/>
                      <a:pt x="3035960" y="1532823"/>
                      <a:pt x="2971800" y="1596985"/>
                    </a:cubicBezTo>
                    <a:cubicBezTo>
                      <a:pt x="3126310" y="1648487"/>
                      <a:pt x="3088684" y="1641519"/>
                      <a:pt x="3400425" y="1596985"/>
                    </a:cubicBezTo>
                    <a:cubicBezTo>
                      <a:pt x="3415334" y="1594855"/>
                      <a:pt x="3409950" y="1568410"/>
                      <a:pt x="3414712" y="1554122"/>
                    </a:cubicBezTo>
                    <a:cubicBezTo>
                      <a:pt x="3409950" y="1539835"/>
                      <a:pt x="3385516" y="1513390"/>
                      <a:pt x="3400425" y="1511260"/>
                    </a:cubicBezTo>
                    <a:cubicBezTo>
                      <a:pt x="3571967" y="1486754"/>
                      <a:pt x="3569533" y="1495411"/>
                      <a:pt x="3657600" y="1554122"/>
                    </a:cubicBezTo>
                    <a:cubicBezTo>
                      <a:pt x="3714750" y="1549360"/>
                      <a:pt x="3773908" y="1555590"/>
                      <a:pt x="3829050" y="1539835"/>
                    </a:cubicBezTo>
                    <a:cubicBezTo>
                      <a:pt x="3854598" y="1532536"/>
                      <a:pt x="3873037" y="1471081"/>
                      <a:pt x="3843337" y="1454110"/>
                    </a:cubicBezTo>
                    <a:cubicBezTo>
                      <a:pt x="3818185" y="1439737"/>
                      <a:pt x="3786187" y="1444585"/>
                      <a:pt x="3757612" y="1439822"/>
                    </a:cubicBezTo>
                    <a:cubicBezTo>
                      <a:pt x="3767137" y="1425535"/>
                      <a:pt x="3774045" y="1409102"/>
                      <a:pt x="3786187" y="1396960"/>
                    </a:cubicBezTo>
                    <a:cubicBezTo>
                      <a:pt x="3870876" y="1312272"/>
                      <a:pt x="4089457" y="1356548"/>
                      <a:pt x="4143375" y="1354097"/>
                    </a:cubicBezTo>
                    <a:cubicBezTo>
                      <a:pt x="4157662" y="1339810"/>
                      <a:pt x="4175029" y="1328047"/>
                      <a:pt x="4186237" y="1311235"/>
                    </a:cubicBezTo>
                    <a:cubicBezTo>
                      <a:pt x="4203556" y="1285257"/>
                      <a:pt x="4207020" y="1251488"/>
                      <a:pt x="4186237" y="1225510"/>
                    </a:cubicBezTo>
                    <a:cubicBezTo>
                      <a:pt x="4175510" y="1212102"/>
                      <a:pt x="4157662" y="1206460"/>
                      <a:pt x="4143375" y="1196935"/>
                    </a:cubicBezTo>
                    <a:cubicBezTo>
                      <a:pt x="4041360" y="1230940"/>
                      <a:pt x="4074358" y="1250572"/>
                      <a:pt x="4029075" y="1182647"/>
                    </a:cubicBezTo>
                    <a:cubicBezTo>
                      <a:pt x="4033837" y="1158835"/>
                      <a:pt x="4032502" y="1132930"/>
                      <a:pt x="4043362" y="1111210"/>
                    </a:cubicBezTo>
                    <a:cubicBezTo>
                      <a:pt x="4052398" y="1093137"/>
                      <a:pt x="4070703" y="1081282"/>
                      <a:pt x="4086225" y="1068347"/>
                    </a:cubicBezTo>
                    <a:cubicBezTo>
                      <a:pt x="4141628" y="1022178"/>
                      <a:pt x="4158481" y="1034353"/>
                      <a:pt x="4243387" y="1011197"/>
                    </a:cubicBezTo>
                    <a:cubicBezTo>
                      <a:pt x="4257917" y="1007234"/>
                      <a:pt x="4271962" y="1001672"/>
                      <a:pt x="4286250" y="996910"/>
                    </a:cubicBezTo>
                    <a:cubicBezTo>
                      <a:pt x="4339349" y="917261"/>
                      <a:pt x="4322179" y="962665"/>
                      <a:pt x="4300537" y="811172"/>
                    </a:cubicBezTo>
                    <a:cubicBezTo>
                      <a:pt x="4297760" y="791733"/>
                      <a:pt x="4301159" y="766801"/>
                      <a:pt x="4286250" y="754022"/>
                    </a:cubicBezTo>
                    <a:cubicBezTo>
                      <a:pt x="4286246" y="754018"/>
                      <a:pt x="4179096" y="718305"/>
                      <a:pt x="4157662" y="711160"/>
                    </a:cubicBezTo>
                    <a:lnTo>
                      <a:pt x="4114800" y="696872"/>
                    </a:lnTo>
                    <a:cubicBezTo>
                      <a:pt x="4105275" y="682585"/>
                      <a:pt x="4082858" y="670848"/>
                      <a:pt x="4086225" y="654010"/>
                    </a:cubicBezTo>
                    <a:cubicBezTo>
                      <a:pt x="4089592" y="637172"/>
                      <a:pt x="4112048" y="627565"/>
                      <a:pt x="4129087" y="625435"/>
                    </a:cubicBezTo>
                    <a:cubicBezTo>
                      <a:pt x="4190522" y="617756"/>
                      <a:pt x="4260056" y="656391"/>
                      <a:pt x="4286250" y="61114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35000">
                    <a:schemeClr val="bg1"/>
                  </a:gs>
                  <a:gs pos="100000">
                    <a:srgbClr val="0000FF"/>
                  </a:gs>
                </a:gsLst>
              </a:gradFill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19" name="Freeform 14"/>
              <p:cNvSpPr/>
              <p:nvPr/>
            </p:nvSpPr>
            <p:spPr>
              <a:xfrm>
                <a:off x="3785850" y="638509"/>
                <a:ext cx="4339136" cy="1647532"/>
              </a:xfrm>
              <a:custGeom>
                <a:avLst/>
                <a:gdLst>
                  <a:gd name="connsiteX0" fmla="*/ 4286250 w 4339349"/>
                  <a:gd name="connsiteY0" fmla="*/ 611147 h 1648487"/>
                  <a:gd name="connsiteX1" fmla="*/ 4286250 w 4339349"/>
                  <a:gd name="connsiteY1" fmla="*/ 353972 h 1648487"/>
                  <a:gd name="connsiteX2" fmla="*/ 4271962 w 4339349"/>
                  <a:gd name="connsiteY2" fmla="*/ 311110 h 1648487"/>
                  <a:gd name="connsiteX3" fmla="*/ 4229100 w 4339349"/>
                  <a:gd name="connsiteY3" fmla="*/ 282535 h 1648487"/>
                  <a:gd name="connsiteX4" fmla="*/ 4200525 w 4339349"/>
                  <a:gd name="connsiteY4" fmla="*/ 239672 h 1648487"/>
                  <a:gd name="connsiteX5" fmla="*/ 4157662 w 4339349"/>
                  <a:gd name="connsiteY5" fmla="*/ 225385 h 1648487"/>
                  <a:gd name="connsiteX6" fmla="*/ 4114800 w 4339349"/>
                  <a:gd name="connsiteY6" fmla="*/ 196810 h 1648487"/>
                  <a:gd name="connsiteX7" fmla="*/ 4029075 w 4339349"/>
                  <a:gd name="connsiteY7" fmla="*/ 153947 h 1648487"/>
                  <a:gd name="connsiteX8" fmla="*/ 4000500 w 4339349"/>
                  <a:gd name="connsiteY8" fmla="*/ 111085 h 1648487"/>
                  <a:gd name="connsiteX9" fmla="*/ 3914775 w 4339349"/>
                  <a:gd name="connsiteY9" fmla="*/ 53935 h 1648487"/>
                  <a:gd name="connsiteX10" fmla="*/ 3800475 w 4339349"/>
                  <a:gd name="connsiteY10" fmla="*/ 68222 h 1648487"/>
                  <a:gd name="connsiteX11" fmla="*/ 3714750 w 4339349"/>
                  <a:gd name="connsiteY11" fmla="*/ 125372 h 1648487"/>
                  <a:gd name="connsiteX12" fmla="*/ 3586162 w 4339349"/>
                  <a:gd name="connsiteY12" fmla="*/ 139660 h 1648487"/>
                  <a:gd name="connsiteX13" fmla="*/ 3543300 w 4339349"/>
                  <a:gd name="connsiteY13" fmla="*/ 168235 h 1648487"/>
                  <a:gd name="connsiteX14" fmla="*/ 3586162 w 4339349"/>
                  <a:gd name="connsiteY14" fmla="*/ 339685 h 1648487"/>
                  <a:gd name="connsiteX15" fmla="*/ 3643312 w 4339349"/>
                  <a:gd name="connsiteY15" fmla="*/ 353972 h 1648487"/>
                  <a:gd name="connsiteX16" fmla="*/ 3771900 w 4339349"/>
                  <a:gd name="connsiteY16" fmla="*/ 382547 h 1648487"/>
                  <a:gd name="connsiteX17" fmla="*/ 3786187 w 4339349"/>
                  <a:gd name="connsiteY17" fmla="*/ 425410 h 1648487"/>
                  <a:gd name="connsiteX18" fmla="*/ 3700462 w 4339349"/>
                  <a:gd name="connsiteY18" fmla="*/ 468272 h 1648487"/>
                  <a:gd name="connsiteX19" fmla="*/ 3529012 w 4339349"/>
                  <a:gd name="connsiteY19" fmla="*/ 439697 h 1648487"/>
                  <a:gd name="connsiteX20" fmla="*/ 3429000 w 4339349"/>
                  <a:gd name="connsiteY20" fmla="*/ 396835 h 1648487"/>
                  <a:gd name="connsiteX21" fmla="*/ 3386137 w 4339349"/>
                  <a:gd name="connsiteY21" fmla="*/ 368260 h 1648487"/>
                  <a:gd name="connsiteX22" fmla="*/ 3343275 w 4339349"/>
                  <a:gd name="connsiteY22" fmla="*/ 353972 h 1648487"/>
                  <a:gd name="connsiteX23" fmla="*/ 3286125 w 4339349"/>
                  <a:gd name="connsiteY23" fmla="*/ 325397 h 1648487"/>
                  <a:gd name="connsiteX24" fmla="*/ 3257550 w 4339349"/>
                  <a:gd name="connsiteY24" fmla="*/ 282535 h 1648487"/>
                  <a:gd name="connsiteX25" fmla="*/ 3171825 w 4339349"/>
                  <a:gd name="connsiteY25" fmla="*/ 253960 h 1648487"/>
                  <a:gd name="connsiteX26" fmla="*/ 3128962 w 4339349"/>
                  <a:gd name="connsiteY26" fmla="*/ 225385 h 1648487"/>
                  <a:gd name="connsiteX27" fmla="*/ 3028950 w 4339349"/>
                  <a:gd name="connsiteY27" fmla="*/ 196810 h 1648487"/>
                  <a:gd name="connsiteX28" fmla="*/ 2986087 w 4339349"/>
                  <a:gd name="connsiteY28" fmla="*/ 168235 h 1648487"/>
                  <a:gd name="connsiteX29" fmla="*/ 2857500 w 4339349"/>
                  <a:gd name="connsiteY29" fmla="*/ 182522 h 1648487"/>
                  <a:gd name="connsiteX30" fmla="*/ 2843212 w 4339349"/>
                  <a:gd name="connsiteY30" fmla="*/ 225385 h 1648487"/>
                  <a:gd name="connsiteX31" fmla="*/ 2828925 w 4339349"/>
                  <a:gd name="connsiteY31" fmla="*/ 296822 h 1648487"/>
                  <a:gd name="connsiteX32" fmla="*/ 2786062 w 4339349"/>
                  <a:gd name="connsiteY32" fmla="*/ 325397 h 1648487"/>
                  <a:gd name="connsiteX33" fmla="*/ 2586037 w 4339349"/>
                  <a:gd name="connsiteY33" fmla="*/ 311110 h 1648487"/>
                  <a:gd name="connsiteX34" fmla="*/ 2500312 w 4339349"/>
                  <a:gd name="connsiteY34" fmla="*/ 282535 h 1648487"/>
                  <a:gd name="connsiteX35" fmla="*/ 2443162 w 4339349"/>
                  <a:gd name="connsiteY35" fmla="*/ 239672 h 1648487"/>
                  <a:gd name="connsiteX36" fmla="*/ 2386012 w 4339349"/>
                  <a:gd name="connsiteY36" fmla="*/ 211097 h 1648487"/>
                  <a:gd name="connsiteX37" fmla="*/ 2314575 w 4339349"/>
                  <a:gd name="connsiteY37" fmla="*/ 125372 h 1648487"/>
                  <a:gd name="connsiteX38" fmla="*/ 2257425 w 4339349"/>
                  <a:gd name="connsiteY38" fmla="*/ 82510 h 1648487"/>
                  <a:gd name="connsiteX39" fmla="*/ 2171700 w 4339349"/>
                  <a:gd name="connsiteY39" fmla="*/ 11072 h 1648487"/>
                  <a:gd name="connsiteX40" fmla="*/ 1943100 w 4339349"/>
                  <a:gd name="connsiteY40" fmla="*/ 25360 h 1648487"/>
                  <a:gd name="connsiteX41" fmla="*/ 1900237 w 4339349"/>
                  <a:gd name="connsiteY41" fmla="*/ 39647 h 1648487"/>
                  <a:gd name="connsiteX42" fmla="*/ 1871662 w 4339349"/>
                  <a:gd name="connsiteY42" fmla="*/ 82510 h 1648487"/>
                  <a:gd name="connsiteX43" fmla="*/ 1957387 w 4339349"/>
                  <a:gd name="connsiteY43" fmla="*/ 253960 h 1648487"/>
                  <a:gd name="connsiteX44" fmla="*/ 1985962 w 4339349"/>
                  <a:gd name="connsiteY44" fmla="*/ 296822 h 1648487"/>
                  <a:gd name="connsiteX45" fmla="*/ 2071687 w 4339349"/>
                  <a:gd name="connsiteY45" fmla="*/ 353972 h 1648487"/>
                  <a:gd name="connsiteX46" fmla="*/ 2014537 w 4339349"/>
                  <a:gd name="connsiteY46" fmla="*/ 439697 h 1648487"/>
                  <a:gd name="connsiteX47" fmla="*/ 1957387 w 4339349"/>
                  <a:gd name="connsiteY47" fmla="*/ 453985 h 1648487"/>
                  <a:gd name="connsiteX48" fmla="*/ 1771650 w 4339349"/>
                  <a:gd name="connsiteY48" fmla="*/ 439697 h 1648487"/>
                  <a:gd name="connsiteX49" fmla="*/ 1714500 w 4339349"/>
                  <a:gd name="connsiteY49" fmla="*/ 396835 h 1648487"/>
                  <a:gd name="connsiteX50" fmla="*/ 1571625 w 4339349"/>
                  <a:gd name="connsiteY50" fmla="*/ 353972 h 1648487"/>
                  <a:gd name="connsiteX51" fmla="*/ 1485900 w 4339349"/>
                  <a:gd name="connsiteY51" fmla="*/ 311110 h 1648487"/>
                  <a:gd name="connsiteX52" fmla="*/ 1400175 w 4339349"/>
                  <a:gd name="connsiteY52" fmla="*/ 268247 h 1648487"/>
                  <a:gd name="connsiteX53" fmla="*/ 1171575 w 4339349"/>
                  <a:gd name="connsiteY53" fmla="*/ 325397 h 1648487"/>
                  <a:gd name="connsiteX54" fmla="*/ 1157287 w 4339349"/>
                  <a:gd name="connsiteY54" fmla="*/ 368260 h 1648487"/>
                  <a:gd name="connsiteX55" fmla="*/ 1171575 w 4339349"/>
                  <a:gd name="connsiteY55" fmla="*/ 411122 h 1648487"/>
                  <a:gd name="connsiteX56" fmla="*/ 1128712 w 4339349"/>
                  <a:gd name="connsiteY56" fmla="*/ 439697 h 1648487"/>
                  <a:gd name="connsiteX57" fmla="*/ 1014412 w 4339349"/>
                  <a:gd name="connsiteY57" fmla="*/ 482560 h 1648487"/>
                  <a:gd name="connsiteX58" fmla="*/ 971550 w 4339349"/>
                  <a:gd name="connsiteY58" fmla="*/ 468272 h 1648487"/>
                  <a:gd name="connsiteX59" fmla="*/ 814387 w 4339349"/>
                  <a:gd name="connsiteY59" fmla="*/ 439697 h 1648487"/>
                  <a:gd name="connsiteX60" fmla="*/ 700087 w 4339349"/>
                  <a:gd name="connsiteY60" fmla="*/ 411122 h 1648487"/>
                  <a:gd name="connsiteX61" fmla="*/ 628650 w 4339349"/>
                  <a:gd name="connsiteY61" fmla="*/ 396835 h 1648487"/>
                  <a:gd name="connsiteX62" fmla="*/ 400050 w 4339349"/>
                  <a:gd name="connsiteY62" fmla="*/ 439697 h 1648487"/>
                  <a:gd name="connsiteX63" fmla="*/ 385762 w 4339349"/>
                  <a:gd name="connsiteY63" fmla="*/ 482560 h 1648487"/>
                  <a:gd name="connsiteX64" fmla="*/ 400050 w 4339349"/>
                  <a:gd name="connsiteY64" fmla="*/ 553997 h 1648487"/>
                  <a:gd name="connsiteX65" fmla="*/ 485775 w 4339349"/>
                  <a:gd name="connsiteY65" fmla="*/ 582572 h 1648487"/>
                  <a:gd name="connsiteX66" fmla="*/ 557212 w 4339349"/>
                  <a:gd name="connsiteY66" fmla="*/ 611147 h 1648487"/>
                  <a:gd name="connsiteX67" fmla="*/ 300037 w 4339349"/>
                  <a:gd name="connsiteY67" fmla="*/ 639722 h 1648487"/>
                  <a:gd name="connsiteX68" fmla="*/ 257175 w 4339349"/>
                  <a:gd name="connsiteY68" fmla="*/ 654010 h 1648487"/>
                  <a:gd name="connsiteX69" fmla="*/ 200025 w 4339349"/>
                  <a:gd name="connsiteY69" fmla="*/ 668297 h 1648487"/>
                  <a:gd name="connsiteX70" fmla="*/ 71437 w 4339349"/>
                  <a:gd name="connsiteY70" fmla="*/ 711160 h 1648487"/>
                  <a:gd name="connsiteX71" fmla="*/ 28575 w 4339349"/>
                  <a:gd name="connsiteY71" fmla="*/ 725447 h 1648487"/>
                  <a:gd name="connsiteX72" fmla="*/ 57150 w 4339349"/>
                  <a:gd name="connsiteY72" fmla="*/ 882610 h 1648487"/>
                  <a:gd name="connsiteX73" fmla="*/ 71437 w 4339349"/>
                  <a:gd name="connsiteY73" fmla="*/ 925472 h 1648487"/>
                  <a:gd name="connsiteX74" fmla="*/ 114300 w 4339349"/>
                  <a:gd name="connsiteY74" fmla="*/ 954047 h 1648487"/>
                  <a:gd name="connsiteX75" fmla="*/ 200025 w 4339349"/>
                  <a:gd name="connsiteY75" fmla="*/ 1039772 h 1648487"/>
                  <a:gd name="connsiteX76" fmla="*/ 185737 w 4339349"/>
                  <a:gd name="connsiteY76" fmla="*/ 1196935 h 1648487"/>
                  <a:gd name="connsiteX77" fmla="*/ 171450 w 4339349"/>
                  <a:gd name="connsiteY77" fmla="*/ 1239797 h 1648487"/>
                  <a:gd name="connsiteX78" fmla="*/ 128587 w 4339349"/>
                  <a:gd name="connsiteY78" fmla="*/ 1254085 h 1648487"/>
                  <a:gd name="connsiteX79" fmla="*/ 0 w 4339349"/>
                  <a:gd name="connsiteY79" fmla="*/ 1154072 h 1648487"/>
                  <a:gd name="connsiteX80" fmla="*/ 57150 w 4339349"/>
                  <a:gd name="connsiteY80" fmla="*/ 1154072 h 1648487"/>
                  <a:gd name="connsiteX81" fmla="*/ 100012 w 4339349"/>
                  <a:gd name="connsiteY81" fmla="*/ 1182647 h 1648487"/>
                  <a:gd name="connsiteX82" fmla="*/ 114300 w 4339349"/>
                  <a:gd name="connsiteY82" fmla="*/ 1225510 h 1648487"/>
                  <a:gd name="connsiteX83" fmla="*/ 142875 w 4339349"/>
                  <a:gd name="connsiteY83" fmla="*/ 1268372 h 1648487"/>
                  <a:gd name="connsiteX84" fmla="*/ 157162 w 4339349"/>
                  <a:gd name="connsiteY84" fmla="*/ 1368385 h 1648487"/>
                  <a:gd name="connsiteX85" fmla="*/ 214312 w 4339349"/>
                  <a:gd name="connsiteY85" fmla="*/ 1411247 h 1648487"/>
                  <a:gd name="connsiteX86" fmla="*/ 300037 w 4339349"/>
                  <a:gd name="connsiteY86" fmla="*/ 1439822 h 1648487"/>
                  <a:gd name="connsiteX87" fmla="*/ 385762 w 4339349"/>
                  <a:gd name="connsiteY87" fmla="*/ 1496972 h 1648487"/>
                  <a:gd name="connsiteX88" fmla="*/ 428625 w 4339349"/>
                  <a:gd name="connsiteY88" fmla="*/ 1525547 h 1648487"/>
                  <a:gd name="connsiteX89" fmla="*/ 828675 w 4339349"/>
                  <a:gd name="connsiteY89" fmla="*/ 1511260 h 1648487"/>
                  <a:gd name="connsiteX90" fmla="*/ 814387 w 4339349"/>
                  <a:gd name="connsiteY90" fmla="*/ 1468397 h 1648487"/>
                  <a:gd name="connsiteX91" fmla="*/ 728662 w 4339349"/>
                  <a:gd name="connsiteY91" fmla="*/ 1411247 h 1648487"/>
                  <a:gd name="connsiteX92" fmla="*/ 728662 w 4339349"/>
                  <a:gd name="connsiteY92" fmla="*/ 1568410 h 1648487"/>
                  <a:gd name="connsiteX93" fmla="*/ 771525 w 4339349"/>
                  <a:gd name="connsiteY93" fmla="*/ 1596985 h 1648487"/>
                  <a:gd name="connsiteX94" fmla="*/ 1028700 w 4339349"/>
                  <a:gd name="connsiteY94" fmla="*/ 1582697 h 1648487"/>
                  <a:gd name="connsiteX95" fmla="*/ 1071562 w 4339349"/>
                  <a:gd name="connsiteY95" fmla="*/ 1568410 h 1648487"/>
                  <a:gd name="connsiteX96" fmla="*/ 1171575 w 4339349"/>
                  <a:gd name="connsiteY96" fmla="*/ 1539835 h 1648487"/>
                  <a:gd name="connsiteX97" fmla="*/ 1157287 w 4339349"/>
                  <a:gd name="connsiteY97" fmla="*/ 1482685 h 1648487"/>
                  <a:gd name="connsiteX98" fmla="*/ 1128712 w 4339349"/>
                  <a:gd name="connsiteY98" fmla="*/ 1439822 h 1648487"/>
                  <a:gd name="connsiteX99" fmla="*/ 1514475 w 4339349"/>
                  <a:gd name="connsiteY99" fmla="*/ 1454110 h 1648487"/>
                  <a:gd name="connsiteX100" fmla="*/ 1528762 w 4339349"/>
                  <a:gd name="connsiteY100" fmla="*/ 1539835 h 1648487"/>
                  <a:gd name="connsiteX101" fmla="*/ 1485900 w 4339349"/>
                  <a:gd name="connsiteY101" fmla="*/ 1525547 h 1648487"/>
                  <a:gd name="connsiteX102" fmla="*/ 1457325 w 4339349"/>
                  <a:gd name="connsiteY102" fmla="*/ 1482685 h 1648487"/>
                  <a:gd name="connsiteX103" fmla="*/ 1500187 w 4339349"/>
                  <a:gd name="connsiteY103" fmla="*/ 1454110 h 1648487"/>
                  <a:gd name="connsiteX104" fmla="*/ 1657350 w 4339349"/>
                  <a:gd name="connsiteY104" fmla="*/ 1468397 h 1648487"/>
                  <a:gd name="connsiteX105" fmla="*/ 1785937 w 4339349"/>
                  <a:gd name="connsiteY105" fmla="*/ 1525547 h 1648487"/>
                  <a:gd name="connsiteX106" fmla="*/ 1828800 w 4339349"/>
                  <a:gd name="connsiteY106" fmla="*/ 1539835 h 1648487"/>
                  <a:gd name="connsiteX107" fmla="*/ 1871662 w 4339349"/>
                  <a:gd name="connsiteY107" fmla="*/ 1525547 h 1648487"/>
                  <a:gd name="connsiteX108" fmla="*/ 1943100 w 4339349"/>
                  <a:gd name="connsiteY108" fmla="*/ 1511260 h 1648487"/>
                  <a:gd name="connsiteX109" fmla="*/ 1985962 w 4339349"/>
                  <a:gd name="connsiteY109" fmla="*/ 1468397 h 1648487"/>
                  <a:gd name="connsiteX110" fmla="*/ 2028825 w 4339349"/>
                  <a:gd name="connsiteY110" fmla="*/ 1454110 h 1648487"/>
                  <a:gd name="connsiteX111" fmla="*/ 2057400 w 4339349"/>
                  <a:gd name="connsiteY111" fmla="*/ 1411247 h 1648487"/>
                  <a:gd name="connsiteX112" fmla="*/ 1985962 w 4339349"/>
                  <a:gd name="connsiteY112" fmla="*/ 1425535 h 1648487"/>
                  <a:gd name="connsiteX113" fmla="*/ 2000250 w 4339349"/>
                  <a:gd name="connsiteY113" fmla="*/ 1468397 h 1648487"/>
                  <a:gd name="connsiteX114" fmla="*/ 2185987 w 4339349"/>
                  <a:gd name="connsiteY114" fmla="*/ 1482685 h 1648487"/>
                  <a:gd name="connsiteX115" fmla="*/ 2300287 w 4339349"/>
                  <a:gd name="connsiteY115" fmla="*/ 1511260 h 1648487"/>
                  <a:gd name="connsiteX116" fmla="*/ 2414587 w 4339349"/>
                  <a:gd name="connsiteY116" fmla="*/ 1554122 h 1648487"/>
                  <a:gd name="connsiteX117" fmla="*/ 2443162 w 4339349"/>
                  <a:gd name="connsiteY117" fmla="*/ 1596985 h 1648487"/>
                  <a:gd name="connsiteX118" fmla="*/ 2400300 w 4339349"/>
                  <a:gd name="connsiteY118" fmla="*/ 1611272 h 1648487"/>
                  <a:gd name="connsiteX119" fmla="*/ 2314575 w 4339349"/>
                  <a:gd name="connsiteY119" fmla="*/ 1596985 h 1648487"/>
                  <a:gd name="connsiteX120" fmla="*/ 2257425 w 4339349"/>
                  <a:gd name="connsiteY120" fmla="*/ 1525547 h 1648487"/>
                  <a:gd name="connsiteX121" fmla="*/ 2286000 w 4339349"/>
                  <a:gd name="connsiteY121" fmla="*/ 1482685 h 1648487"/>
                  <a:gd name="connsiteX122" fmla="*/ 2657475 w 4339349"/>
                  <a:gd name="connsiteY122" fmla="*/ 1496972 h 1648487"/>
                  <a:gd name="connsiteX123" fmla="*/ 2700337 w 4339349"/>
                  <a:gd name="connsiteY123" fmla="*/ 1511260 h 1648487"/>
                  <a:gd name="connsiteX124" fmla="*/ 2757487 w 4339349"/>
                  <a:gd name="connsiteY124" fmla="*/ 1525547 h 1648487"/>
                  <a:gd name="connsiteX125" fmla="*/ 2871787 w 4339349"/>
                  <a:gd name="connsiteY125" fmla="*/ 1539835 h 1648487"/>
                  <a:gd name="connsiteX126" fmla="*/ 2957512 w 4339349"/>
                  <a:gd name="connsiteY126" fmla="*/ 1554122 h 1648487"/>
                  <a:gd name="connsiteX127" fmla="*/ 3143250 w 4339349"/>
                  <a:gd name="connsiteY127" fmla="*/ 1554122 h 1648487"/>
                  <a:gd name="connsiteX128" fmla="*/ 3100387 w 4339349"/>
                  <a:gd name="connsiteY128" fmla="*/ 1525547 h 1648487"/>
                  <a:gd name="connsiteX129" fmla="*/ 2971800 w 4339349"/>
                  <a:gd name="connsiteY129" fmla="*/ 1596985 h 1648487"/>
                  <a:gd name="connsiteX130" fmla="*/ 3400425 w 4339349"/>
                  <a:gd name="connsiteY130" fmla="*/ 1596985 h 1648487"/>
                  <a:gd name="connsiteX131" fmla="*/ 3414712 w 4339349"/>
                  <a:gd name="connsiteY131" fmla="*/ 1554122 h 1648487"/>
                  <a:gd name="connsiteX132" fmla="*/ 3400425 w 4339349"/>
                  <a:gd name="connsiteY132" fmla="*/ 1511260 h 1648487"/>
                  <a:gd name="connsiteX133" fmla="*/ 3657600 w 4339349"/>
                  <a:gd name="connsiteY133" fmla="*/ 1554122 h 1648487"/>
                  <a:gd name="connsiteX134" fmla="*/ 3829050 w 4339349"/>
                  <a:gd name="connsiteY134" fmla="*/ 1539835 h 1648487"/>
                  <a:gd name="connsiteX135" fmla="*/ 3843337 w 4339349"/>
                  <a:gd name="connsiteY135" fmla="*/ 1454110 h 1648487"/>
                  <a:gd name="connsiteX136" fmla="*/ 3757612 w 4339349"/>
                  <a:gd name="connsiteY136" fmla="*/ 1439822 h 1648487"/>
                  <a:gd name="connsiteX137" fmla="*/ 3786187 w 4339349"/>
                  <a:gd name="connsiteY137" fmla="*/ 1396960 h 1648487"/>
                  <a:gd name="connsiteX138" fmla="*/ 4143375 w 4339349"/>
                  <a:gd name="connsiteY138" fmla="*/ 1354097 h 1648487"/>
                  <a:gd name="connsiteX139" fmla="*/ 4186237 w 4339349"/>
                  <a:gd name="connsiteY139" fmla="*/ 1311235 h 1648487"/>
                  <a:gd name="connsiteX140" fmla="*/ 4186237 w 4339349"/>
                  <a:gd name="connsiteY140" fmla="*/ 1225510 h 1648487"/>
                  <a:gd name="connsiteX141" fmla="*/ 4143375 w 4339349"/>
                  <a:gd name="connsiteY141" fmla="*/ 1196935 h 1648487"/>
                  <a:gd name="connsiteX142" fmla="*/ 4029075 w 4339349"/>
                  <a:gd name="connsiteY142" fmla="*/ 1182647 h 1648487"/>
                  <a:gd name="connsiteX143" fmla="*/ 4043362 w 4339349"/>
                  <a:gd name="connsiteY143" fmla="*/ 1111210 h 1648487"/>
                  <a:gd name="connsiteX144" fmla="*/ 4086225 w 4339349"/>
                  <a:gd name="connsiteY144" fmla="*/ 1068347 h 1648487"/>
                  <a:gd name="connsiteX145" fmla="*/ 4243387 w 4339349"/>
                  <a:gd name="connsiteY145" fmla="*/ 1011197 h 1648487"/>
                  <a:gd name="connsiteX146" fmla="*/ 4286250 w 4339349"/>
                  <a:gd name="connsiteY146" fmla="*/ 996910 h 1648487"/>
                  <a:gd name="connsiteX147" fmla="*/ 4300537 w 4339349"/>
                  <a:gd name="connsiteY147" fmla="*/ 811172 h 1648487"/>
                  <a:gd name="connsiteX148" fmla="*/ 4286250 w 4339349"/>
                  <a:gd name="connsiteY148" fmla="*/ 754022 h 1648487"/>
                  <a:gd name="connsiteX149" fmla="*/ 4157662 w 4339349"/>
                  <a:gd name="connsiteY149" fmla="*/ 711160 h 1648487"/>
                  <a:gd name="connsiteX150" fmla="*/ 4114800 w 4339349"/>
                  <a:gd name="connsiteY150" fmla="*/ 696872 h 1648487"/>
                  <a:gd name="connsiteX151" fmla="*/ 4086225 w 4339349"/>
                  <a:gd name="connsiteY151" fmla="*/ 654010 h 1648487"/>
                  <a:gd name="connsiteX152" fmla="*/ 4129087 w 4339349"/>
                  <a:gd name="connsiteY152" fmla="*/ 625435 h 1648487"/>
                  <a:gd name="connsiteX153" fmla="*/ 4286250 w 4339349"/>
                  <a:gd name="connsiteY153" fmla="*/ 611147 h 1648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4339349" h="1648487">
                    <a:moveTo>
                      <a:pt x="4286250" y="611147"/>
                    </a:moveTo>
                    <a:cubicBezTo>
                      <a:pt x="4312444" y="565903"/>
                      <a:pt x="4309184" y="560376"/>
                      <a:pt x="4286250" y="353972"/>
                    </a:cubicBezTo>
                    <a:cubicBezTo>
                      <a:pt x="4284587" y="339004"/>
                      <a:pt x="4281370" y="322870"/>
                      <a:pt x="4271962" y="311110"/>
                    </a:cubicBezTo>
                    <a:cubicBezTo>
                      <a:pt x="4261235" y="297702"/>
                      <a:pt x="4243387" y="292060"/>
                      <a:pt x="4229100" y="282535"/>
                    </a:cubicBezTo>
                    <a:cubicBezTo>
                      <a:pt x="4219575" y="268247"/>
                      <a:pt x="4213934" y="250399"/>
                      <a:pt x="4200525" y="239672"/>
                    </a:cubicBezTo>
                    <a:cubicBezTo>
                      <a:pt x="4188765" y="230264"/>
                      <a:pt x="4171133" y="232120"/>
                      <a:pt x="4157662" y="225385"/>
                    </a:cubicBezTo>
                    <a:cubicBezTo>
                      <a:pt x="4142303" y="217706"/>
                      <a:pt x="4130158" y="204489"/>
                      <a:pt x="4114800" y="196810"/>
                    </a:cubicBezTo>
                    <a:cubicBezTo>
                      <a:pt x="3996495" y="137657"/>
                      <a:pt x="4151910" y="235838"/>
                      <a:pt x="4029075" y="153947"/>
                    </a:cubicBezTo>
                    <a:cubicBezTo>
                      <a:pt x="4019550" y="139660"/>
                      <a:pt x="4013423" y="122392"/>
                      <a:pt x="4000500" y="111085"/>
                    </a:cubicBezTo>
                    <a:cubicBezTo>
                      <a:pt x="3974654" y="88470"/>
                      <a:pt x="3914775" y="53935"/>
                      <a:pt x="3914775" y="53935"/>
                    </a:cubicBezTo>
                    <a:cubicBezTo>
                      <a:pt x="3876675" y="58697"/>
                      <a:pt x="3836635" y="55308"/>
                      <a:pt x="3800475" y="68222"/>
                    </a:cubicBezTo>
                    <a:cubicBezTo>
                      <a:pt x="3768133" y="79773"/>
                      <a:pt x="3748883" y="121579"/>
                      <a:pt x="3714750" y="125372"/>
                    </a:cubicBezTo>
                    <a:lnTo>
                      <a:pt x="3586162" y="139660"/>
                    </a:lnTo>
                    <a:cubicBezTo>
                      <a:pt x="3571875" y="149185"/>
                      <a:pt x="3546372" y="151341"/>
                      <a:pt x="3543300" y="168235"/>
                    </a:cubicBezTo>
                    <a:cubicBezTo>
                      <a:pt x="3539247" y="190525"/>
                      <a:pt x="3541723" y="310059"/>
                      <a:pt x="3586162" y="339685"/>
                    </a:cubicBezTo>
                    <a:cubicBezTo>
                      <a:pt x="3602500" y="350577"/>
                      <a:pt x="3624431" y="348578"/>
                      <a:pt x="3643312" y="353972"/>
                    </a:cubicBezTo>
                    <a:cubicBezTo>
                      <a:pt x="3741800" y="382111"/>
                      <a:pt x="3617187" y="356762"/>
                      <a:pt x="3771900" y="382547"/>
                    </a:cubicBezTo>
                    <a:cubicBezTo>
                      <a:pt x="3776662" y="396835"/>
                      <a:pt x="3791780" y="411427"/>
                      <a:pt x="3786187" y="425410"/>
                    </a:cubicBezTo>
                    <a:cubicBezTo>
                      <a:pt x="3777665" y="446716"/>
                      <a:pt x="3718506" y="462257"/>
                      <a:pt x="3700462" y="468272"/>
                    </a:cubicBezTo>
                    <a:cubicBezTo>
                      <a:pt x="3643312" y="458747"/>
                      <a:pt x="3585825" y="451060"/>
                      <a:pt x="3529012" y="439697"/>
                    </a:cubicBezTo>
                    <a:cubicBezTo>
                      <a:pt x="3498186" y="433532"/>
                      <a:pt x="3454023" y="411134"/>
                      <a:pt x="3429000" y="396835"/>
                    </a:cubicBezTo>
                    <a:cubicBezTo>
                      <a:pt x="3414091" y="388316"/>
                      <a:pt x="3401496" y="375939"/>
                      <a:pt x="3386137" y="368260"/>
                    </a:cubicBezTo>
                    <a:cubicBezTo>
                      <a:pt x="3372667" y="361525"/>
                      <a:pt x="3357118" y="359905"/>
                      <a:pt x="3343275" y="353972"/>
                    </a:cubicBezTo>
                    <a:cubicBezTo>
                      <a:pt x="3323699" y="345582"/>
                      <a:pt x="3305175" y="334922"/>
                      <a:pt x="3286125" y="325397"/>
                    </a:cubicBezTo>
                    <a:cubicBezTo>
                      <a:pt x="3276600" y="311110"/>
                      <a:pt x="3272111" y="291636"/>
                      <a:pt x="3257550" y="282535"/>
                    </a:cubicBezTo>
                    <a:cubicBezTo>
                      <a:pt x="3232008" y="266571"/>
                      <a:pt x="3171825" y="253960"/>
                      <a:pt x="3171825" y="253960"/>
                    </a:cubicBezTo>
                    <a:cubicBezTo>
                      <a:pt x="3157537" y="244435"/>
                      <a:pt x="3144321" y="233064"/>
                      <a:pt x="3128962" y="225385"/>
                    </a:cubicBezTo>
                    <a:cubicBezTo>
                      <a:pt x="3108460" y="215134"/>
                      <a:pt x="3047267" y="201389"/>
                      <a:pt x="3028950" y="196810"/>
                    </a:cubicBezTo>
                    <a:cubicBezTo>
                      <a:pt x="3014662" y="187285"/>
                      <a:pt x="3003199" y="169661"/>
                      <a:pt x="2986087" y="168235"/>
                    </a:cubicBezTo>
                    <a:cubicBezTo>
                      <a:pt x="2943110" y="164653"/>
                      <a:pt x="2897542" y="166505"/>
                      <a:pt x="2857500" y="182522"/>
                    </a:cubicBezTo>
                    <a:cubicBezTo>
                      <a:pt x="2843517" y="188115"/>
                      <a:pt x="2846865" y="210774"/>
                      <a:pt x="2843212" y="225385"/>
                    </a:cubicBezTo>
                    <a:cubicBezTo>
                      <a:pt x="2837322" y="248944"/>
                      <a:pt x="2840973" y="275738"/>
                      <a:pt x="2828925" y="296822"/>
                    </a:cubicBezTo>
                    <a:cubicBezTo>
                      <a:pt x="2820405" y="311731"/>
                      <a:pt x="2800350" y="315872"/>
                      <a:pt x="2786062" y="325397"/>
                    </a:cubicBezTo>
                    <a:cubicBezTo>
                      <a:pt x="2719387" y="320635"/>
                      <a:pt x="2652142" y="321026"/>
                      <a:pt x="2586037" y="311110"/>
                    </a:cubicBezTo>
                    <a:cubicBezTo>
                      <a:pt x="2556250" y="306642"/>
                      <a:pt x="2500312" y="282535"/>
                      <a:pt x="2500312" y="282535"/>
                    </a:cubicBezTo>
                    <a:cubicBezTo>
                      <a:pt x="2481262" y="268247"/>
                      <a:pt x="2463355" y="252293"/>
                      <a:pt x="2443162" y="239672"/>
                    </a:cubicBezTo>
                    <a:cubicBezTo>
                      <a:pt x="2425101" y="228384"/>
                      <a:pt x="2403343" y="223477"/>
                      <a:pt x="2386012" y="211097"/>
                    </a:cubicBezTo>
                    <a:cubicBezTo>
                      <a:pt x="2304090" y="152581"/>
                      <a:pt x="2377234" y="188031"/>
                      <a:pt x="2314575" y="125372"/>
                    </a:cubicBezTo>
                    <a:cubicBezTo>
                      <a:pt x="2297737" y="108534"/>
                      <a:pt x="2275505" y="98007"/>
                      <a:pt x="2257425" y="82510"/>
                    </a:cubicBezTo>
                    <a:cubicBezTo>
                      <a:pt x="2161163" y="0"/>
                      <a:pt x="2266436" y="74230"/>
                      <a:pt x="2171700" y="11072"/>
                    </a:cubicBezTo>
                    <a:cubicBezTo>
                      <a:pt x="2095500" y="15835"/>
                      <a:pt x="2019029" y="17367"/>
                      <a:pt x="1943100" y="25360"/>
                    </a:cubicBezTo>
                    <a:cubicBezTo>
                      <a:pt x="1928122" y="26937"/>
                      <a:pt x="1911997" y="30239"/>
                      <a:pt x="1900237" y="39647"/>
                    </a:cubicBezTo>
                    <a:cubicBezTo>
                      <a:pt x="1886828" y="50374"/>
                      <a:pt x="1881187" y="68222"/>
                      <a:pt x="1871662" y="82510"/>
                    </a:cubicBezTo>
                    <a:cubicBezTo>
                      <a:pt x="1893381" y="256257"/>
                      <a:pt x="1853070" y="149643"/>
                      <a:pt x="1957387" y="253960"/>
                    </a:cubicBezTo>
                    <a:cubicBezTo>
                      <a:pt x="1969529" y="266102"/>
                      <a:pt x="1973039" y="285515"/>
                      <a:pt x="1985962" y="296822"/>
                    </a:cubicBezTo>
                    <a:cubicBezTo>
                      <a:pt x="2011808" y="319437"/>
                      <a:pt x="2071687" y="353972"/>
                      <a:pt x="2071687" y="353972"/>
                    </a:cubicBezTo>
                    <a:cubicBezTo>
                      <a:pt x="2058049" y="394889"/>
                      <a:pt x="2058607" y="414514"/>
                      <a:pt x="2014537" y="439697"/>
                    </a:cubicBezTo>
                    <a:cubicBezTo>
                      <a:pt x="1997488" y="449439"/>
                      <a:pt x="1976437" y="449222"/>
                      <a:pt x="1957387" y="453985"/>
                    </a:cubicBezTo>
                    <a:cubicBezTo>
                      <a:pt x="1895475" y="449222"/>
                      <a:pt x="1832095" y="453919"/>
                      <a:pt x="1771650" y="439697"/>
                    </a:cubicBezTo>
                    <a:cubicBezTo>
                      <a:pt x="1748471" y="434243"/>
                      <a:pt x="1735798" y="407484"/>
                      <a:pt x="1714500" y="396835"/>
                    </a:cubicBezTo>
                    <a:cubicBezTo>
                      <a:pt x="1679717" y="379444"/>
                      <a:pt x="1612641" y="364226"/>
                      <a:pt x="1571625" y="353972"/>
                    </a:cubicBezTo>
                    <a:cubicBezTo>
                      <a:pt x="1448784" y="272079"/>
                      <a:pt x="1604206" y="370262"/>
                      <a:pt x="1485900" y="311110"/>
                    </a:cubicBezTo>
                    <a:cubicBezTo>
                      <a:pt x="1375106" y="255713"/>
                      <a:pt x="1507916" y="304162"/>
                      <a:pt x="1400175" y="268247"/>
                    </a:cubicBezTo>
                    <a:cubicBezTo>
                      <a:pt x="1249284" y="279025"/>
                      <a:pt x="1220208" y="228133"/>
                      <a:pt x="1171575" y="325397"/>
                    </a:cubicBezTo>
                    <a:cubicBezTo>
                      <a:pt x="1164840" y="338868"/>
                      <a:pt x="1162050" y="353972"/>
                      <a:pt x="1157287" y="368260"/>
                    </a:cubicBezTo>
                    <a:cubicBezTo>
                      <a:pt x="1162050" y="382547"/>
                      <a:pt x="1177168" y="397139"/>
                      <a:pt x="1171575" y="411122"/>
                    </a:cubicBezTo>
                    <a:cubicBezTo>
                      <a:pt x="1165198" y="427065"/>
                      <a:pt x="1143621" y="431178"/>
                      <a:pt x="1128712" y="439697"/>
                    </a:cubicBezTo>
                    <a:cubicBezTo>
                      <a:pt x="1070602" y="472903"/>
                      <a:pt x="1076917" y="466933"/>
                      <a:pt x="1014412" y="482560"/>
                    </a:cubicBezTo>
                    <a:cubicBezTo>
                      <a:pt x="1000125" y="477797"/>
                      <a:pt x="986161" y="471925"/>
                      <a:pt x="971550" y="468272"/>
                    </a:cubicBezTo>
                    <a:cubicBezTo>
                      <a:pt x="924513" y="456513"/>
                      <a:pt x="861070" y="448185"/>
                      <a:pt x="814387" y="439697"/>
                    </a:cubicBezTo>
                    <a:cubicBezTo>
                      <a:pt x="621277" y="404586"/>
                      <a:pt x="832289" y="444172"/>
                      <a:pt x="700087" y="411122"/>
                    </a:cubicBezTo>
                    <a:cubicBezTo>
                      <a:pt x="676528" y="405232"/>
                      <a:pt x="652462" y="401597"/>
                      <a:pt x="628650" y="396835"/>
                    </a:cubicBezTo>
                    <a:cubicBezTo>
                      <a:pt x="595775" y="399364"/>
                      <a:pt x="447573" y="380293"/>
                      <a:pt x="400050" y="439697"/>
                    </a:cubicBezTo>
                    <a:cubicBezTo>
                      <a:pt x="390642" y="451457"/>
                      <a:pt x="390525" y="468272"/>
                      <a:pt x="385762" y="482560"/>
                    </a:cubicBezTo>
                    <a:cubicBezTo>
                      <a:pt x="390525" y="506372"/>
                      <a:pt x="382879" y="536826"/>
                      <a:pt x="400050" y="553997"/>
                    </a:cubicBezTo>
                    <a:cubicBezTo>
                      <a:pt x="421349" y="575295"/>
                      <a:pt x="457809" y="571385"/>
                      <a:pt x="485775" y="582572"/>
                    </a:cubicBezTo>
                    <a:lnTo>
                      <a:pt x="557212" y="611147"/>
                    </a:lnTo>
                    <a:cubicBezTo>
                      <a:pt x="436780" y="651293"/>
                      <a:pt x="575244" y="609143"/>
                      <a:pt x="300037" y="639722"/>
                    </a:cubicBezTo>
                    <a:cubicBezTo>
                      <a:pt x="285069" y="641385"/>
                      <a:pt x="271656" y="649873"/>
                      <a:pt x="257175" y="654010"/>
                    </a:cubicBezTo>
                    <a:cubicBezTo>
                      <a:pt x="238294" y="659405"/>
                      <a:pt x="218793" y="662522"/>
                      <a:pt x="200025" y="668297"/>
                    </a:cubicBezTo>
                    <a:cubicBezTo>
                      <a:pt x="156842" y="681584"/>
                      <a:pt x="114300" y="696872"/>
                      <a:pt x="71437" y="711160"/>
                    </a:cubicBezTo>
                    <a:lnTo>
                      <a:pt x="28575" y="725447"/>
                    </a:lnTo>
                    <a:cubicBezTo>
                      <a:pt x="40139" y="806398"/>
                      <a:pt x="37901" y="815239"/>
                      <a:pt x="57150" y="882610"/>
                    </a:cubicBezTo>
                    <a:cubicBezTo>
                      <a:pt x="61287" y="897091"/>
                      <a:pt x="62029" y="913712"/>
                      <a:pt x="71437" y="925472"/>
                    </a:cubicBezTo>
                    <a:cubicBezTo>
                      <a:pt x="82164" y="938881"/>
                      <a:pt x="101466" y="942639"/>
                      <a:pt x="114300" y="954047"/>
                    </a:cubicBezTo>
                    <a:cubicBezTo>
                      <a:pt x="144504" y="980895"/>
                      <a:pt x="200025" y="1039772"/>
                      <a:pt x="200025" y="1039772"/>
                    </a:cubicBezTo>
                    <a:cubicBezTo>
                      <a:pt x="195262" y="1092160"/>
                      <a:pt x="193176" y="1144860"/>
                      <a:pt x="185737" y="1196935"/>
                    </a:cubicBezTo>
                    <a:cubicBezTo>
                      <a:pt x="183607" y="1211844"/>
                      <a:pt x="182099" y="1229148"/>
                      <a:pt x="171450" y="1239797"/>
                    </a:cubicBezTo>
                    <a:cubicBezTo>
                      <a:pt x="160801" y="1250446"/>
                      <a:pt x="142875" y="1249322"/>
                      <a:pt x="128587" y="1254085"/>
                    </a:cubicBezTo>
                    <a:cubicBezTo>
                      <a:pt x="26050" y="1185727"/>
                      <a:pt x="67146" y="1221219"/>
                      <a:pt x="0" y="1154072"/>
                    </a:cubicBezTo>
                    <a:cubicBezTo>
                      <a:pt x="45720" y="1085493"/>
                      <a:pt x="11430" y="1108352"/>
                      <a:pt x="57150" y="1154072"/>
                    </a:cubicBezTo>
                    <a:cubicBezTo>
                      <a:pt x="69292" y="1166214"/>
                      <a:pt x="85725" y="1173122"/>
                      <a:pt x="100012" y="1182647"/>
                    </a:cubicBezTo>
                    <a:cubicBezTo>
                      <a:pt x="104775" y="1196935"/>
                      <a:pt x="107565" y="1212039"/>
                      <a:pt x="114300" y="1225510"/>
                    </a:cubicBezTo>
                    <a:cubicBezTo>
                      <a:pt x="121979" y="1240868"/>
                      <a:pt x="137941" y="1251925"/>
                      <a:pt x="142875" y="1268372"/>
                    </a:cubicBezTo>
                    <a:cubicBezTo>
                      <a:pt x="152552" y="1300628"/>
                      <a:pt x="142102" y="1338264"/>
                      <a:pt x="157162" y="1368385"/>
                    </a:cubicBezTo>
                    <a:cubicBezTo>
                      <a:pt x="167811" y="1389683"/>
                      <a:pt x="193014" y="1400598"/>
                      <a:pt x="214312" y="1411247"/>
                    </a:cubicBezTo>
                    <a:cubicBezTo>
                      <a:pt x="241253" y="1424717"/>
                      <a:pt x="300037" y="1439822"/>
                      <a:pt x="300037" y="1439822"/>
                    </a:cubicBezTo>
                    <a:lnTo>
                      <a:pt x="385762" y="1496972"/>
                    </a:lnTo>
                    <a:lnTo>
                      <a:pt x="428625" y="1525547"/>
                    </a:lnTo>
                    <a:cubicBezTo>
                      <a:pt x="561975" y="1520785"/>
                      <a:pt x="696681" y="1530815"/>
                      <a:pt x="828675" y="1511260"/>
                    </a:cubicBezTo>
                    <a:cubicBezTo>
                      <a:pt x="843573" y="1509053"/>
                      <a:pt x="822741" y="1480928"/>
                      <a:pt x="814387" y="1468397"/>
                    </a:cubicBezTo>
                    <a:cubicBezTo>
                      <a:pt x="783809" y="1422530"/>
                      <a:pt x="773599" y="1426226"/>
                      <a:pt x="728662" y="1411247"/>
                    </a:cubicBezTo>
                    <a:cubicBezTo>
                      <a:pt x="708570" y="1471525"/>
                      <a:pt x="696352" y="1487634"/>
                      <a:pt x="728662" y="1568410"/>
                    </a:cubicBezTo>
                    <a:cubicBezTo>
                      <a:pt x="735039" y="1584353"/>
                      <a:pt x="757237" y="1587460"/>
                      <a:pt x="771525" y="1596985"/>
                    </a:cubicBezTo>
                    <a:cubicBezTo>
                      <a:pt x="857250" y="1592222"/>
                      <a:pt x="943230" y="1590837"/>
                      <a:pt x="1028700" y="1582697"/>
                    </a:cubicBezTo>
                    <a:cubicBezTo>
                      <a:pt x="1043692" y="1581269"/>
                      <a:pt x="1057081" y="1572547"/>
                      <a:pt x="1071562" y="1568410"/>
                    </a:cubicBezTo>
                    <a:cubicBezTo>
                      <a:pt x="1197151" y="1532527"/>
                      <a:pt x="1068798" y="1574092"/>
                      <a:pt x="1171575" y="1539835"/>
                    </a:cubicBezTo>
                    <a:cubicBezTo>
                      <a:pt x="1166812" y="1520785"/>
                      <a:pt x="1165022" y="1500734"/>
                      <a:pt x="1157287" y="1482685"/>
                    </a:cubicBezTo>
                    <a:cubicBezTo>
                      <a:pt x="1150523" y="1466902"/>
                      <a:pt x="1111595" y="1441191"/>
                      <a:pt x="1128712" y="1439822"/>
                    </a:cubicBezTo>
                    <a:cubicBezTo>
                      <a:pt x="1256978" y="1429561"/>
                      <a:pt x="1385887" y="1449347"/>
                      <a:pt x="1514475" y="1454110"/>
                    </a:cubicBezTo>
                    <a:cubicBezTo>
                      <a:pt x="1523303" y="1467351"/>
                      <a:pt x="1573127" y="1517652"/>
                      <a:pt x="1528762" y="1539835"/>
                    </a:cubicBezTo>
                    <a:cubicBezTo>
                      <a:pt x="1515292" y="1546570"/>
                      <a:pt x="1500187" y="1530310"/>
                      <a:pt x="1485900" y="1525547"/>
                    </a:cubicBezTo>
                    <a:cubicBezTo>
                      <a:pt x="1476375" y="1511260"/>
                      <a:pt x="1453958" y="1499523"/>
                      <a:pt x="1457325" y="1482685"/>
                    </a:cubicBezTo>
                    <a:cubicBezTo>
                      <a:pt x="1460692" y="1465847"/>
                      <a:pt x="1483059" y="1455333"/>
                      <a:pt x="1500187" y="1454110"/>
                    </a:cubicBezTo>
                    <a:cubicBezTo>
                      <a:pt x="1552657" y="1450362"/>
                      <a:pt x="1604962" y="1463635"/>
                      <a:pt x="1657350" y="1468397"/>
                    </a:cubicBezTo>
                    <a:cubicBezTo>
                      <a:pt x="1725274" y="1513680"/>
                      <a:pt x="1683921" y="1491541"/>
                      <a:pt x="1785937" y="1525547"/>
                    </a:cubicBezTo>
                    <a:lnTo>
                      <a:pt x="1828800" y="1539835"/>
                    </a:lnTo>
                    <a:cubicBezTo>
                      <a:pt x="1843087" y="1535072"/>
                      <a:pt x="1857051" y="1529200"/>
                      <a:pt x="1871662" y="1525547"/>
                    </a:cubicBezTo>
                    <a:cubicBezTo>
                      <a:pt x="1895221" y="1519657"/>
                      <a:pt x="1921380" y="1522120"/>
                      <a:pt x="1943100" y="1511260"/>
                    </a:cubicBezTo>
                    <a:cubicBezTo>
                      <a:pt x="1961172" y="1502224"/>
                      <a:pt x="1969150" y="1479605"/>
                      <a:pt x="1985962" y="1468397"/>
                    </a:cubicBezTo>
                    <a:cubicBezTo>
                      <a:pt x="1998493" y="1460043"/>
                      <a:pt x="2014537" y="1458872"/>
                      <a:pt x="2028825" y="1454110"/>
                    </a:cubicBezTo>
                    <a:cubicBezTo>
                      <a:pt x="2038350" y="1439822"/>
                      <a:pt x="2071688" y="1420772"/>
                      <a:pt x="2057400" y="1411247"/>
                    </a:cubicBezTo>
                    <a:cubicBezTo>
                      <a:pt x="2037194" y="1397777"/>
                      <a:pt x="2003134" y="1408363"/>
                      <a:pt x="1985962" y="1425535"/>
                    </a:cubicBezTo>
                    <a:cubicBezTo>
                      <a:pt x="1975313" y="1436184"/>
                      <a:pt x="1985769" y="1464260"/>
                      <a:pt x="2000250" y="1468397"/>
                    </a:cubicBezTo>
                    <a:cubicBezTo>
                      <a:pt x="2059956" y="1485456"/>
                      <a:pt x="2124075" y="1477922"/>
                      <a:pt x="2185987" y="1482685"/>
                    </a:cubicBezTo>
                    <a:cubicBezTo>
                      <a:pt x="2224087" y="1492210"/>
                      <a:pt x="2265161" y="1493697"/>
                      <a:pt x="2300287" y="1511260"/>
                    </a:cubicBezTo>
                    <a:cubicBezTo>
                      <a:pt x="2375000" y="1548617"/>
                      <a:pt x="2336774" y="1534670"/>
                      <a:pt x="2414587" y="1554122"/>
                    </a:cubicBezTo>
                    <a:cubicBezTo>
                      <a:pt x="2424112" y="1568410"/>
                      <a:pt x="2447327" y="1580326"/>
                      <a:pt x="2443162" y="1596985"/>
                    </a:cubicBezTo>
                    <a:cubicBezTo>
                      <a:pt x="2439510" y="1611596"/>
                      <a:pt x="2415360" y="1611272"/>
                      <a:pt x="2400300" y="1611272"/>
                    </a:cubicBezTo>
                    <a:cubicBezTo>
                      <a:pt x="2371331" y="1611272"/>
                      <a:pt x="2343150" y="1601747"/>
                      <a:pt x="2314575" y="1596985"/>
                    </a:cubicBezTo>
                    <a:cubicBezTo>
                      <a:pt x="2289531" y="1580289"/>
                      <a:pt x="2250523" y="1566955"/>
                      <a:pt x="2257425" y="1525547"/>
                    </a:cubicBezTo>
                    <a:cubicBezTo>
                      <a:pt x="2260248" y="1508609"/>
                      <a:pt x="2276475" y="1496972"/>
                      <a:pt x="2286000" y="1482685"/>
                    </a:cubicBezTo>
                    <a:cubicBezTo>
                      <a:pt x="2409825" y="1487447"/>
                      <a:pt x="2533852" y="1488446"/>
                      <a:pt x="2657475" y="1496972"/>
                    </a:cubicBezTo>
                    <a:cubicBezTo>
                      <a:pt x="2672500" y="1498008"/>
                      <a:pt x="2685856" y="1507123"/>
                      <a:pt x="2700337" y="1511260"/>
                    </a:cubicBezTo>
                    <a:cubicBezTo>
                      <a:pt x="2719218" y="1516655"/>
                      <a:pt x="2738118" y="1522319"/>
                      <a:pt x="2757487" y="1525547"/>
                    </a:cubicBezTo>
                    <a:cubicBezTo>
                      <a:pt x="2795361" y="1531859"/>
                      <a:pt x="2833776" y="1534405"/>
                      <a:pt x="2871787" y="1539835"/>
                    </a:cubicBezTo>
                    <a:cubicBezTo>
                      <a:pt x="2900465" y="1543932"/>
                      <a:pt x="2928937" y="1549360"/>
                      <a:pt x="2957512" y="1554122"/>
                    </a:cubicBezTo>
                    <a:cubicBezTo>
                      <a:pt x="3024360" y="1576405"/>
                      <a:pt x="3053466" y="1592601"/>
                      <a:pt x="3143250" y="1554122"/>
                    </a:cubicBezTo>
                    <a:cubicBezTo>
                      <a:pt x="3159033" y="1547358"/>
                      <a:pt x="3114675" y="1535072"/>
                      <a:pt x="3100387" y="1525547"/>
                    </a:cubicBezTo>
                    <a:cubicBezTo>
                      <a:pt x="2995493" y="1560512"/>
                      <a:pt x="3035960" y="1532823"/>
                      <a:pt x="2971800" y="1596985"/>
                    </a:cubicBezTo>
                    <a:cubicBezTo>
                      <a:pt x="3126310" y="1648487"/>
                      <a:pt x="3088684" y="1641519"/>
                      <a:pt x="3400425" y="1596985"/>
                    </a:cubicBezTo>
                    <a:cubicBezTo>
                      <a:pt x="3415334" y="1594855"/>
                      <a:pt x="3409950" y="1568410"/>
                      <a:pt x="3414712" y="1554122"/>
                    </a:cubicBezTo>
                    <a:cubicBezTo>
                      <a:pt x="3409950" y="1539835"/>
                      <a:pt x="3385516" y="1513390"/>
                      <a:pt x="3400425" y="1511260"/>
                    </a:cubicBezTo>
                    <a:cubicBezTo>
                      <a:pt x="3571967" y="1486754"/>
                      <a:pt x="3569533" y="1495411"/>
                      <a:pt x="3657600" y="1554122"/>
                    </a:cubicBezTo>
                    <a:cubicBezTo>
                      <a:pt x="3714750" y="1549360"/>
                      <a:pt x="3773908" y="1555590"/>
                      <a:pt x="3829050" y="1539835"/>
                    </a:cubicBezTo>
                    <a:cubicBezTo>
                      <a:pt x="3854598" y="1532536"/>
                      <a:pt x="3873037" y="1471081"/>
                      <a:pt x="3843337" y="1454110"/>
                    </a:cubicBezTo>
                    <a:cubicBezTo>
                      <a:pt x="3818185" y="1439737"/>
                      <a:pt x="3786187" y="1444585"/>
                      <a:pt x="3757612" y="1439822"/>
                    </a:cubicBezTo>
                    <a:cubicBezTo>
                      <a:pt x="3767137" y="1425535"/>
                      <a:pt x="3774045" y="1409102"/>
                      <a:pt x="3786187" y="1396960"/>
                    </a:cubicBezTo>
                    <a:cubicBezTo>
                      <a:pt x="3870876" y="1312272"/>
                      <a:pt x="4089457" y="1356548"/>
                      <a:pt x="4143375" y="1354097"/>
                    </a:cubicBezTo>
                    <a:cubicBezTo>
                      <a:pt x="4157662" y="1339810"/>
                      <a:pt x="4175029" y="1328047"/>
                      <a:pt x="4186237" y="1311235"/>
                    </a:cubicBezTo>
                    <a:cubicBezTo>
                      <a:pt x="4203556" y="1285257"/>
                      <a:pt x="4207020" y="1251488"/>
                      <a:pt x="4186237" y="1225510"/>
                    </a:cubicBezTo>
                    <a:cubicBezTo>
                      <a:pt x="4175510" y="1212102"/>
                      <a:pt x="4157662" y="1206460"/>
                      <a:pt x="4143375" y="1196935"/>
                    </a:cubicBezTo>
                    <a:cubicBezTo>
                      <a:pt x="4041360" y="1230940"/>
                      <a:pt x="4074358" y="1250572"/>
                      <a:pt x="4029075" y="1182647"/>
                    </a:cubicBezTo>
                    <a:cubicBezTo>
                      <a:pt x="4033837" y="1158835"/>
                      <a:pt x="4032502" y="1132930"/>
                      <a:pt x="4043362" y="1111210"/>
                    </a:cubicBezTo>
                    <a:cubicBezTo>
                      <a:pt x="4052398" y="1093137"/>
                      <a:pt x="4070703" y="1081282"/>
                      <a:pt x="4086225" y="1068347"/>
                    </a:cubicBezTo>
                    <a:cubicBezTo>
                      <a:pt x="4141628" y="1022178"/>
                      <a:pt x="4158481" y="1034353"/>
                      <a:pt x="4243387" y="1011197"/>
                    </a:cubicBezTo>
                    <a:cubicBezTo>
                      <a:pt x="4257917" y="1007234"/>
                      <a:pt x="4271962" y="1001672"/>
                      <a:pt x="4286250" y="996910"/>
                    </a:cubicBezTo>
                    <a:cubicBezTo>
                      <a:pt x="4339349" y="917261"/>
                      <a:pt x="4322179" y="962665"/>
                      <a:pt x="4300537" y="811172"/>
                    </a:cubicBezTo>
                    <a:cubicBezTo>
                      <a:pt x="4297760" y="791733"/>
                      <a:pt x="4301159" y="766801"/>
                      <a:pt x="4286250" y="754022"/>
                    </a:cubicBezTo>
                    <a:cubicBezTo>
                      <a:pt x="4286246" y="754018"/>
                      <a:pt x="4179096" y="718305"/>
                      <a:pt x="4157662" y="711160"/>
                    </a:cubicBezTo>
                    <a:lnTo>
                      <a:pt x="4114800" y="696872"/>
                    </a:lnTo>
                    <a:cubicBezTo>
                      <a:pt x="4105275" y="682585"/>
                      <a:pt x="4082858" y="670848"/>
                      <a:pt x="4086225" y="654010"/>
                    </a:cubicBezTo>
                    <a:cubicBezTo>
                      <a:pt x="4089592" y="637172"/>
                      <a:pt x="4112048" y="627565"/>
                      <a:pt x="4129087" y="625435"/>
                    </a:cubicBezTo>
                    <a:cubicBezTo>
                      <a:pt x="4190522" y="617756"/>
                      <a:pt x="4260056" y="656391"/>
                      <a:pt x="4286250" y="611147"/>
                    </a:cubicBezTo>
                    <a:close/>
                  </a:path>
                </a:pathLst>
              </a:custGeom>
              <a:gradFill>
                <a:gsLst>
                  <a:gs pos="0">
                    <a:srgbClr val="C00000"/>
                  </a:gs>
                  <a:gs pos="35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</a:gradFill>
              <a:ln>
                <a:solidFill>
                  <a:srgbClr val="FF00FF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  <p:sp>
          <p:nvSpPr>
            <p:cNvPr id="51207" name="Rectangle 2"/>
            <p:cNvSpPr>
              <a:spLocks noChangeArrowheads="1"/>
            </p:cNvSpPr>
            <p:nvPr/>
          </p:nvSpPr>
          <p:spPr bwMode="auto">
            <a:xfrm>
              <a:off x="3427008" y="1198573"/>
              <a:ext cx="4861753" cy="1384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ar-SA" sz="6600">
                <a:latin typeface="Calibri" pitchFamily="34" charset="0"/>
              </a:endParaRPr>
            </a:p>
          </p:txBody>
        </p:sp>
      </p:grpSp>
      <p:sp>
        <p:nvSpPr>
          <p:cNvPr id="20" name="مستطيل 19"/>
          <p:cNvSpPr>
            <a:spLocks noChangeArrowheads="1"/>
          </p:cNvSpPr>
          <p:nvPr/>
        </p:nvSpPr>
        <p:spPr bwMode="auto">
          <a:xfrm>
            <a:off x="2627313" y="3632200"/>
            <a:ext cx="38623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معامل الاحتكاك الحركي</a:t>
            </a:r>
          </a:p>
          <a:p>
            <a:pPr algn="ct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 ويرمز إليه بـ </a:t>
            </a:r>
            <a:r>
              <a:rPr lang="el-GR" sz="3000" b="1" dirty="0">
                <a:solidFill>
                  <a:srgbClr val="0000CC"/>
                </a:solidFill>
                <a:cs typeface="Times New Roman" pitchFamily="18" charset="0"/>
              </a:rPr>
              <a:t>μ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k </a:t>
            </a:r>
            <a:endParaRPr lang="ar-SA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 descr="a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2143116"/>
            <a:ext cx="7465434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520950" y="2795588"/>
            <a:ext cx="4960938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SA" sz="3200" b="1" dirty="0">
                <a:solidFill>
                  <a:srgbClr val="FF0000"/>
                </a:solidFill>
              </a:rPr>
              <a:t>القوة المحصلة لقوتين في بعد واحد</a:t>
            </a: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1-	في نفس الاتجاه تساوي حاصل مجموعهما .</a:t>
            </a: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2-	في عكس الاتجاه يساوي حاصل الفرق بينهما  .</a:t>
            </a:r>
          </a:p>
        </p:txBody>
      </p:sp>
      <p:pic>
        <p:nvPicPr>
          <p:cNvPr id="6" name="Picture 1" descr="carpetaMILKdownloa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14313"/>
            <a:ext cx="212566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 rot="20985065">
            <a:off x="864912" y="909657"/>
            <a:ext cx="13372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المتجهات</a:t>
            </a:r>
            <a:endParaRPr lang="ar-EG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anotac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2888"/>
            <a:ext cx="399573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Rectangle 12"/>
          <p:cNvSpPr>
            <a:spLocks noChangeArrowheads="1"/>
          </p:cNvSpPr>
          <p:nvPr/>
        </p:nvSpPr>
        <p:spPr bwMode="auto">
          <a:xfrm rot="21351308">
            <a:off x="1057780" y="1408132"/>
            <a:ext cx="183255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1">
              <a:tabLst>
                <a:tab pos="7067550" algn="l"/>
              </a:tabLst>
            </a:pP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قوى الاحتكاك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00113" y="2565400"/>
            <a:ext cx="7170737" cy="3600450"/>
            <a:chOff x="3357554" y="357166"/>
            <a:chExt cx="5000660" cy="2226278"/>
          </a:xfrm>
        </p:grpSpPr>
        <p:grpSp>
          <p:nvGrpSpPr>
            <p:cNvPr id="52230" name="Group 5"/>
            <p:cNvGrpSpPr>
              <a:grpSpLocks/>
            </p:cNvGrpSpPr>
            <p:nvPr/>
          </p:nvGrpSpPr>
          <p:grpSpPr bwMode="auto">
            <a:xfrm>
              <a:off x="3357554" y="357166"/>
              <a:ext cx="5000660" cy="2214578"/>
              <a:chOff x="3571868" y="428604"/>
              <a:chExt cx="4714908" cy="2071702"/>
            </a:xfrm>
          </p:grpSpPr>
          <p:sp>
            <p:nvSpPr>
              <p:cNvPr id="18" name="Freeform 13"/>
              <p:cNvSpPr/>
              <p:nvPr/>
            </p:nvSpPr>
            <p:spPr>
              <a:xfrm>
                <a:off x="3571868" y="428604"/>
                <a:ext cx="4714908" cy="2071628"/>
              </a:xfrm>
              <a:custGeom>
                <a:avLst/>
                <a:gdLst>
                  <a:gd name="connsiteX0" fmla="*/ 4286250 w 4339349"/>
                  <a:gd name="connsiteY0" fmla="*/ 611147 h 1648487"/>
                  <a:gd name="connsiteX1" fmla="*/ 4286250 w 4339349"/>
                  <a:gd name="connsiteY1" fmla="*/ 353972 h 1648487"/>
                  <a:gd name="connsiteX2" fmla="*/ 4271962 w 4339349"/>
                  <a:gd name="connsiteY2" fmla="*/ 311110 h 1648487"/>
                  <a:gd name="connsiteX3" fmla="*/ 4229100 w 4339349"/>
                  <a:gd name="connsiteY3" fmla="*/ 282535 h 1648487"/>
                  <a:gd name="connsiteX4" fmla="*/ 4200525 w 4339349"/>
                  <a:gd name="connsiteY4" fmla="*/ 239672 h 1648487"/>
                  <a:gd name="connsiteX5" fmla="*/ 4157662 w 4339349"/>
                  <a:gd name="connsiteY5" fmla="*/ 225385 h 1648487"/>
                  <a:gd name="connsiteX6" fmla="*/ 4114800 w 4339349"/>
                  <a:gd name="connsiteY6" fmla="*/ 196810 h 1648487"/>
                  <a:gd name="connsiteX7" fmla="*/ 4029075 w 4339349"/>
                  <a:gd name="connsiteY7" fmla="*/ 153947 h 1648487"/>
                  <a:gd name="connsiteX8" fmla="*/ 4000500 w 4339349"/>
                  <a:gd name="connsiteY8" fmla="*/ 111085 h 1648487"/>
                  <a:gd name="connsiteX9" fmla="*/ 3914775 w 4339349"/>
                  <a:gd name="connsiteY9" fmla="*/ 53935 h 1648487"/>
                  <a:gd name="connsiteX10" fmla="*/ 3800475 w 4339349"/>
                  <a:gd name="connsiteY10" fmla="*/ 68222 h 1648487"/>
                  <a:gd name="connsiteX11" fmla="*/ 3714750 w 4339349"/>
                  <a:gd name="connsiteY11" fmla="*/ 125372 h 1648487"/>
                  <a:gd name="connsiteX12" fmla="*/ 3586162 w 4339349"/>
                  <a:gd name="connsiteY12" fmla="*/ 139660 h 1648487"/>
                  <a:gd name="connsiteX13" fmla="*/ 3543300 w 4339349"/>
                  <a:gd name="connsiteY13" fmla="*/ 168235 h 1648487"/>
                  <a:gd name="connsiteX14" fmla="*/ 3586162 w 4339349"/>
                  <a:gd name="connsiteY14" fmla="*/ 339685 h 1648487"/>
                  <a:gd name="connsiteX15" fmla="*/ 3643312 w 4339349"/>
                  <a:gd name="connsiteY15" fmla="*/ 353972 h 1648487"/>
                  <a:gd name="connsiteX16" fmla="*/ 3771900 w 4339349"/>
                  <a:gd name="connsiteY16" fmla="*/ 382547 h 1648487"/>
                  <a:gd name="connsiteX17" fmla="*/ 3786187 w 4339349"/>
                  <a:gd name="connsiteY17" fmla="*/ 425410 h 1648487"/>
                  <a:gd name="connsiteX18" fmla="*/ 3700462 w 4339349"/>
                  <a:gd name="connsiteY18" fmla="*/ 468272 h 1648487"/>
                  <a:gd name="connsiteX19" fmla="*/ 3529012 w 4339349"/>
                  <a:gd name="connsiteY19" fmla="*/ 439697 h 1648487"/>
                  <a:gd name="connsiteX20" fmla="*/ 3429000 w 4339349"/>
                  <a:gd name="connsiteY20" fmla="*/ 396835 h 1648487"/>
                  <a:gd name="connsiteX21" fmla="*/ 3386137 w 4339349"/>
                  <a:gd name="connsiteY21" fmla="*/ 368260 h 1648487"/>
                  <a:gd name="connsiteX22" fmla="*/ 3343275 w 4339349"/>
                  <a:gd name="connsiteY22" fmla="*/ 353972 h 1648487"/>
                  <a:gd name="connsiteX23" fmla="*/ 3286125 w 4339349"/>
                  <a:gd name="connsiteY23" fmla="*/ 325397 h 1648487"/>
                  <a:gd name="connsiteX24" fmla="*/ 3257550 w 4339349"/>
                  <a:gd name="connsiteY24" fmla="*/ 282535 h 1648487"/>
                  <a:gd name="connsiteX25" fmla="*/ 3171825 w 4339349"/>
                  <a:gd name="connsiteY25" fmla="*/ 253960 h 1648487"/>
                  <a:gd name="connsiteX26" fmla="*/ 3128962 w 4339349"/>
                  <a:gd name="connsiteY26" fmla="*/ 225385 h 1648487"/>
                  <a:gd name="connsiteX27" fmla="*/ 3028950 w 4339349"/>
                  <a:gd name="connsiteY27" fmla="*/ 196810 h 1648487"/>
                  <a:gd name="connsiteX28" fmla="*/ 2986087 w 4339349"/>
                  <a:gd name="connsiteY28" fmla="*/ 168235 h 1648487"/>
                  <a:gd name="connsiteX29" fmla="*/ 2857500 w 4339349"/>
                  <a:gd name="connsiteY29" fmla="*/ 182522 h 1648487"/>
                  <a:gd name="connsiteX30" fmla="*/ 2843212 w 4339349"/>
                  <a:gd name="connsiteY30" fmla="*/ 225385 h 1648487"/>
                  <a:gd name="connsiteX31" fmla="*/ 2828925 w 4339349"/>
                  <a:gd name="connsiteY31" fmla="*/ 296822 h 1648487"/>
                  <a:gd name="connsiteX32" fmla="*/ 2786062 w 4339349"/>
                  <a:gd name="connsiteY32" fmla="*/ 325397 h 1648487"/>
                  <a:gd name="connsiteX33" fmla="*/ 2586037 w 4339349"/>
                  <a:gd name="connsiteY33" fmla="*/ 311110 h 1648487"/>
                  <a:gd name="connsiteX34" fmla="*/ 2500312 w 4339349"/>
                  <a:gd name="connsiteY34" fmla="*/ 282535 h 1648487"/>
                  <a:gd name="connsiteX35" fmla="*/ 2443162 w 4339349"/>
                  <a:gd name="connsiteY35" fmla="*/ 239672 h 1648487"/>
                  <a:gd name="connsiteX36" fmla="*/ 2386012 w 4339349"/>
                  <a:gd name="connsiteY36" fmla="*/ 211097 h 1648487"/>
                  <a:gd name="connsiteX37" fmla="*/ 2314575 w 4339349"/>
                  <a:gd name="connsiteY37" fmla="*/ 125372 h 1648487"/>
                  <a:gd name="connsiteX38" fmla="*/ 2257425 w 4339349"/>
                  <a:gd name="connsiteY38" fmla="*/ 82510 h 1648487"/>
                  <a:gd name="connsiteX39" fmla="*/ 2171700 w 4339349"/>
                  <a:gd name="connsiteY39" fmla="*/ 11072 h 1648487"/>
                  <a:gd name="connsiteX40" fmla="*/ 1943100 w 4339349"/>
                  <a:gd name="connsiteY40" fmla="*/ 25360 h 1648487"/>
                  <a:gd name="connsiteX41" fmla="*/ 1900237 w 4339349"/>
                  <a:gd name="connsiteY41" fmla="*/ 39647 h 1648487"/>
                  <a:gd name="connsiteX42" fmla="*/ 1871662 w 4339349"/>
                  <a:gd name="connsiteY42" fmla="*/ 82510 h 1648487"/>
                  <a:gd name="connsiteX43" fmla="*/ 1957387 w 4339349"/>
                  <a:gd name="connsiteY43" fmla="*/ 253960 h 1648487"/>
                  <a:gd name="connsiteX44" fmla="*/ 1985962 w 4339349"/>
                  <a:gd name="connsiteY44" fmla="*/ 296822 h 1648487"/>
                  <a:gd name="connsiteX45" fmla="*/ 2071687 w 4339349"/>
                  <a:gd name="connsiteY45" fmla="*/ 353972 h 1648487"/>
                  <a:gd name="connsiteX46" fmla="*/ 2014537 w 4339349"/>
                  <a:gd name="connsiteY46" fmla="*/ 439697 h 1648487"/>
                  <a:gd name="connsiteX47" fmla="*/ 1957387 w 4339349"/>
                  <a:gd name="connsiteY47" fmla="*/ 453985 h 1648487"/>
                  <a:gd name="connsiteX48" fmla="*/ 1771650 w 4339349"/>
                  <a:gd name="connsiteY48" fmla="*/ 439697 h 1648487"/>
                  <a:gd name="connsiteX49" fmla="*/ 1714500 w 4339349"/>
                  <a:gd name="connsiteY49" fmla="*/ 396835 h 1648487"/>
                  <a:gd name="connsiteX50" fmla="*/ 1571625 w 4339349"/>
                  <a:gd name="connsiteY50" fmla="*/ 353972 h 1648487"/>
                  <a:gd name="connsiteX51" fmla="*/ 1485900 w 4339349"/>
                  <a:gd name="connsiteY51" fmla="*/ 311110 h 1648487"/>
                  <a:gd name="connsiteX52" fmla="*/ 1400175 w 4339349"/>
                  <a:gd name="connsiteY52" fmla="*/ 268247 h 1648487"/>
                  <a:gd name="connsiteX53" fmla="*/ 1171575 w 4339349"/>
                  <a:gd name="connsiteY53" fmla="*/ 325397 h 1648487"/>
                  <a:gd name="connsiteX54" fmla="*/ 1157287 w 4339349"/>
                  <a:gd name="connsiteY54" fmla="*/ 368260 h 1648487"/>
                  <a:gd name="connsiteX55" fmla="*/ 1171575 w 4339349"/>
                  <a:gd name="connsiteY55" fmla="*/ 411122 h 1648487"/>
                  <a:gd name="connsiteX56" fmla="*/ 1128712 w 4339349"/>
                  <a:gd name="connsiteY56" fmla="*/ 439697 h 1648487"/>
                  <a:gd name="connsiteX57" fmla="*/ 1014412 w 4339349"/>
                  <a:gd name="connsiteY57" fmla="*/ 482560 h 1648487"/>
                  <a:gd name="connsiteX58" fmla="*/ 971550 w 4339349"/>
                  <a:gd name="connsiteY58" fmla="*/ 468272 h 1648487"/>
                  <a:gd name="connsiteX59" fmla="*/ 814387 w 4339349"/>
                  <a:gd name="connsiteY59" fmla="*/ 439697 h 1648487"/>
                  <a:gd name="connsiteX60" fmla="*/ 700087 w 4339349"/>
                  <a:gd name="connsiteY60" fmla="*/ 411122 h 1648487"/>
                  <a:gd name="connsiteX61" fmla="*/ 628650 w 4339349"/>
                  <a:gd name="connsiteY61" fmla="*/ 396835 h 1648487"/>
                  <a:gd name="connsiteX62" fmla="*/ 400050 w 4339349"/>
                  <a:gd name="connsiteY62" fmla="*/ 439697 h 1648487"/>
                  <a:gd name="connsiteX63" fmla="*/ 385762 w 4339349"/>
                  <a:gd name="connsiteY63" fmla="*/ 482560 h 1648487"/>
                  <a:gd name="connsiteX64" fmla="*/ 400050 w 4339349"/>
                  <a:gd name="connsiteY64" fmla="*/ 553997 h 1648487"/>
                  <a:gd name="connsiteX65" fmla="*/ 485775 w 4339349"/>
                  <a:gd name="connsiteY65" fmla="*/ 582572 h 1648487"/>
                  <a:gd name="connsiteX66" fmla="*/ 557212 w 4339349"/>
                  <a:gd name="connsiteY66" fmla="*/ 611147 h 1648487"/>
                  <a:gd name="connsiteX67" fmla="*/ 300037 w 4339349"/>
                  <a:gd name="connsiteY67" fmla="*/ 639722 h 1648487"/>
                  <a:gd name="connsiteX68" fmla="*/ 257175 w 4339349"/>
                  <a:gd name="connsiteY68" fmla="*/ 654010 h 1648487"/>
                  <a:gd name="connsiteX69" fmla="*/ 200025 w 4339349"/>
                  <a:gd name="connsiteY69" fmla="*/ 668297 h 1648487"/>
                  <a:gd name="connsiteX70" fmla="*/ 71437 w 4339349"/>
                  <a:gd name="connsiteY70" fmla="*/ 711160 h 1648487"/>
                  <a:gd name="connsiteX71" fmla="*/ 28575 w 4339349"/>
                  <a:gd name="connsiteY71" fmla="*/ 725447 h 1648487"/>
                  <a:gd name="connsiteX72" fmla="*/ 57150 w 4339349"/>
                  <a:gd name="connsiteY72" fmla="*/ 882610 h 1648487"/>
                  <a:gd name="connsiteX73" fmla="*/ 71437 w 4339349"/>
                  <a:gd name="connsiteY73" fmla="*/ 925472 h 1648487"/>
                  <a:gd name="connsiteX74" fmla="*/ 114300 w 4339349"/>
                  <a:gd name="connsiteY74" fmla="*/ 954047 h 1648487"/>
                  <a:gd name="connsiteX75" fmla="*/ 200025 w 4339349"/>
                  <a:gd name="connsiteY75" fmla="*/ 1039772 h 1648487"/>
                  <a:gd name="connsiteX76" fmla="*/ 185737 w 4339349"/>
                  <a:gd name="connsiteY76" fmla="*/ 1196935 h 1648487"/>
                  <a:gd name="connsiteX77" fmla="*/ 171450 w 4339349"/>
                  <a:gd name="connsiteY77" fmla="*/ 1239797 h 1648487"/>
                  <a:gd name="connsiteX78" fmla="*/ 128587 w 4339349"/>
                  <a:gd name="connsiteY78" fmla="*/ 1254085 h 1648487"/>
                  <a:gd name="connsiteX79" fmla="*/ 0 w 4339349"/>
                  <a:gd name="connsiteY79" fmla="*/ 1154072 h 1648487"/>
                  <a:gd name="connsiteX80" fmla="*/ 57150 w 4339349"/>
                  <a:gd name="connsiteY80" fmla="*/ 1154072 h 1648487"/>
                  <a:gd name="connsiteX81" fmla="*/ 100012 w 4339349"/>
                  <a:gd name="connsiteY81" fmla="*/ 1182647 h 1648487"/>
                  <a:gd name="connsiteX82" fmla="*/ 114300 w 4339349"/>
                  <a:gd name="connsiteY82" fmla="*/ 1225510 h 1648487"/>
                  <a:gd name="connsiteX83" fmla="*/ 142875 w 4339349"/>
                  <a:gd name="connsiteY83" fmla="*/ 1268372 h 1648487"/>
                  <a:gd name="connsiteX84" fmla="*/ 157162 w 4339349"/>
                  <a:gd name="connsiteY84" fmla="*/ 1368385 h 1648487"/>
                  <a:gd name="connsiteX85" fmla="*/ 214312 w 4339349"/>
                  <a:gd name="connsiteY85" fmla="*/ 1411247 h 1648487"/>
                  <a:gd name="connsiteX86" fmla="*/ 300037 w 4339349"/>
                  <a:gd name="connsiteY86" fmla="*/ 1439822 h 1648487"/>
                  <a:gd name="connsiteX87" fmla="*/ 385762 w 4339349"/>
                  <a:gd name="connsiteY87" fmla="*/ 1496972 h 1648487"/>
                  <a:gd name="connsiteX88" fmla="*/ 428625 w 4339349"/>
                  <a:gd name="connsiteY88" fmla="*/ 1525547 h 1648487"/>
                  <a:gd name="connsiteX89" fmla="*/ 828675 w 4339349"/>
                  <a:gd name="connsiteY89" fmla="*/ 1511260 h 1648487"/>
                  <a:gd name="connsiteX90" fmla="*/ 814387 w 4339349"/>
                  <a:gd name="connsiteY90" fmla="*/ 1468397 h 1648487"/>
                  <a:gd name="connsiteX91" fmla="*/ 728662 w 4339349"/>
                  <a:gd name="connsiteY91" fmla="*/ 1411247 h 1648487"/>
                  <a:gd name="connsiteX92" fmla="*/ 728662 w 4339349"/>
                  <a:gd name="connsiteY92" fmla="*/ 1568410 h 1648487"/>
                  <a:gd name="connsiteX93" fmla="*/ 771525 w 4339349"/>
                  <a:gd name="connsiteY93" fmla="*/ 1596985 h 1648487"/>
                  <a:gd name="connsiteX94" fmla="*/ 1028700 w 4339349"/>
                  <a:gd name="connsiteY94" fmla="*/ 1582697 h 1648487"/>
                  <a:gd name="connsiteX95" fmla="*/ 1071562 w 4339349"/>
                  <a:gd name="connsiteY95" fmla="*/ 1568410 h 1648487"/>
                  <a:gd name="connsiteX96" fmla="*/ 1171575 w 4339349"/>
                  <a:gd name="connsiteY96" fmla="*/ 1539835 h 1648487"/>
                  <a:gd name="connsiteX97" fmla="*/ 1157287 w 4339349"/>
                  <a:gd name="connsiteY97" fmla="*/ 1482685 h 1648487"/>
                  <a:gd name="connsiteX98" fmla="*/ 1128712 w 4339349"/>
                  <a:gd name="connsiteY98" fmla="*/ 1439822 h 1648487"/>
                  <a:gd name="connsiteX99" fmla="*/ 1514475 w 4339349"/>
                  <a:gd name="connsiteY99" fmla="*/ 1454110 h 1648487"/>
                  <a:gd name="connsiteX100" fmla="*/ 1528762 w 4339349"/>
                  <a:gd name="connsiteY100" fmla="*/ 1539835 h 1648487"/>
                  <a:gd name="connsiteX101" fmla="*/ 1485900 w 4339349"/>
                  <a:gd name="connsiteY101" fmla="*/ 1525547 h 1648487"/>
                  <a:gd name="connsiteX102" fmla="*/ 1457325 w 4339349"/>
                  <a:gd name="connsiteY102" fmla="*/ 1482685 h 1648487"/>
                  <a:gd name="connsiteX103" fmla="*/ 1500187 w 4339349"/>
                  <a:gd name="connsiteY103" fmla="*/ 1454110 h 1648487"/>
                  <a:gd name="connsiteX104" fmla="*/ 1657350 w 4339349"/>
                  <a:gd name="connsiteY104" fmla="*/ 1468397 h 1648487"/>
                  <a:gd name="connsiteX105" fmla="*/ 1785937 w 4339349"/>
                  <a:gd name="connsiteY105" fmla="*/ 1525547 h 1648487"/>
                  <a:gd name="connsiteX106" fmla="*/ 1828800 w 4339349"/>
                  <a:gd name="connsiteY106" fmla="*/ 1539835 h 1648487"/>
                  <a:gd name="connsiteX107" fmla="*/ 1871662 w 4339349"/>
                  <a:gd name="connsiteY107" fmla="*/ 1525547 h 1648487"/>
                  <a:gd name="connsiteX108" fmla="*/ 1943100 w 4339349"/>
                  <a:gd name="connsiteY108" fmla="*/ 1511260 h 1648487"/>
                  <a:gd name="connsiteX109" fmla="*/ 1985962 w 4339349"/>
                  <a:gd name="connsiteY109" fmla="*/ 1468397 h 1648487"/>
                  <a:gd name="connsiteX110" fmla="*/ 2028825 w 4339349"/>
                  <a:gd name="connsiteY110" fmla="*/ 1454110 h 1648487"/>
                  <a:gd name="connsiteX111" fmla="*/ 2057400 w 4339349"/>
                  <a:gd name="connsiteY111" fmla="*/ 1411247 h 1648487"/>
                  <a:gd name="connsiteX112" fmla="*/ 1985962 w 4339349"/>
                  <a:gd name="connsiteY112" fmla="*/ 1425535 h 1648487"/>
                  <a:gd name="connsiteX113" fmla="*/ 2000250 w 4339349"/>
                  <a:gd name="connsiteY113" fmla="*/ 1468397 h 1648487"/>
                  <a:gd name="connsiteX114" fmla="*/ 2185987 w 4339349"/>
                  <a:gd name="connsiteY114" fmla="*/ 1482685 h 1648487"/>
                  <a:gd name="connsiteX115" fmla="*/ 2300287 w 4339349"/>
                  <a:gd name="connsiteY115" fmla="*/ 1511260 h 1648487"/>
                  <a:gd name="connsiteX116" fmla="*/ 2414587 w 4339349"/>
                  <a:gd name="connsiteY116" fmla="*/ 1554122 h 1648487"/>
                  <a:gd name="connsiteX117" fmla="*/ 2443162 w 4339349"/>
                  <a:gd name="connsiteY117" fmla="*/ 1596985 h 1648487"/>
                  <a:gd name="connsiteX118" fmla="*/ 2400300 w 4339349"/>
                  <a:gd name="connsiteY118" fmla="*/ 1611272 h 1648487"/>
                  <a:gd name="connsiteX119" fmla="*/ 2314575 w 4339349"/>
                  <a:gd name="connsiteY119" fmla="*/ 1596985 h 1648487"/>
                  <a:gd name="connsiteX120" fmla="*/ 2257425 w 4339349"/>
                  <a:gd name="connsiteY120" fmla="*/ 1525547 h 1648487"/>
                  <a:gd name="connsiteX121" fmla="*/ 2286000 w 4339349"/>
                  <a:gd name="connsiteY121" fmla="*/ 1482685 h 1648487"/>
                  <a:gd name="connsiteX122" fmla="*/ 2657475 w 4339349"/>
                  <a:gd name="connsiteY122" fmla="*/ 1496972 h 1648487"/>
                  <a:gd name="connsiteX123" fmla="*/ 2700337 w 4339349"/>
                  <a:gd name="connsiteY123" fmla="*/ 1511260 h 1648487"/>
                  <a:gd name="connsiteX124" fmla="*/ 2757487 w 4339349"/>
                  <a:gd name="connsiteY124" fmla="*/ 1525547 h 1648487"/>
                  <a:gd name="connsiteX125" fmla="*/ 2871787 w 4339349"/>
                  <a:gd name="connsiteY125" fmla="*/ 1539835 h 1648487"/>
                  <a:gd name="connsiteX126" fmla="*/ 2957512 w 4339349"/>
                  <a:gd name="connsiteY126" fmla="*/ 1554122 h 1648487"/>
                  <a:gd name="connsiteX127" fmla="*/ 3143250 w 4339349"/>
                  <a:gd name="connsiteY127" fmla="*/ 1554122 h 1648487"/>
                  <a:gd name="connsiteX128" fmla="*/ 3100387 w 4339349"/>
                  <a:gd name="connsiteY128" fmla="*/ 1525547 h 1648487"/>
                  <a:gd name="connsiteX129" fmla="*/ 2971800 w 4339349"/>
                  <a:gd name="connsiteY129" fmla="*/ 1596985 h 1648487"/>
                  <a:gd name="connsiteX130" fmla="*/ 3400425 w 4339349"/>
                  <a:gd name="connsiteY130" fmla="*/ 1596985 h 1648487"/>
                  <a:gd name="connsiteX131" fmla="*/ 3414712 w 4339349"/>
                  <a:gd name="connsiteY131" fmla="*/ 1554122 h 1648487"/>
                  <a:gd name="connsiteX132" fmla="*/ 3400425 w 4339349"/>
                  <a:gd name="connsiteY132" fmla="*/ 1511260 h 1648487"/>
                  <a:gd name="connsiteX133" fmla="*/ 3657600 w 4339349"/>
                  <a:gd name="connsiteY133" fmla="*/ 1554122 h 1648487"/>
                  <a:gd name="connsiteX134" fmla="*/ 3829050 w 4339349"/>
                  <a:gd name="connsiteY134" fmla="*/ 1539835 h 1648487"/>
                  <a:gd name="connsiteX135" fmla="*/ 3843337 w 4339349"/>
                  <a:gd name="connsiteY135" fmla="*/ 1454110 h 1648487"/>
                  <a:gd name="connsiteX136" fmla="*/ 3757612 w 4339349"/>
                  <a:gd name="connsiteY136" fmla="*/ 1439822 h 1648487"/>
                  <a:gd name="connsiteX137" fmla="*/ 3786187 w 4339349"/>
                  <a:gd name="connsiteY137" fmla="*/ 1396960 h 1648487"/>
                  <a:gd name="connsiteX138" fmla="*/ 4143375 w 4339349"/>
                  <a:gd name="connsiteY138" fmla="*/ 1354097 h 1648487"/>
                  <a:gd name="connsiteX139" fmla="*/ 4186237 w 4339349"/>
                  <a:gd name="connsiteY139" fmla="*/ 1311235 h 1648487"/>
                  <a:gd name="connsiteX140" fmla="*/ 4186237 w 4339349"/>
                  <a:gd name="connsiteY140" fmla="*/ 1225510 h 1648487"/>
                  <a:gd name="connsiteX141" fmla="*/ 4143375 w 4339349"/>
                  <a:gd name="connsiteY141" fmla="*/ 1196935 h 1648487"/>
                  <a:gd name="connsiteX142" fmla="*/ 4029075 w 4339349"/>
                  <a:gd name="connsiteY142" fmla="*/ 1182647 h 1648487"/>
                  <a:gd name="connsiteX143" fmla="*/ 4043362 w 4339349"/>
                  <a:gd name="connsiteY143" fmla="*/ 1111210 h 1648487"/>
                  <a:gd name="connsiteX144" fmla="*/ 4086225 w 4339349"/>
                  <a:gd name="connsiteY144" fmla="*/ 1068347 h 1648487"/>
                  <a:gd name="connsiteX145" fmla="*/ 4243387 w 4339349"/>
                  <a:gd name="connsiteY145" fmla="*/ 1011197 h 1648487"/>
                  <a:gd name="connsiteX146" fmla="*/ 4286250 w 4339349"/>
                  <a:gd name="connsiteY146" fmla="*/ 996910 h 1648487"/>
                  <a:gd name="connsiteX147" fmla="*/ 4300537 w 4339349"/>
                  <a:gd name="connsiteY147" fmla="*/ 811172 h 1648487"/>
                  <a:gd name="connsiteX148" fmla="*/ 4286250 w 4339349"/>
                  <a:gd name="connsiteY148" fmla="*/ 754022 h 1648487"/>
                  <a:gd name="connsiteX149" fmla="*/ 4157662 w 4339349"/>
                  <a:gd name="connsiteY149" fmla="*/ 711160 h 1648487"/>
                  <a:gd name="connsiteX150" fmla="*/ 4114800 w 4339349"/>
                  <a:gd name="connsiteY150" fmla="*/ 696872 h 1648487"/>
                  <a:gd name="connsiteX151" fmla="*/ 4086225 w 4339349"/>
                  <a:gd name="connsiteY151" fmla="*/ 654010 h 1648487"/>
                  <a:gd name="connsiteX152" fmla="*/ 4129087 w 4339349"/>
                  <a:gd name="connsiteY152" fmla="*/ 625435 h 1648487"/>
                  <a:gd name="connsiteX153" fmla="*/ 4286250 w 4339349"/>
                  <a:gd name="connsiteY153" fmla="*/ 611147 h 1648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4339349" h="1648487">
                    <a:moveTo>
                      <a:pt x="4286250" y="611147"/>
                    </a:moveTo>
                    <a:cubicBezTo>
                      <a:pt x="4312444" y="565903"/>
                      <a:pt x="4309184" y="560376"/>
                      <a:pt x="4286250" y="353972"/>
                    </a:cubicBezTo>
                    <a:cubicBezTo>
                      <a:pt x="4284587" y="339004"/>
                      <a:pt x="4281370" y="322870"/>
                      <a:pt x="4271962" y="311110"/>
                    </a:cubicBezTo>
                    <a:cubicBezTo>
                      <a:pt x="4261235" y="297702"/>
                      <a:pt x="4243387" y="292060"/>
                      <a:pt x="4229100" y="282535"/>
                    </a:cubicBezTo>
                    <a:cubicBezTo>
                      <a:pt x="4219575" y="268247"/>
                      <a:pt x="4213934" y="250399"/>
                      <a:pt x="4200525" y="239672"/>
                    </a:cubicBezTo>
                    <a:cubicBezTo>
                      <a:pt x="4188765" y="230264"/>
                      <a:pt x="4171133" y="232120"/>
                      <a:pt x="4157662" y="225385"/>
                    </a:cubicBezTo>
                    <a:cubicBezTo>
                      <a:pt x="4142303" y="217706"/>
                      <a:pt x="4130158" y="204489"/>
                      <a:pt x="4114800" y="196810"/>
                    </a:cubicBezTo>
                    <a:cubicBezTo>
                      <a:pt x="3996495" y="137657"/>
                      <a:pt x="4151910" y="235838"/>
                      <a:pt x="4029075" y="153947"/>
                    </a:cubicBezTo>
                    <a:cubicBezTo>
                      <a:pt x="4019550" y="139660"/>
                      <a:pt x="4013423" y="122392"/>
                      <a:pt x="4000500" y="111085"/>
                    </a:cubicBezTo>
                    <a:cubicBezTo>
                      <a:pt x="3974654" y="88470"/>
                      <a:pt x="3914775" y="53935"/>
                      <a:pt x="3914775" y="53935"/>
                    </a:cubicBezTo>
                    <a:cubicBezTo>
                      <a:pt x="3876675" y="58697"/>
                      <a:pt x="3836635" y="55308"/>
                      <a:pt x="3800475" y="68222"/>
                    </a:cubicBezTo>
                    <a:cubicBezTo>
                      <a:pt x="3768133" y="79773"/>
                      <a:pt x="3748883" y="121579"/>
                      <a:pt x="3714750" y="125372"/>
                    </a:cubicBezTo>
                    <a:lnTo>
                      <a:pt x="3586162" y="139660"/>
                    </a:lnTo>
                    <a:cubicBezTo>
                      <a:pt x="3571875" y="149185"/>
                      <a:pt x="3546372" y="151341"/>
                      <a:pt x="3543300" y="168235"/>
                    </a:cubicBezTo>
                    <a:cubicBezTo>
                      <a:pt x="3539247" y="190525"/>
                      <a:pt x="3541723" y="310059"/>
                      <a:pt x="3586162" y="339685"/>
                    </a:cubicBezTo>
                    <a:cubicBezTo>
                      <a:pt x="3602500" y="350577"/>
                      <a:pt x="3624431" y="348578"/>
                      <a:pt x="3643312" y="353972"/>
                    </a:cubicBezTo>
                    <a:cubicBezTo>
                      <a:pt x="3741800" y="382111"/>
                      <a:pt x="3617187" y="356762"/>
                      <a:pt x="3771900" y="382547"/>
                    </a:cubicBezTo>
                    <a:cubicBezTo>
                      <a:pt x="3776662" y="396835"/>
                      <a:pt x="3791780" y="411427"/>
                      <a:pt x="3786187" y="425410"/>
                    </a:cubicBezTo>
                    <a:cubicBezTo>
                      <a:pt x="3777665" y="446716"/>
                      <a:pt x="3718506" y="462257"/>
                      <a:pt x="3700462" y="468272"/>
                    </a:cubicBezTo>
                    <a:cubicBezTo>
                      <a:pt x="3643312" y="458747"/>
                      <a:pt x="3585825" y="451060"/>
                      <a:pt x="3529012" y="439697"/>
                    </a:cubicBezTo>
                    <a:cubicBezTo>
                      <a:pt x="3498186" y="433532"/>
                      <a:pt x="3454023" y="411134"/>
                      <a:pt x="3429000" y="396835"/>
                    </a:cubicBezTo>
                    <a:cubicBezTo>
                      <a:pt x="3414091" y="388316"/>
                      <a:pt x="3401496" y="375939"/>
                      <a:pt x="3386137" y="368260"/>
                    </a:cubicBezTo>
                    <a:cubicBezTo>
                      <a:pt x="3372667" y="361525"/>
                      <a:pt x="3357118" y="359905"/>
                      <a:pt x="3343275" y="353972"/>
                    </a:cubicBezTo>
                    <a:cubicBezTo>
                      <a:pt x="3323699" y="345582"/>
                      <a:pt x="3305175" y="334922"/>
                      <a:pt x="3286125" y="325397"/>
                    </a:cubicBezTo>
                    <a:cubicBezTo>
                      <a:pt x="3276600" y="311110"/>
                      <a:pt x="3272111" y="291636"/>
                      <a:pt x="3257550" y="282535"/>
                    </a:cubicBezTo>
                    <a:cubicBezTo>
                      <a:pt x="3232008" y="266571"/>
                      <a:pt x="3171825" y="253960"/>
                      <a:pt x="3171825" y="253960"/>
                    </a:cubicBezTo>
                    <a:cubicBezTo>
                      <a:pt x="3157537" y="244435"/>
                      <a:pt x="3144321" y="233064"/>
                      <a:pt x="3128962" y="225385"/>
                    </a:cubicBezTo>
                    <a:cubicBezTo>
                      <a:pt x="3108460" y="215134"/>
                      <a:pt x="3047267" y="201389"/>
                      <a:pt x="3028950" y="196810"/>
                    </a:cubicBezTo>
                    <a:cubicBezTo>
                      <a:pt x="3014662" y="187285"/>
                      <a:pt x="3003199" y="169661"/>
                      <a:pt x="2986087" y="168235"/>
                    </a:cubicBezTo>
                    <a:cubicBezTo>
                      <a:pt x="2943110" y="164653"/>
                      <a:pt x="2897542" y="166505"/>
                      <a:pt x="2857500" y="182522"/>
                    </a:cubicBezTo>
                    <a:cubicBezTo>
                      <a:pt x="2843517" y="188115"/>
                      <a:pt x="2846865" y="210774"/>
                      <a:pt x="2843212" y="225385"/>
                    </a:cubicBezTo>
                    <a:cubicBezTo>
                      <a:pt x="2837322" y="248944"/>
                      <a:pt x="2840973" y="275738"/>
                      <a:pt x="2828925" y="296822"/>
                    </a:cubicBezTo>
                    <a:cubicBezTo>
                      <a:pt x="2820405" y="311731"/>
                      <a:pt x="2800350" y="315872"/>
                      <a:pt x="2786062" y="325397"/>
                    </a:cubicBezTo>
                    <a:cubicBezTo>
                      <a:pt x="2719387" y="320635"/>
                      <a:pt x="2652142" y="321026"/>
                      <a:pt x="2586037" y="311110"/>
                    </a:cubicBezTo>
                    <a:cubicBezTo>
                      <a:pt x="2556250" y="306642"/>
                      <a:pt x="2500312" y="282535"/>
                      <a:pt x="2500312" y="282535"/>
                    </a:cubicBezTo>
                    <a:cubicBezTo>
                      <a:pt x="2481262" y="268247"/>
                      <a:pt x="2463355" y="252293"/>
                      <a:pt x="2443162" y="239672"/>
                    </a:cubicBezTo>
                    <a:cubicBezTo>
                      <a:pt x="2425101" y="228384"/>
                      <a:pt x="2403343" y="223477"/>
                      <a:pt x="2386012" y="211097"/>
                    </a:cubicBezTo>
                    <a:cubicBezTo>
                      <a:pt x="2304090" y="152581"/>
                      <a:pt x="2377234" y="188031"/>
                      <a:pt x="2314575" y="125372"/>
                    </a:cubicBezTo>
                    <a:cubicBezTo>
                      <a:pt x="2297737" y="108534"/>
                      <a:pt x="2275505" y="98007"/>
                      <a:pt x="2257425" y="82510"/>
                    </a:cubicBezTo>
                    <a:cubicBezTo>
                      <a:pt x="2161163" y="0"/>
                      <a:pt x="2266436" y="74230"/>
                      <a:pt x="2171700" y="11072"/>
                    </a:cubicBezTo>
                    <a:cubicBezTo>
                      <a:pt x="2095500" y="15835"/>
                      <a:pt x="2019029" y="17367"/>
                      <a:pt x="1943100" y="25360"/>
                    </a:cubicBezTo>
                    <a:cubicBezTo>
                      <a:pt x="1928122" y="26937"/>
                      <a:pt x="1911997" y="30239"/>
                      <a:pt x="1900237" y="39647"/>
                    </a:cubicBezTo>
                    <a:cubicBezTo>
                      <a:pt x="1886828" y="50374"/>
                      <a:pt x="1881187" y="68222"/>
                      <a:pt x="1871662" y="82510"/>
                    </a:cubicBezTo>
                    <a:cubicBezTo>
                      <a:pt x="1893381" y="256257"/>
                      <a:pt x="1853070" y="149643"/>
                      <a:pt x="1957387" y="253960"/>
                    </a:cubicBezTo>
                    <a:cubicBezTo>
                      <a:pt x="1969529" y="266102"/>
                      <a:pt x="1973039" y="285515"/>
                      <a:pt x="1985962" y="296822"/>
                    </a:cubicBezTo>
                    <a:cubicBezTo>
                      <a:pt x="2011808" y="319437"/>
                      <a:pt x="2071687" y="353972"/>
                      <a:pt x="2071687" y="353972"/>
                    </a:cubicBezTo>
                    <a:cubicBezTo>
                      <a:pt x="2058049" y="394889"/>
                      <a:pt x="2058607" y="414514"/>
                      <a:pt x="2014537" y="439697"/>
                    </a:cubicBezTo>
                    <a:cubicBezTo>
                      <a:pt x="1997488" y="449439"/>
                      <a:pt x="1976437" y="449222"/>
                      <a:pt x="1957387" y="453985"/>
                    </a:cubicBezTo>
                    <a:cubicBezTo>
                      <a:pt x="1895475" y="449222"/>
                      <a:pt x="1832095" y="453919"/>
                      <a:pt x="1771650" y="439697"/>
                    </a:cubicBezTo>
                    <a:cubicBezTo>
                      <a:pt x="1748471" y="434243"/>
                      <a:pt x="1735798" y="407484"/>
                      <a:pt x="1714500" y="396835"/>
                    </a:cubicBezTo>
                    <a:cubicBezTo>
                      <a:pt x="1679717" y="379444"/>
                      <a:pt x="1612641" y="364226"/>
                      <a:pt x="1571625" y="353972"/>
                    </a:cubicBezTo>
                    <a:cubicBezTo>
                      <a:pt x="1448784" y="272079"/>
                      <a:pt x="1604206" y="370262"/>
                      <a:pt x="1485900" y="311110"/>
                    </a:cubicBezTo>
                    <a:cubicBezTo>
                      <a:pt x="1375106" y="255713"/>
                      <a:pt x="1507916" y="304162"/>
                      <a:pt x="1400175" y="268247"/>
                    </a:cubicBezTo>
                    <a:cubicBezTo>
                      <a:pt x="1249284" y="279025"/>
                      <a:pt x="1220208" y="228133"/>
                      <a:pt x="1171575" y="325397"/>
                    </a:cubicBezTo>
                    <a:cubicBezTo>
                      <a:pt x="1164840" y="338868"/>
                      <a:pt x="1162050" y="353972"/>
                      <a:pt x="1157287" y="368260"/>
                    </a:cubicBezTo>
                    <a:cubicBezTo>
                      <a:pt x="1162050" y="382547"/>
                      <a:pt x="1177168" y="397139"/>
                      <a:pt x="1171575" y="411122"/>
                    </a:cubicBezTo>
                    <a:cubicBezTo>
                      <a:pt x="1165198" y="427065"/>
                      <a:pt x="1143621" y="431178"/>
                      <a:pt x="1128712" y="439697"/>
                    </a:cubicBezTo>
                    <a:cubicBezTo>
                      <a:pt x="1070602" y="472903"/>
                      <a:pt x="1076917" y="466933"/>
                      <a:pt x="1014412" y="482560"/>
                    </a:cubicBezTo>
                    <a:cubicBezTo>
                      <a:pt x="1000125" y="477797"/>
                      <a:pt x="986161" y="471925"/>
                      <a:pt x="971550" y="468272"/>
                    </a:cubicBezTo>
                    <a:cubicBezTo>
                      <a:pt x="924513" y="456513"/>
                      <a:pt x="861070" y="448185"/>
                      <a:pt x="814387" y="439697"/>
                    </a:cubicBezTo>
                    <a:cubicBezTo>
                      <a:pt x="621277" y="404586"/>
                      <a:pt x="832289" y="444172"/>
                      <a:pt x="700087" y="411122"/>
                    </a:cubicBezTo>
                    <a:cubicBezTo>
                      <a:pt x="676528" y="405232"/>
                      <a:pt x="652462" y="401597"/>
                      <a:pt x="628650" y="396835"/>
                    </a:cubicBezTo>
                    <a:cubicBezTo>
                      <a:pt x="595775" y="399364"/>
                      <a:pt x="447573" y="380293"/>
                      <a:pt x="400050" y="439697"/>
                    </a:cubicBezTo>
                    <a:cubicBezTo>
                      <a:pt x="390642" y="451457"/>
                      <a:pt x="390525" y="468272"/>
                      <a:pt x="385762" y="482560"/>
                    </a:cubicBezTo>
                    <a:cubicBezTo>
                      <a:pt x="390525" y="506372"/>
                      <a:pt x="382879" y="536826"/>
                      <a:pt x="400050" y="553997"/>
                    </a:cubicBezTo>
                    <a:cubicBezTo>
                      <a:pt x="421349" y="575295"/>
                      <a:pt x="457809" y="571385"/>
                      <a:pt x="485775" y="582572"/>
                    </a:cubicBezTo>
                    <a:lnTo>
                      <a:pt x="557212" y="611147"/>
                    </a:lnTo>
                    <a:cubicBezTo>
                      <a:pt x="436780" y="651293"/>
                      <a:pt x="575244" y="609143"/>
                      <a:pt x="300037" y="639722"/>
                    </a:cubicBezTo>
                    <a:cubicBezTo>
                      <a:pt x="285069" y="641385"/>
                      <a:pt x="271656" y="649873"/>
                      <a:pt x="257175" y="654010"/>
                    </a:cubicBezTo>
                    <a:cubicBezTo>
                      <a:pt x="238294" y="659405"/>
                      <a:pt x="218793" y="662522"/>
                      <a:pt x="200025" y="668297"/>
                    </a:cubicBezTo>
                    <a:cubicBezTo>
                      <a:pt x="156842" y="681584"/>
                      <a:pt x="114300" y="696872"/>
                      <a:pt x="71437" y="711160"/>
                    </a:cubicBezTo>
                    <a:lnTo>
                      <a:pt x="28575" y="725447"/>
                    </a:lnTo>
                    <a:cubicBezTo>
                      <a:pt x="40139" y="806398"/>
                      <a:pt x="37901" y="815239"/>
                      <a:pt x="57150" y="882610"/>
                    </a:cubicBezTo>
                    <a:cubicBezTo>
                      <a:pt x="61287" y="897091"/>
                      <a:pt x="62029" y="913712"/>
                      <a:pt x="71437" y="925472"/>
                    </a:cubicBezTo>
                    <a:cubicBezTo>
                      <a:pt x="82164" y="938881"/>
                      <a:pt x="101466" y="942639"/>
                      <a:pt x="114300" y="954047"/>
                    </a:cubicBezTo>
                    <a:cubicBezTo>
                      <a:pt x="144504" y="980895"/>
                      <a:pt x="200025" y="1039772"/>
                      <a:pt x="200025" y="1039772"/>
                    </a:cubicBezTo>
                    <a:cubicBezTo>
                      <a:pt x="195262" y="1092160"/>
                      <a:pt x="193176" y="1144860"/>
                      <a:pt x="185737" y="1196935"/>
                    </a:cubicBezTo>
                    <a:cubicBezTo>
                      <a:pt x="183607" y="1211844"/>
                      <a:pt x="182099" y="1229148"/>
                      <a:pt x="171450" y="1239797"/>
                    </a:cubicBezTo>
                    <a:cubicBezTo>
                      <a:pt x="160801" y="1250446"/>
                      <a:pt x="142875" y="1249322"/>
                      <a:pt x="128587" y="1254085"/>
                    </a:cubicBezTo>
                    <a:cubicBezTo>
                      <a:pt x="26050" y="1185727"/>
                      <a:pt x="67146" y="1221219"/>
                      <a:pt x="0" y="1154072"/>
                    </a:cubicBezTo>
                    <a:cubicBezTo>
                      <a:pt x="45720" y="1085493"/>
                      <a:pt x="11430" y="1108352"/>
                      <a:pt x="57150" y="1154072"/>
                    </a:cubicBezTo>
                    <a:cubicBezTo>
                      <a:pt x="69292" y="1166214"/>
                      <a:pt x="85725" y="1173122"/>
                      <a:pt x="100012" y="1182647"/>
                    </a:cubicBezTo>
                    <a:cubicBezTo>
                      <a:pt x="104775" y="1196935"/>
                      <a:pt x="107565" y="1212039"/>
                      <a:pt x="114300" y="1225510"/>
                    </a:cubicBezTo>
                    <a:cubicBezTo>
                      <a:pt x="121979" y="1240868"/>
                      <a:pt x="137941" y="1251925"/>
                      <a:pt x="142875" y="1268372"/>
                    </a:cubicBezTo>
                    <a:cubicBezTo>
                      <a:pt x="152552" y="1300628"/>
                      <a:pt x="142102" y="1338264"/>
                      <a:pt x="157162" y="1368385"/>
                    </a:cubicBezTo>
                    <a:cubicBezTo>
                      <a:pt x="167811" y="1389683"/>
                      <a:pt x="193014" y="1400598"/>
                      <a:pt x="214312" y="1411247"/>
                    </a:cubicBezTo>
                    <a:cubicBezTo>
                      <a:pt x="241253" y="1424717"/>
                      <a:pt x="300037" y="1439822"/>
                      <a:pt x="300037" y="1439822"/>
                    </a:cubicBezTo>
                    <a:lnTo>
                      <a:pt x="385762" y="1496972"/>
                    </a:lnTo>
                    <a:lnTo>
                      <a:pt x="428625" y="1525547"/>
                    </a:lnTo>
                    <a:cubicBezTo>
                      <a:pt x="561975" y="1520785"/>
                      <a:pt x="696681" y="1530815"/>
                      <a:pt x="828675" y="1511260"/>
                    </a:cubicBezTo>
                    <a:cubicBezTo>
                      <a:pt x="843573" y="1509053"/>
                      <a:pt x="822741" y="1480928"/>
                      <a:pt x="814387" y="1468397"/>
                    </a:cubicBezTo>
                    <a:cubicBezTo>
                      <a:pt x="783809" y="1422530"/>
                      <a:pt x="773599" y="1426226"/>
                      <a:pt x="728662" y="1411247"/>
                    </a:cubicBezTo>
                    <a:cubicBezTo>
                      <a:pt x="708570" y="1471525"/>
                      <a:pt x="696352" y="1487634"/>
                      <a:pt x="728662" y="1568410"/>
                    </a:cubicBezTo>
                    <a:cubicBezTo>
                      <a:pt x="735039" y="1584353"/>
                      <a:pt x="757237" y="1587460"/>
                      <a:pt x="771525" y="1596985"/>
                    </a:cubicBezTo>
                    <a:cubicBezTo>
                      <a:pt x="857250" y="1592222"/>
                      <a:pt x="943230" y="1590837"/>
                      <a:pt x="1028700" y="1582697"/>
                    </a:cubicBezTo>
                    <a:cubicBezTo>
                      <a:pt x="1043692" y="1581269"/>
                      <a:pt x="1057081" y="1572547"/>
                      <a:pt x="1071562" y="1568410"/>
                    </a:cubicBezTo>
                    <a:cubicBezTo>
                      <a:pt x="1197151" y="1532527"/>
                      <a:pt x="1068798" y="1574092"/>
                      <a:pt x="1171575" y="1539835"/>
                    </a:cubicBezTo>
                    <a:cubicBezTo>
                      <a:pt x="1166812" y="1520785"/>
                      <a:pt x="1165022" y="1500734"/>
                      <a:pt x="1157287" y="1482685"/>
                    </a:cubicBezTo>
                    <a:cubicBezTo>
                      <a:pt x="1150523" y="1466902"/>
                      <a:pt x="1111595" y="1441191"/>
                      <a:pt x="1128712" y="1439822"/>
                    </a:cubicBezTo>
                    <a:cubicBezTo>
                      <a:pt x="1256978" y="1429561"/>
                      <a:pt x="1385887" y="1449347"/>
                      <a:pt x="1514475" y="1454110"/>
                    </a:cubicBezTo>
                    <a:cubicBezTo>
                      <a:pt x="1523303" y="1467351"/>
                      <a:pt x="1573127" y="1517652"/>
                      <a:pt x="1528762" y="1539835"/>
                    </a:cubicBezTo>
                    <a:cubicBezTo>
                      <a:pt x="1515292" y="1546570"/>
                      <a:pt x="1500187" y="1530310"/>
                      <a:pt x="1485900" y="1525547"/>
                    </a:cubicBezTo>
                    <a:cubicBezTo>
                      <a:pt x="1476375" y="1511260"/>
                      <a:pt x="1453958" y="1499523"/>
                      <a:pt x="1457325" y="1482685"/>
                    </a:cubicBezTo>
                    <a:cubicBezTo>
                      <a:pt x="1460692" y="1465847"/>
                      <a:pt x="1483059" y="1455333"/>
                      <a:pt x="1500187" y="1454110"/>
                    </a:cubicBezTo>
                    <a:cubicBezTo>
                      <a:pt x="1552657" y="1450362"/>
                      <a:pt x="1604962" y="1463635"/>
                      <a:pt x="1657350" y="1468397"/>
                    </a:cubicBezTo>
                    <a:cubicBezTo>
                      <a:pt x="1725274" y="1513680"/>
                      <a:pt x="1683921" y="1491541"/>
                      <a:pt x="1785937" y="1525547"/>
                    </a:cubicBezTo>
                    <a:lnTo>
                      <a:pt x="1828800" y="1539835"/>
                    </a:lnTo>
                    <a:cubicBezTo>
                      <a:pt x="1843087" y="1535072"/>
                      <a:pt x="1857051" y="1529200"/>
                      <a:pt x="1871662" y="1525547"/>
                    </a:cubicBezTo>
                    <a:cubicBezTo>
                      <a:pt x="1895221" y="1519657"/>
                      <a:pt x="1921380" y="1522120"/>
                      <a:pt x="1943100" y="1511260"/>
                    </a:cubicBezTo>
                    <a:cubicBezTo>
                      <a:pt x="1961172" y="1502224"/>
                      <a:pt x="1969150" y="1479605"/>
                      <a:pt x="1985962" y="1468397"/>
                    </a:cubicBezTo>
                    <a:cubicBezTo>
                      <a:pt x="1998493" y="1460043"/>
                      <a:pt x="2014537" y="1458872"/>
                      <a:pt x="2028825" y="1454110"/>
                    </a:cubicBezTo>
                    <a:cubicBezTo>
                      <a:pt x="2038350" y="1439822"/>
                      <a:pt x="2071688" y="1420772"/>
                      <a:pt x="2057400" y="1411247"/>
                    </a:cubicBezTo>
                    <a:cubicBezTo>
                      <a:pt x="2037194" y="1397777"/>
                      <a:pt x="2003134" y="1408363"/>
                      <a:pt x="1985962" y="1425535"/>
                    </a:cubicBezTo>
                    <a:cubicBezTo>
                      <a:pt x="1975313" y="1436184"/>
                      <a:pt x="1985769" y="1464260"/>
                      <a:pt x="2000250" y="1468397"/>
                    </a:cubicBezTo>
                    <a:cubicBezTo>
                      <a:pt x="2059956" y="1485456"/>
                      <a:pt x="2124075" y="1477922"/>
                      <a:pt x="2185987" y="1482685"/>
                    </a:cubicBezTo>
                    <a:cubicBezTo>
                      <a:pt x="2224087" y="1492210"/>
                      <a:pt x="2265161" y="1493697"/>
                      <a:pt x="2300287" y="1511260"/>
                    </a:cubicBezTo>
                    <a:cubicBezTo>
                      <a:pt x="2375000" y="1548617"/>
                      <a:pt x="2336774" y="1534670"/>
                      <a:pt x="2414587" y="1554122"/>
                    </a:cubicBezTo>
                    <a:cubicBezTo>
                      <a:pt x="2424112" y="1568410"/>
                      <a:pt x="2447327" y="1580326"/>
                      <a:pt x="2443162" y="1596985"/>
                    </a:cubicBezTo>
                    <a:cubicBezTo>
                      <a:pt x="2439510" y="1611596"/>
                      <a:pt x="2415360" y="1611272"/>
                      <a:pt x="2400300" y="1611272"/>
                    </a:cubicBezTo>
                    <a:cubicBezTo>
                      <a:pt x="2371331" y="1611272"/>
                      <a:pt x="2343150" y="1601747"/>
                      <a:pt x="2314575" y="1596985"/>
                    </a:cubicBezTo>
                    <a:cubicBezTo>
                      <a:pt x="2289531" y="1580289"/>
                      <a:pt x="2250523" y="1566955"/>
                      <a:pt x="2257425" y="1525547"/>
                    </a:cubicBezTo>
                    <a:cubicBezTo>
                      <a:pt x="2260248" y="1508609"/>
                      <a:pt x="2276475" y="1496972"/>
                      <a:pt x="2286000" y="1482685"/>
                    </a:cubicBezTo>
                    <a:cubicBezTo>
                      <a:pt x="2409825" y="1487447"/>
                      <a:pt x="2533852" y="1488446"/>
                      <a:pt x="2657475" y="1496972"/>
                    </a:cubicBezTo>
                    <a:cubicBezTo>
                      <a:pt x="2672500" y="1498008"/>
                      <a:pt x="2685856" y="1507123"/>
                      <a:pt x="2700337" y="1511260"/>
                    </a:cubicBezTo>
                    <a:cubicBezTo>
                      <a:pt x="2719218" y="1516655"/>
                      <a:pt x="2738118" y="1522319"/>
                      <a:pt x="2757487" y="1525547"/>
                    </a:cubicBezTo>
                    <a:cubicBezTo>
                      <a:pt x="2795361" y="1531859"/>
                      <a:pt x="2833776" y="1534405"/>
                      <a:pt x="2871787" y="1539835"/>
                    </a:cubicBezTo>
                    <a:cubicBezTo>
                      <a:pt x="2900465" y="1543932"/>
                      <a:pt x="2928937" y="1549360"/>
                      <a:pt x="2957512" y="1554122"/>
                    </a:cubicBezTo>
                    <a:cubicBezTo>
                      <a:pt x="3024360" y="1576405"/>
                      <a:pt x="3053466" y="1592601"/>
                      <a:pt x="3143250" y="1554122"/>
                    </a:cubicBezTo>
                    <a:cubicBezTo>
                      <a:pt x="3159033" y="1547358"/>
                      <a:pt x="3114675" y="1535072"/>
                      <a:pt x="3100387" y="1525547"/>
                    </a:cubicBezTo>
                    <a:cubicBezTo>
                      <a:pt x="2995493" y="1560512"/>
                      <a:pt x="3035960" y="1532823"/>
                      <a:pt x="2971800" y="1596985"/>
                    </a:cubicBezTo>
                    <a:cubicBezTo>
                      <a:pt x="3126310" y="1648487"/>
                      <a:pt x="3088684" y="1641519"/>
                      <a:pt x="3400425" y="1596985"/>
                    </a:cubicBezTo>
                    <a:cubicBezTo>
                      <a:pt x="3415334" y="1594855"/>
                      <a:pt x="3409950" y="1568410"/>
                      <a:pt x="3414712" y="1554122"/>
                    </a:cubicBezTo>
                    <a:cubicBezTo>
                      <a:pt x="3409950" y="1539835"/>
                      <a:pt x="3385516" y="1513390"/>
                      <a:pt x="3400425" y="1511260"/>
                    </a:cubicBezTo>
                    <a:cubicBezTo>
                      <a:pt x="3571967" y="1486754"/>
                      <a:pt x="3569533" y="1495411"/>
                      <a:pt x="3657600" y="1554122"/>
                    </a:cubicBezTo>
                    <a:cubicBezTo>
                      <a:pt x="3714750" y="1549360"/>
                      <a:pt x="3773908" y="1555590"/>
                      <a:pt x="3829050" y="1539835"/>
                    </a:cubicBezTo>
                    <a:cubicBezTo>
                      <a:pt x="3854598" y="1532536"/>
                      <a:pt x="3873037" y="1471081"/>
                      <a:pt x="3843337" y="1454110"/>
                    </a:cubicBezTo>
                    <a:cubicBezTo>
                      <a:pt x="3818185" y="1439737"/>
                      <a:pt x="3786187" y="1444585"/>
                      <a:pt x="3757612" y="1439822"/>
                    </a:cubicBezTo>
                    <a:cubicBezTo>
                      <a:pt x="3767137" y="1425535"/>
                      <a:pt x="3774045" y="1409102"/>
                      <a:pt x="3786187" y="1396960"/>
                    </a:cubicBezTo>
                    <a:cubicBezTo>
                      <a:pt x="3870876" y="1312272"/>
                      <a:pt x="4089457" y="1356548"/>
                      <a:pt x="4143375" y="1354097"/>
                    </a:cubicBezTo>
                    <a:cubicBezTo>
                      <a:pt x="4157662" y="1339810"/>
                      <a:pt x="4175029" y="1328047"/>
                      <a:pt x="4186237" y="1311235"/>
                    </a:cubicBezTo>
                    <a:cubicBezTo>
                      <a:pt x="4203556" y="1285257"/>
                      <a:pt x="4207020" y="1251488"/>
                      <a:pt x="4186237" y="1225510"/>
                    </a:cubicBezTo>
                    <a:cubicBezTo>
                      <a:pt x="4175510" y="1212102"/>
                      <a:pt x="4157662" y="1206460"/>
                      <a:pt x="4143375" y="1196935"/>
                    </a:cubicBezTo>
                    <a:cubicBezTo>
                      <a:pt x="4041360" y="1230940"/>
                      <a:pt x="4074358" y="1250572"/>
                      <a:pt x="4029075" y="1182647"/>
                    </a:cubicBezTo>
                    <a:cubicBezTo>
                      <a:pt x="4033837" y="1158835"/>
                      <a:pt x="4032502" y="1132930"/>
                      <a:pt x="4043362" y="1111210"/>
                    </a:cubicBezTo>
                    <a:cubicBezTo>
                      <a:pt x="4052398" y="1093137"/>
                      <a:pt x="4070703" y="1081282"/>
                      <a:pt x="4086225" y="1068347"/>
                    </a:cubicBezTo>
                    <a:cubicBezTo>
                      <a:pt x="4141628" y="1022178"/>
                      <a:pt x="4158481" y="1034353"/>
                      <a:pt x="4243387" y="1011197"/>
                    </a:cubicBezTo>
                    <a:cubicBezTo>
                      <a:pt x="4257917" y="1007234"/>
                      <a:pt x="4271962" y="1001672"/>
                      <a:pt x="4286250" y="996910"/>
                    </a:cubicBezTo>
                    <a:cubicBezTo>
                      <a:pt x="4339349" y="917261"/>
                      <a:pt x="4322179" y="962665"/>
                      <a:pt x="4300537" y="811172"/>
                    </a:cubicBezTo>
                    <a:cubicBezTo>
                      <a:pt x="4297760" y="791733"/>
                      <a:pt x="4301159" y="766801"/>
                      <a:pt x="4286250" y="754022"/>
                    </a:cubicBezTo>
                    <a:cubicBezTo>
                      <a:pt x="4286246" y="754018"/>
                      <a:pt x="4179096" y="718305"/>
                      <a:pt x="4157662" y="711160"/>
                    </a:cubicBezTo>
                    <a:lnTo>
                      <a:pt x="4114800" y="696872"/>
                    </a:lnTo>
                    <a:cubicBezTo>
                      <a:pt x="4105275" y="682585"/>
                      <a:pt x="4082858" y="670848"/>
                      <a:pt x="4086225" y="654010"/>
                    </a:cubicBezTo>
                    <a:cubicBezTo>
                      <a:pt x="4089592" y="637172"/>
                      <a:pt x="4112048" y="627565"/>
                      <a:pt x="4129087" y="625435"/>
                    </a:cubicBezTo>
                    <a:cubicBezTo>
                      <a:pt x="4190522" y="617756"/>
                      <a:pt x="4260056" y="656391"/>
                      <a:pt x="4286250" y="61114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35000">
                    <a:schemeClr val="bg1"/>
                  </a:gs>
                  <a:gs pos="100000">
                    <a:srgbClr val="0000FF"/>
                  </a:gs>
                </a:gsLst>
              </a:gradFill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19" name="Freeform 14"/>
              <p:cNvSpPr/>
              <p:nvPr/>
            </p:nvSpPr>
            <p:spPr>
              <a:xfrm>
                <a:off x="3785850" y="638889"/>
                <a:ext cx="4339136" cy="1646466"/>
              </a:xfrm>
              <a:custGeom>
                <a:avLst/>
                <a:gdLst>
                  <a:gd name="connsiteX0" fmla="*/ 4286250 w 4339349"/>
                  <a:gd name="connsiteY0" fmla="*/ 611147 h 1648487"/>
                  <a:gd name="connsiteX1" fmla="*/ 4286250 w 4339349"/>
                  <a:gd name="connsiteY1" fmla="*/ 353972 h 1648487"/>
                  <a:gd name="connsiteX2" fmla="*/ 4271962 w 4339349"/>
                  <a:gd name="connsiteY2" fmla="*/ 311110 h 1648487"/>
                  <a:gd name="connsiteX3" fmla="*/ 4229100 w 4339349"/>
                  <a:gd name="connsiteY3" fmla="*/ 282535 h 1648487"/>
                  <a:gd name="connsiteX4" fmla="*/ 4200525 w 4339349"/>
                  <a:gd name="connsiteY4" fmla="*/ 239672 h 1648487"/>
                  <a:gd name="connsiteX5" fmla="*/ 4157662 w 4339349"/>
                  <a:gd name="connsiteY5" fmla="*/ 225385 h 1648487"/>
                  <a:gd name="connsiteX6" fmla="*/ 4114800 w 4339349"/>
                  <a:gd name="connsiteY6" fmla="*/ 196810 h 1648487"/>
                  <a:gd name="connsiteX7" fmla="*/ 4029075 w 4339349"/>
                  <a:gd name="connsiteY7" fmla="*/ 153947 h 1648487"/>
                  <a:gd name="connsiteX8" fmla="*/ 4000500 w 4339349"/>
                  <a:gd name="connsiteY8" fmla="*/ 111085 h 1648487"/>
                  <a:gd name="connsiteX9" fmla="*/ 3914775 w 4339349"/>
                  <a:gd name="connsiteY9" fmla="*/ 53935 h 1648487"/>
                  <a:gd name="connsiteX10" fmla="*/ 3800475 w 4339349"/>
                  <a:gd name="connsiteY10" fmla="*/ 68222 h 1648487"/>
                  <a:gd name="connsiteX11" fmla="*/ 3714750 w 4339349"/>
                  <a:gd name="connsiteY11" fmla="*/ 125372 h 1648487"/>
                  <a:gd name="connsiteX12" fmla="*/ 3586162 w 4339349"/>
                  <a:gd name="connsiteY12" fmla="*/ 139660 h 1648487"/>
                  <a:gd name="connsiteX13" fmla="*/ 3543300 w 4339349"/>
                  <a:gd name="connsiteY13" fmla="*/ 168235 h 1648487"/>
                  <a:gd name="connsiteX14" fmla="*/ 3586162 w 4339349"/>
                  <a:gd name="connsiteY14" fmla="*/ 339685 h 1648487"/>
                  <a:gd name="connsiteX15" fmla="*/ 3643312 w 4339349"/>
                  <a:gd name="connsiteY15" fmla="*/ 353972 h 1648487"/>
                  <a:gd name="connsiteX16" fmla="*/ 3771900 w 4339349"/>
                  <a:gd name="connsiteY16" fmla="*/ 382547 h 1648487"/>
                  <a:gd name="connsiteX17" fmla="*/ 3786187 w 4339349"/>
                  <a:gd name="connsiteY17" fmla="*/ 425410 h 1648487"/>
                  <a:gd name="connsiteX18" fmla="*/ 3700462 w 4339349"/>
                  <a:gd name="connsiteY18" fmla="*/ 468272 h 1648487"/>
                  <a:gd name="connsiteX19" fmla="*/ 3529012 w 4339349"/>
                  <a:gd name="connsiteY19" fmla="*/ 439697 h 1648487"/>
                  <a:gd name="connsiteX20" fmla="*/ 3429000 w 4339349"/>
                  <a:gd name="connsiteY20" fmla="*/ 396835 h 1648487"/>
                  <a:gd name="connsiteX21" fmla="*/ 3386137 w 4339349"/>
                  <a:gd name="connsiteY21" fmla="*/ 368260 h 1648487"/>
                  <a:gd name="connsiteX22" fmla="*/ 3343275 w 4339349"/>
                  <a:gd name="connsiteY22" fmla="*/ 353972 h 1648487"/>
                  <a:gd name="connsiteX23" fmla="*/ 3286125 w 4339349"/>
                  <a:gd name="connsiteY23" fmla="*/ 325397 h 1648487"/>
                  <a:gd name="connsiteX24" fmla="*/ 3257550 w 4339349"/>
                  <a:gd name="connsiteY24" fmla="*/ 282535 h 1648487"/>
                  <a:gd name="connsiteX25" fmla="*/ 3171825 w 4339349"/>
                  <a:gd name="connsiteY25" fmla="*/ 253960 h 1648487"/>
                  <a:gd name="connsiteX26" fmla="*/ 3128962 w 4339349"/>
                  <a:gd name="connsiteY26" fmla="*/ 225385 h 1648487"/>
                  <a:gd name="connsiteX27" fmla="*/ 3028950 w 4339349"/>
                  <a:gd name="connsiteY27" fmla="*/ 196810 h 1648487"/>
                  <a:gd name="connsiteX28" fmla="*/ 2986087 w 4339349"/>
                  <a:gd name="connsiteY28" fmla="*/ 168235 h 1648487"/>
                  <a:gd name="connsiteX29" fmla="*/ 2857500 w 4339349"/>
                  <a:gd name="connsiteY29" fmla="*/ 182522 h 1648487"/>
                  <a:gd name="connsiteX30" fmla="*/ 2843212 w 4339349"/>
                  <a:gd name="connsiteY30" fmla="*/ 225385 h 1648487"/>
                  <a:gd name="connsiteX31" fmla="*/ 2828925 w 4339349"/>
                  <a:gd name="connsiteY31" fmla="*/ 296822 h 1648487"/>
                  <a:gd name="connsiteX32" fmla="*/ 2786062 w 4339349"/>
                  <a:gd name="connsiteY32" fmla="*/ 325397 h 1648487"/>
                  <a:gd name="connsiteX33" fmla="*/ 2586037 w 4339349"/>
                  <a:gd name="connsiteY33" fmla="*/ 311110 h 1648487"/>
                  <a:gd name="connsiteX34" fmla="*/ 2500312 w 4339349"/>
                  <a:gd name="connsiteY34" fmla="*/ 282535 h 1648487"/>
                  <a:gd name="connsiteX35" fmla="*/ 2443162 w 4339349"/>
                  <a:gd name="connsiteY35" fmla="*/ 239672 h 1648487"/>
                  <a:gd name="connsiteX36" fmla="*/ 2386012 w 4339349"/>
                  <a:gd name="connsiteY36" fmla="*/ 211097 h 1648487"/>
                  <a:gd name="connsiteX37" fmla="*/ 2314575 w 4339349"/>
                  <a:gd name="connsiteY37" fmla="*/ 125372 h 1648487"/>
                  <a:gd name="connsiteX38" fmla="*/ 2257425 w 4339349"/>
                  <a:gd name="connsiteY38" fmla="*/ 82510 h 1648487"/>
                  <a:gd name="connsiteX39" fmla="*/ 2171700 w 4339349"/>
                  <a:gd name="connsiteY39" fmla="*/ 11072 h 1648487"/>
                  <a:gd name="connsiteX40" fmla="*/ 1943100 w 4339349"/>
                  <a:gd name="connsiteY40" fmla="*/ 25360 h 1648487"/>
                  <a:gd name="connsiteX41" fmla="*/ 1900237 w 4339349"/>
                  <a:gd name="connsiteY41" fmla="*/ 39647 h 1648487"/>
                  <a:gd name="connsiteX42" fmla="*/ 1871662 w 4339349"/>
                  <a:gd name="connsiteY42" fmla="*/ 82510 h 1648487"/>
                  <a:gd name="connsiteX43" fmla="*/ 1957387 w 4339349"/>
                  <a:gd name="connsiteY43" fmla="*/ 253960 h 1648487"/>
                  <a:gd name="connsiteX44" fmla="*/ 1985962 w 4339349"/>
                  <a:gd name="connsiteY44" fmla="*/ 296822 h 1648487"/>
                  <a:gd name="connsiteX45" fmla="*/ 2071687 w 4339349"/>
                  <a:gd name="connsiteY45" fmla="*/ 353972 h 1648487"/>
                  <a:gd name="connsiteX46" fmla="*/ 2014537 w 4339349"/>
                  <a:gd name="connsiteY46" fmla="*/ 439697 h 1648487"/>
                  <a:gd name="connsiteX47" fmla="*/ 1957387 w 4339349"/>
                  <a:gd name="connsiteY47" fmla="*/ 453985 h 1648487"/>
                  <a:gd name="connsiteX48" fmla="*/ 1771650 w 4339349"/>
                  <a:gd name="connsiteY48" fmla="*/ 439697 h 1648487"/>
                  <a:gd name="connsiteX49" fmla="*/ 1714500 w 4339349"/>
                  <a:gd name="connsiteY49" fmla="*/ 396835 h 1648487"/>
                  <a:gd name="connsiteX50" fmla="*/ 1571625 w 4339349"/>
                  <a:gd name="connsiteY50" fmla="*/ 353972 h 1648487"/>
                  <a:gd name="connsiteX51" fmla="*/ 1485900 w 4339349"/>
                  <a:gd name="connsiteY51" fmla="*/ 311110 h 1648487"/>
                  <a:gd name="connsiteX52" fmla="*/ 1400175 w 4339349"/>
                  <a:gd name="connsiteY52" fmla="*/ 268247 h 1648487"/>
                  <a:gd name="connsiteX53" fmla="*/ 1171575 w 4339349"/>
                  <a:gd name="connsiteY53" fmla="*/ 325397 h 1648487"/>
                  <a:gd name="connsiteX54" fmla="*/ 1157287 w 4339349"/>
                  <a:gd name="connsiteY54" fmla="*/ 368260 h 1648487"/>
                  <a:gd name="connsiteX55" fmla="*/ 1171575 w 4339349"/>
                  <a:gd name="connsiteY55" fmla="*/ 411122 h 1648487"/>
                  <a:gd name="connsiteX56" fmla="*/ 1128712 w 4339349"/>
                  <a:gd name="connsiteY56" fmla="*/ 439697 h 1648487"/>
                  <a:gd name="connsiteX57" fmla="*/ 1014412 w 4339349"/>
                  <a:gd name="connsiteY57" fmla="*/ 482560 h 1648487"/>
                  <a:gd name="connsiteX58" fmla="*/ 971550 w 4339349"/>
                  <a:gd name="connsiteY58" fmla="*/ 468272 h 1648487"/>
                  <a:gd name="connsiteX59" fmla="*/ 814387 w 4339349"/>
                  <a:gd name="connsiteY59" fmla="*/ 439697 h 1648487"/>
                  <a:gd name="connsiteX60" fmla="*/ 700087 w 4339349"/>
                  <a:gd name="connsiteY60" fmla="*/ 411122 h 1648487"/>
                  <a:gd name="connsiteX61" fmla="*/ 628650 w 4339349"/>
                  <a:gd name="connsiteY61" fmla="*/ 396835 h 1648487"/>
                  <a:gd name="connsiteX62" fmla="*/ 400050 w 4339349"/>
                  <a:gd name="connsiteY62" fmla="*/ 439697 h 1648487"/>
                  <a:gd name="connsiteX63" fmla="*/ 385762 w 4339349"/>
                  <a:gd name="connsiteY63" fmla="*/ 482560 h 1648487"/>
                  <a:gd name="connsiteX64" fmla="*/ 400050 w 4339349"/>
                  <a:gd name="connsiteY64" fmla="*/ 553997 h 1648487"/>
                  <a:gd name="connsiteX65" fmla="*/ 485775 w 4339349"/>
                  <a:gd name="connsiteY65" fmla="*/ 582572 h 1648487"/>
                  <a:gd name="connsiteX66" fmla="*/ 557212 w 4339349"/>
                  <a:gd name="connsiteY66" fmla="*/ 611147 h 1648487"/>
                  <a:gd name="connsiteX67" fmla="*/ 300037 w 4339349"/>
                  <a:gd name="connsiteY67" fmla="*/ 639722 h 1648487"/>
                  <a:gd name="connsiteX68" fmla="*/ 257175 w 4339349"/>
                  <a:gd name="connsiteY68" fmla="*/ 654010 h 1648487"/>
                  <a:gd name="connsiteX69" fmla="*/ 200025 w 4339349"/>
                  <a:gd name="connsiteY69" fmla="*/ 668297 h 1648487"/>
                  <a:gd name="connsiteX70" fmla="*/ 71437 w 4339349"/>
                  <a:gd name="connsiteY70" fmla="*/ 711160 h 1648487"/>
                  <a:gd name="connsiteX71" fmla="*/ 28575 w 4339349"/>
                  <a:gd name="connsiteY71" fmla="*/ 725447 h 1648487"/>
                  <a:gd name="connsiteX72" fmla="*/ 57150 w 4339349"/>
                  <a:gd name="connsiteY72" fmla="*/ 882610 h 1648487"/>
                  <a:gd name="connsiteX73" fmla="*/ 71437 w 4339349"/>
                  <a:gd name="connsiteY73" fmla="*/ 925472 h 1648487"/>
                  <a:gd name="connsiteX74" fmla="*/ 114300 w 4339349"/>
                  <a:gd name="connsiteY74" fmla="*/ 954047 h 1648487"/>
                  <a:gd name="connsiteX75" fmla="*/ 200025 w 4339349"/>
                  <a:gd name="connsiteY75" fmla="*/ 1039772 h 1648487"/>
                  <a:gd name="connsiteX76" fmla="*/ 185737 w 4339349"/>
                  <a:gd name="connsiteY76" fmla="*/ 1196935 h 1648487"/>
                  <a:gd name="connsiteX77" fmla="*/ 171450 w 4339349"/>
                  <a:gd name="connsiteY77" fmla="*/ 1239797 h 1648487"/>
                  <a:gd name="connsiteX78" fmla="*/ 128587 w 4339349"/>
                  <a:gd name="connsiteY78" fmla="*/ 1254085 h 1648487"/>
                  <a:gd name="connsiteX79" fmla="*/ 0 w 4339349"/>
                  <a:gd name="connsiteY79" fmla="*/ 1154072 h 1648487"/>
                  <a:gd name="connsiteX80" fmla="*/ 57150 w 4339349"/>
                  <a:gd name="connsiteY80" fmla="*/ 1154072 h 1648487"/>
                  <a:gd name="connsiteX81" fmla="*/ 100012 w 4339349"/>
                  <a:gd name="connsiteY81" fmla="*/ 1182647 h 1648487"/>
                  <a:gd name="connsiteX82" fmla="*/ 114300 w 4339349"/>
                  <a:gd name="connsiteY82" fmla="*/ 1225510 h 1648487"/>
                  <a:gd name="connsiteX83" fmla="*/ 142875 w 4339349"/>
                  <a:gd name="connsiteY83" fmla="*/ 1268372 h 1648487"/>
                  <a:gd name="connsiteX84" fmla="*/ 157162 w 4339349"/>
                  <a:gd name="connsiteY84" fmla="*/ 1368385 h 1648487"/>
                  <a:gd name="connsiteX85" fmla="*/ 214312 w 4339349"/>
                  <a:gd name="connsiteY85" fmla="*/ 1411247 h 1648487"/>
                  <a:gd name="connsiteX86" fmla="*/ 300037 w 4339349"/>
                  <a:gd name="connsiteY86" fmla="*/ 1439822 h 1648487"/>
                  <a:gd name="connsiteX87" fmla="*/ 385762 w 4339349"/>
                  <a:gd name="connsiteY87" fmla="*/ 1496972 h 1648487"/>
                  <a:gd name="connsiteX88" fmla="*/ 428625 w 4339349"/>
                  <a:gd name="connsiteY88" fmla="*/ 1525547 h 1648487"/>
                  <a:gd name="connsiteX89" fmla="*/ 828675 w 4339349"/>
                  <a:gd name="connsiteY89" fmla="*/ 1511260 h 1648487"/>
                  <a:gd name="connsiteX90" fmla="*/ 814387 w 4339349"/>
                  <a:gd name="connsiteY90" fmla="*/ 1468397 h 1648487"/>
                  <a:gd name="connsiteX91" fmla="*/ 728662 w 4339349"/>
                  <a:gd name="connsiteY91" fmla="*/ 1411247 h 1648487"/>
                  <a:gd name="connsiteX92" fmla="*/ 728662 w 4339349"/>
                  <a:gd name="connsiteY92" fmla="*/ 1568410 h 1648487"/>
                  <a:gd name="connsiteX93" fmla="*/ 771525 w 4339349"/>
                  <a:gd name="connsiteY93" fmla="*/ 1596985 h 1648487"/>
                  <a:gd name="connsiteX94" fmla="*/ 1028700 w 4339349"/>
                  <a:gd name="connsiteY94" fmla="*/ 1582697 h 1648487"/>
                  <a:gd name="connsiteX95" fmla="*/ 1071562 w 4339349"/>
                  <a:gd name="connsiteY95" fmla="*/ 1568410 h 1648487"/>
                  <a:gd name="connsiteX96" fmla="*/ 1171575 w 4339349"/>
                  <a:gd name="connsiteY96" fmla="*/ 1539835 h 1648487"/>
                  <a:gd name="connsiteX97" fmla="*/ 1157287 w 4339349"/>
                  <a:gd name="connsiteY97" fmla="*/ 1482685 h 1648487"/>
                  <a:gd name="connsiteX98" fmla="*/ 1128712 w 4339349"/>
                  <a:gd name="connsiteY98" fmla="*/ 1439822 h 1648487"/>
                  <a:gd name="connsiteX99" fmla="*/ 1514475 w 4339349"/>
                  <a:gd name="connsiteY99" fmla="*/ 1454110 h 1648487"/>
                  <a:gd name="connsiteX100" fmla="*/ 1528762 w 4339349"/>
                  <a:gd name="connsiteY100" fmla="*/ 1539835 h 1648487"/>
                  <a:gd name="connsiteX101" fmla="*/ 1485900 w 4339349"/>
                  <a:gd name="connsiteY101" fmla="*/ 1525547 h 1648487"/>
                  <a:gd name="connsiteX102" fmla="*/ 1457325 w 4339349"/>
                  <a:gd name="connsiteY102" fmla="*/ 1482685 h 1648487"/>
                  <a:gd name="connsiteX103" fmla="*/ 1500187 w 4339349"/>
                  <a:gd name="connsiteY103" fmla="*/ 1454110 h 1648487"/>
                  <a:gd name="connsiteX104" fmla="*/ 1657350 w 4339349"/>
                  <a:gd name="connsiteY104" fmla="*/ 1468397 h 1648487"/>
                  <a:gd name="connsiteX105" fmla="*/ 1785937 w 4339349"/>
                  <a:gd name="connsiteY105" fmla="*/ 1525547 h 1648487"/>
                  <a:gd name="connsiteX106" fmla="*/ 1828800 w 4339349"/>
                  <a:gd name="connsiteY106" fmla="*/ 1539835 h 1648487"/>
                  <a:gd name="connsiteX107" fmla="*/ 1871662 w 4339349"/>
                  <a:gd name="connsiteY107" fmla="*/ 1525547 h 1648487"/>
                  <a:gd name="connsiteX108" fmla="*/ 1943100 w 4339349"/>
                  <a:gd name="connsiteY108" fmla="*/ 1511260 h 1648487"/>
                  <a:gd name="connsiteX109" fmla="*/ 1985962 w 4339349"/>
                  <a:gd name="connsiteY109" fmla="*/ 1468397 h 1648487"/>
                  <a:gd name="connsiteX110" fmla="*/ 2028825 w 4339349"/>
                  <a:gd name="connsiteY110" fmla="*/ 1454110 h 1648487"/>
                  <a:gd name="connsiteX111" fmla="*/ 2057400 w 4339349"/>
                  <a:gd name="connsiteY111" fmla="*/ 1411247 h 1648487"/>
                  <a:gd name="connsiteX112" fmla="*/ 1985962 w 4339349"/>
                  <a:gd name="connsiteY112" fmla="*/ 1425535 h 1648487"/>
                  <a:gd name="connsiteX113" fmla="*/ 2000250 w 4339349"/>
                  <a:gd name="connsiteY113" fmla="*/ 1468397 h 1648487"/>
                  <a:gd name="connsiteX114" fmla="*/ 2185987 w 4339349"/>
                  <a:gd name="connsiteY114" fmla="*/ 1482685 h 1648487"/>
                  <a:gd name="connsiteX115" fmla="*/ 2300287 w 4339349"/>
                  <a:gd name="connsiteY115" fmla="*/ 1511260 h 1648487"/>
                  <a:gd name="connsiteX116" fmla="*/ 2414587 w 4339349"/>
                  <a:gd name="connsiteY116" fmla="*/ 1554122 h 1648487"/>
                  <a:gd name="connsiteX117" fmla="*/ 2443162 w 4339349"/>
                  <a:gd name="connsiteY117" fmla="*/ 1596985 h 1648487"/>
                  <a:gd name="connsiteX118" fmla="*/ 2400300 w 4339349"/>
                  <a:gd name="connsiteY118" fmla="*/ 1611272 h 1648487"/>
                  <a:gd name="connsiteX119" fmla="*/ 2314575 w 4339349"/>
                  <a:gd name="connsiteY119" fmla="*/ 1596985 h 1648487"/>
                  <a:gd name="connsiteX120" fmla="*/ 2257425 w 4339349"/>
                  <a:gd name="connsiteY120" fmla="*/ 1525547 h 1648487"/>
                  <a:gd name="connsiteX121" fmla="*/ 2286000 w 4339349"/>
                  <a:gd name="connsiteY121" fmla="*/ 1482685 h 1648487"/>
                  <a:gd name="connsiteX122" fmla="*/ 2657475 w 4339349"/>
                  <a:gd name="connsiteY122" fmla="*/ 1496972 h 1648487"/>
                  <a:gd name="connsiteX123" fmla="*/ 2700337 w 4339349"/>
                  <a:gd name="connsiteY123" fmla="*/ 1511260 h 1648487"/>
                  <a:gd name="connsiteX124" fmla="*/ 2757487 w 4339349"/>
                  <a:gd name="connsiteY124" fmla="*/ 1525547 h 1648487"/>
                  <a:gd name="connsiteX125" fmla="*/ 2871787 w 4339349"/>
                  <a:gd name="connsiteY125" fmla="*/ 1539835 h 1648487"/>
                  <a:gd name="connsiteX126" fmla="*/ 2957512 w 4339349"/>
                  <a:gd name="connsiteY126" fmla="*/ 1554122 h 1648487"/>
                  <a:gd name="connsiteX127" fmla="*/ 3143250 w 4339349"/>
                  <a:gd name="connsiteY127" fmla="*/ 1554122 h 1648487"/>
                  <a:gd name="connsiteX128" fmla="*/ 3100387 w 4339349"/>
                  <a:gd name="connsiteY128" fmla="*/ 1525547 h 1648487"/>
                  <a:gd name="connsiteX129" fmla="*/ 2971800 w 4339349"/>
                  <a:gd name="connsiteY129" fmla="*/ 1596985 h 1648487"/>
                  <a:gd name="connsiteX130" fmla="*/ 3400425 w 4339349"/>
                  <a:gd name="connsiteY130" fmla="*/ 1596985 h 1648487"/>
                  <a:gd name="connsiteX131" fmla="*/ 3414712 w 4339349"/>
                  <a:gd name="connsiteY131" fmla="*/ 1554122 h 1648487"/>
                  <a:gd name="connsiteX132" fmla="*/ 3400425 w 4339349"/>
                  <a:gd name="connsiteY132" fmla="*/ 1511260 h 1648487"/>
                  <a:gd name="connsiteX133" fmla="*/ 3657600 w 4339349"/>
                  <a:gd name="connsiteY133" fmla="*/ 1554122 h 1648487"/>
                  <a:gd name="connsiteX134" fmla="*/ 3829050 w 4339349"/>
                  <a:gd name="connsiteY134" fmla="*/ 1539835 h 1648487"/>
                  <a:gd name="connsiteX135" fmla="*/ 3843337 w 4339349"/>
                  <a:gd name="connsiteY135" fmla="*/ 1454110 h 1648487"/>
                  <a:gd name="connsiteX136" fmla="*/ 3757612 w 4339349"/>
                  <a:gd name="connsiteY136" fmla="*/ 1439822 h 1648487"/>
                  <a:gd name="connsiteX137" fmla="*/ 3786187 w 4339349"/>
                  <a:gd name="connsiteY137" fmla="*/ 1396960 h 1648487"/>
                  <a:gd name="connsiteX138" fmla="*/ 4143375 w 4339349"/>
                  <a:gd name="connsiteY138" fmla="*/ 1354097 h 1648487"/>
                  <a:gd name="connsiteX139" fmla="*/ 4186237 w 4339349"/>
                  <a:gd name="connsiteY139" fmla="*/ 1311235 h 1648487"/>
                  <a:gd name="connsiteX140" fmla="*/ 4186237 w 4339349"/>
                  <a:gd name="connsiteY140" fmla="*/ 1225510 h 1648487"/>
                  <a:gd name="connsiteX141" fmla="*/ 4143375 w 4339349"/>
                  <a:gd name="connsiteY141" fmla="*/ 1196935 h 1648487"/>
                  <a:gd name="connsiteX142" fmla="*/ 4029075 w 4339349"/>
                  <a:gd name="connsiteY142" fmla="*/ 1182647 h 1648487"/>
                  <a:gd name="connsiteX143" fmla="*/ 4043362 w 4339349"/>
                  <a:gd name="connsiteY143" fmla="*/ 1111210 h 1648487"/>
                  <a:gd name="connsiteX144" fmla="*/ 4086225 w 4339349"/>
                  <a:gd name="connsiteY144" fmla="*/ 1068347 h 1648487"/>
                  <a:gd name="connsiteX145" fmla="*/ 4243387 w 4339349"/>
                  <a:gd name="connsiteY145" fmla="*/ 1011197 h 1648487"/>
                  <a:gd name="connsiteX146" fmla="*/ 4286250 w 4339349"/>
                  <a:gd name="connsiteY146" fmla="*/ 996910 h 1648487"/>
                  <a:gd name="connsiteX147" fmla="*/ 4300537 w 4339349"/>
                  <a:gd name="connsiteY147" fmla="*/ 811172 h 1648487"/>
                  <a:gd name="connsiteX148" fmla="*/ 4286250 w 4339349"/>
                  <a:gd name="connsiteY148" fmla="*/ 754022 h 1648487"/>
                  <a:gd name="connsiteX149" fmla="*/ 4157662 w 4339349"/>
                  <a:gd name="connsiteY149" fmla="*/ 711160 h 1648487"/>
                  <a:gd name="connsiteX150" fmla="*/ 4114800 w 4339349"/>
                  <a:gd name="connsiteY150" fmla="*/ 696872 h 1648487"/>
                  <a:gd name="connsiteX151" fmla="*/ 4086225 w 4339349"/>
                  <a:gd name="connsiteY151" fmla="*/ 654010 h 1648487"/>
                  <a:gd name="connsiteX152" fmla="*/ 4129087 w 4339349"/>
                  <a:gd name="connsiteY152" fmla="*/ 625435 h 1648487"/>
                  <a:gd name="connsiteX153" fmla="*/ 4286250 w 4339349"/>
                  <a:gd name="connsiteY153" fmla="*/ 611147 h 1648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4339349" h="1648487">
                    <a:moveTo>
                      <a:pt x="4286250" y="611147"/>
                    </a:moveTo>
                    <a:cubicBezTo>
                      <a:pt x="4312444" y="565903"/>
                      <a:pt x="4309184" y="560376"/>
                      <a:pt x="4286250" y="353972"/>
                    </a:cubicBezTo>
                    <a:cubicBezTo>
                      <a:pt x="4284587" y="339004"/>
                      <a:pt x="4281370" y="322870"/>
                      <a:pt x="4271962" y="311110"/>
                    </a:cubicBezTo>
                    <a:cubicBezTo>
                      <a:pt x="4261235" y="297702"/>
                      <a:pt x="4243387" y="292060"/>
                      <a:pt x="4229100" y="282535"/>
                    </a:cubicBezTo>
                    <a:cubicBezTo>
                      <a:pt x="4219575" y="268247"/>
                      <a:pt x="4213934" y="250399"/>
                      <a:pt x="4200525" y="239672"/>
                    </a:cubicBezTo>
                    <a:cubicBezTo>
                      <a:pt x="4188765" y="230264"/>
                      <a:pt x="4171133" y="232120"/>
                      <a:pt x="4157662" y="225385"/>
                    </a:cubicBezTo>
                    <a:cubicBezTo>
                      <a:pt x="4142303" y="217706"/>
                      <a:pt x="4130158" y="204489"/>
                      <a:pt x="4114800" y="196810"/>
                    </a:cubicBezTo>
                    <a:cubicBezTo>
                      <a:pt x="3996495" y="137657"/>
                      <a:pt x="4151910" y="235838"/>
                      <a:pt x="4029075" y="153947"/>
                    </a:cubicBezTo>
                    <a:cubicBezTo>
                      <a:pt x="4019550" y="139660"/>
                      <a:pt x="4013423" y="122392"/>
                      <a:pt x="4000500" y="111085"/>
                    </a:cubicBezTo>
                    <a:cubicBezTo>
                      <a:pt x="3974654" y="88470"/>
                      <a:pt x="3914775" y="53935"/>
                      <a:pt x="3914775" y="53935"/>
                    </a:cubicBezTo>
                    <a:cubicBezTo>
                      <a:pt x="3876675" y="58697"/>
                      <a:pt x="3836635" y="55308"/>
                      <a:pt x="3800475" y="68222"/>
                    </a:cubicBezTo>
                    <a:cubicBezTo>
                      <a:pt x="3768133" y="79773"/>
                      <a:pt x="3748883" y="121579"/>
                      <a:pt x="3714750" y="125372"/>
                    </a:cubicBezTo>
                    <a:lnTo>
                      <a:pt x="3586162" y="139660"/>
                    </a:lnTo>
                    <a:cubicBezTo>
                      <a:pt x="3571875" y="149185"/>
                      <a:pt x="3546372" y="151341"/>
                      <a:pt x="3543300" y="168235"/>
                    </a:cubicBezTo>
                    <a:cubicBezTo>
                      <a:pt x="3539247" y="190525"/>
                      <a:pt x="3541723" y="310059"/>
                      <a:pt x="3586162" y="339685"/>
                    </a:cubicBezTo>
                    <a:cubicBezTo>
                      <a:pt x="3602500" y="350577"/>
                      <a:pt x="3624431" y="348578"/>
                      <a:pt x="3643312" y="353972"/>
                    </a:cubicBezTo>
                    <a:cubicBezTo>
                      <a:pt x="3741800" y="382111"/>
                      <a:pt x="3617187" y="356762"/>
                      <a:pt x="3771900" y="382547"/>
                    </a:cubicBezTo>
                    <a:cubicBezTo>
                      <a:pt x="3776662" y="396835"/>
                      <a:pt x="3791780" y="411427"/>
                      <a:pt x="3786187" y="425410"/>
                    </a:cubicBezTo>
                    <a:cubicBezTo>
                      <a:pt x="3777665" y="446716"/>
                      <a:pt x="3718506" y="462257"/>
                      <a:pt x="3700462" y="468272"/>
                    </a:cubicBezTo>
                    <a:cubicBezTo>
                      <a:pt x="3643312" y="458747"/>
                      <a:pt x="3585825" y="451060"/>
                      <a:pt x="3529012" y="439697"/>
                    </a:cubicBezTo>
                    <a:cubicBezTo>
                      <a:pt x="3498186" y="433532"/>
                      <a:pt x="3454023" y="411134"/>
                      <a:pt x="3429000" y="396835"/>
                    </a:cubicBezTo>
                    <a:cubicBezTo>
                      <a:pt x="3414091" y="388316"/>
                      <a:pt x="3401496" y="375939"/>
                      <a:pt x="3386137" y="368260"/>
                    </a:cubicBezTo>
                    <a:cubicBezTo>
                      <a:pt x="3372667" y="361525"/>
                      <a:pt x="3357118" y="359905"/>
                      <a:pt x="3343275" y="353972"/>
                    </a:cubicBezTo>
                    <a:cubicBezTo>
                      <a:pt x="3323699" y="345582"/>
                      <a:pt x="3305175" y="334922"/>
                      <a:pt x="3286125" y="325397"/>
                    </a:cubicBezTo>
                    <a:cubicBezTo>
                      <a:pt x="3276600" y="311110"/>
                      <a:pt x="3272111" y="291636"/>
                      <a:pt x="3257550" y="282535"/>
                    </a:cubicBezTo>
                    <a:cubicBezTo>
                      <a:pt x="3232008" y="266571"/>
                      <a:pt x="3171825" y="253960"/>
                      <a:pt x="3171825" y="253960"/>
                    </a:cubicBezTo>
                    <a:cubicBezTo>
                      <a:pt x="3157537" y="244435"/>
                      <a:pt x="3144321" y="233064"/>
                      <a:pt x="3128962" y="225385"/>
                    </a:cubicBezTo>
                    <a:cubicBezTo>
                      <a:pt x="3108460" y="215134"/>
                      <a:pt x="3047267" y="201389"/>
                      <a:pt x="3028950" y="196810"/>
                    </a:cubicBezTo>
                    <a:cubicBezTo>
                      <a:pt x="3014662" y="187285"/>
                      <a:pt x="3003199" y="169661"/>
                      <a:pt x="2986087" y="168235"/>
                    </a:cubicBezTo>
                    <a:cubicBezTo>
                      <a:pt x="2943110" y="164653"/>
                      <a:pt x="2897542" y="166505"/>
                      <a:pt x="2857500" y="182522"/>
                    </a:cubicBezTo>
                    <a:cubicBezTo>
                      <a:pt x="2843517" y="188115"/>
                      <a:pt x="2846865" y="210774"/>
                      <a:pt x="2843212" y="225385"/>
                    </a:cubicBezTo>
                    <a:cubicBezTo>
                      <a:pt x="2837322" y="248944"/>
                      <a:pt x="2840973" y="275738"/>
                      <a:pt x="2828925" y="296822"/>
                    </a:cubicBezTo>
                    <a:cubicBezTo>
                      <a:pt x="2820405" y="311731"/>
                      <a:pt x="2800350" y="315872"/>
                      <a:pt x="2786062" y="325397"/>
                    </a:cubicBezTo>
                    <a:cubicBezTo>
                      <a:pt x="2719387" y="320635"/>
                      <a:pt x="2652142" y="321026"/>
                      <a:pt x="2586037" y="311110"/>
                    </a:cubicBezTo>
                    <a:cubicBezTo>
                      <a:pt x="2556250" y="306642"/>
                      <a:pt x="2500312" y="282535"/>
                      <a:pt x="2500312" y="282535"/>
                    </a:cubicBezTo>
                    <a:cubicBezTo>
                      <a:pt x="2481262" y="268247"/>
                      <a:pt x="2463355" y="252293"/>
                      <a:pt x="2443162" y="239672"/>
                    </a:cubicBezTo>
                    <a:cubicBezTo>
                      <a:pt x="2425101" y="228384"/>
                      <a:pt x="2403343" y="223477"/>
                      <a:pt x="2386012" y="211097"/>
                    </a:cubicBezTo>
                    <a:cubicBezTo>
                      <a:pt x="2304090" y="152581"/>
                      <a:pt x="2377234" y="188031"/>
                      <a:pt x="2314575" y="125372"/>
                    </a:cubicBezTo>
                    <a:cubicBezTo>
                      <a:pt x="2297737" y="108534"/>
                      <a:pt x="2275505" y="98007"/>
                      <a:pt x="2257425" y="82510"/>
                    </a:cubicBezTo>
                    <a:cubicBezTo>
                      <a:pt x="2161163" y="0"/>
                      <a:pt x="2266436" y="74230"/>
                      <a:pt x="2171700" y="11072"/>
                    </a:cubicBezTo>
                    <a:cubicBezTo>
                      <a:pt x="2095500" y="15835"/>
                      <a:pt x="2019029" y="17367"/>
                      <a:pt x="1943100" y="25360"/>
                    </a:cubicBezTo>
                    <a:cubicBezTo>
                      <a:pt x="1928122" y="26937"/>
                      <a:pt x="1911997" y="30239"/>
                      <a:pt x="1900237" y="39647"/>
                    </a:cubicBezTo>
                    <a:cubicBezTo>
                      <a:pt x="1886828" y="50374"/>
                      <a:pt x="1881187" y="68222"/>
                      <a:pt x="1871662" y="82510"/>
                    </a:cubicBezTo>
                    <a:cubicBezTo>
                      <a:pt x="1893381" y="256257"/>
                      <a:pt x="1853070" y="149643"/>
                      <a:pt x="1957387" y="253960"/>
                    </a:cubicBezTo>
                    <a:cubicBezTo>
                      <a:pt x="1969529" y="266102"/>
                      <a:pt x="1973039" y="285515"/>
                      <a:pt x="1985962" y="296822"/>
                    </a:cubicBezTo>
                    <a:cubicBezTo>
                      <a:pt x="2011808" y="319437"/>
                      <a:pt x="2071687" y="353972"/>
                      <a:pt x="2071687" y="353972"/>
                    </a:cubicBezTo>
                    <a:cubicBezTo>
                      <a:pt x="2058049" y="394889"/>
                      <a:pt x="2058607" y="414514"/>
                      <a:pt x="2014537" y="439697"/>
                    </a:cubicBezTo>
                    <a:cubicBezTo>
                      <a:pt x="1997488" y="449439"/>
                      <a:pt x="1976437" y="449222"/>
                      <a:pt x="1957387" y="453985"/>
                    </a:cubicBezTo>
                    <a:cubicBezTo>
                      <a:pt x="1895475" y="449222"/>
                      <a:pt x="1832095" y="453919"/>
                      <a:pt x="1771650" y="439697"/>
                    </a:cubicBezTo>
                    <a:cubicBezTo>
                      <a:pt x="1748471" y="434243"/>
                      <a:pt x="1735798" y="407484"/>
                      <a:pt x="1714500" y="396835"/>
                    </a:cubicBezTo>
                    <a:cubicBezTo>
                      <a:pt x="1679717" y="379444"/>
                      <a:pt x="1612641" y="364226"/>
                      <a:pt x="1571625" y="353972"/>
                    </a:cubicBezTo>
                    <a:cubicBezTo>
                      <a:pt x="1448784" y="272079"/>
                      <a:pt x="1604206" y="370262"/>
                      <a:pt x="1485900" y="311110"/>
                    </a:cubicBezTo>
                    <a:cubicBezTo>
                      <a:pt x="1375106" y="255713"/>
                      <a:pt x="1507916" y="304162"/>
                      <a:pt x="1400175" y="268247"/>
                    </a:cubicBezTo>
                    <a:cubicBezTo>
                      <a:pt x="1249284" y="279025"/>
                      <a:pt x="1220208" y="228133"/>
                      <a:pt x="1171575" y="325397"/>
                    </a:cubicBezTo>
                    <a:cubicBezTo>
                      <a:pt x="1164840" y="338868"/>
                      <a:pt x="1162050" y="353972"/>
                      <a:pt x="1157287" y="368260"/>
                    </a:cubicBezTo>
                    <a:cubicBezTo>
                      <a:pt x="1162050" y="382547"/>
                      <a:pt x="1177168" y="397139"/>
                      <a:pt x="1171575" y="411122"/>
                    </a:cubicBezTo>
                    <a:cubicBezTo>
                      <a:pt x="1165198" y="427065"/>
                      <a:pt x="1143621" y="431178"/>
                      <a:pt x="1128712" y="439697"/>
                    </a:cubicBezTo>
                    <a:cubicBezTo>
                      <a:pt x="1070602" y="472903"/>
                      <a:pt x="1076917" y="466933"/>
                      <a:pt x="1014412" y="482560"/>
                    </a:cubicBezTo>
                    <a:cubicBezTo>
                      <a:pt x="1000125" y="477797"/>
                      <a:pt x="986161" y="471925"/>
                      <a:pt x="971550" y="468272"/>
                    </a:cubicBezTo>
                    <a:cubicBezTo>
                      <a:pt x="924513" y="456513"/>
                      <a:pt x="861070" y="448185"/>
                      <a:pt x="814387" y="439697"/>
                    </a:cubicBezTo>
                    <a:cubicBezTo>
                      <a:pt x="621277" y="404586"/>
                      <a:pt x="832289" y="444172"/>
                      <a:pt x="700087" y="411122"/>
                    </a:cubicBezTo>
                    <a:cubicBezTo>
                      <a:pt x="676528" y="405232"/>
                      <a:pt x="652462" y="401597"/>
                      <a:pt x="628650" y="396835"/>
                    </a:cubicBezTo>
                    <a:cubicBezTo>
                      <a:pt x="595775" y="399364"/>
                      <a:pt x="447573" y="380293"/>
                      <a:pt x="400050" y="439697"/>
                    </a:cubicBezTo>
                    <a:cubicBezTo>
                      <a:pt x="390642" y="451457"/>
                      <a:pt x="390525" y="468272"/>
                      <a:pt x="385762" y="482560"/>
                    </a:cubicBezTo>
                    <a:cubicBezTo>
                      <a:pt x="390525" y="506372"/>
                      <a:pt x="382879" y="536826"/>
                      <a:pt x="400050" y="553997"/>
                    </a:cubicBezTo>
                    <a:cubicBezTo>
                      <a:pt x="421349" y="575295"/>
                      <a:pt x="457809" y="571385"/>
                      <a:pt x="485775" y="582572"/>
                    </a:cubicBezTo>
                    <a:lnTo>
                      <a:pt x="557212" y="611147"/>
                    </a:lnTo>
                    <a:cubicBezTo>
                      <a:pt x="436780" y="651293"/>
                      <a:pt x="575244" y="609143"/>
                      <a:pt x="300037" y="639722"/>
                    </a:cubicBezTo>
                    <a:cubicBezTo>
                      <a:pt x="285069" y="641385"/>
                      <a:pt x="271656" y="649873"/>
                      <a:pt x="257175" y="654010"/>
                    </a:cubicBezTo>
                    <a:cubicBezTo>
                      <a:pt x="238294" y="659405"/>
                      <a:pt x="218793" y="662522"/>
                      <a:pt x="200025" y="668297"/>
                    </a:cubicBezTo>
                    <a:cubicBezTo>
                      <a:pt x="156842" y="681584"/>
                      <a:pt x="114300" y="696872"/>
                      <a:pt x="71437" y="711160"/>
                    </a:cubicBezTo>
                    <a:lnTo>
                      <a:pt x="28575" y="725447"/>
                    </a:lnTo>
                    <a:cubicBezTo>
                      <a:pt x="40139" y="806398"/>
                      <a:pt x="37901" y="815239"/>
                      <a:pt x="57150" y="882610"/>
                    </a:cubicBezTo>
                    <a:cubicBezTo>
                      <a:pt x="61287" y="897091"/>
                      <a:pt x="62029" y="913712"/>
                      <a:pt x="71437" y="925472"/>
                    </a:cubicBezTo>
                    <a:cubicBezTo>
                      <a:pt x="82164" y="938881"/>
                      <a:pt x="101466" y="942639"/>
                      <a:pt x="114300" y="954047"/>
                    </a:cubicBezTo>
                    <a:cubicBezTo>
                      <a:pt x="144504" y="980895"/>
                      <a:pt x="200025" y="1039772"/>
                      <a:pt x="200025" y="1039772"/>
                    </a:cubicBezTo>
                    <a:cubicBezTo>
                      <a:pt x="195262" y="1092160"/>
                      <a:pt x="193176" y="1144860"/>
                      <a:pt x="185737" y="1196935"/>
                    </a:cubicBezTo>
                    <a:cubicBezTo>
                      <a:pt x="183607" y="1211844"/>
                      <a:pt x="182099" y="1229148"/>
                      <a:pt x="171450" y="1239797"/>
                    </a:cubicBezTo>
                    <a:cubicBezTo>
                      <a:pt x="160801" y="1250446"/>
                      <a:pt x="142875" y="1249322"/>
                      <a:pt x="128587" y="1254085"/>
                    </a:cubicBezTo>
                    <a:cubicBezTo>
                      <a:pt x="26050" y="1185727"/>
                      <a:pt x="67146" y="1221219"/>
                      <a:pt x="0" y="1154072"/>
                    </a:cubicBezTo>
                    <a:cubicBezTo>
                      <a:pt x="45720" y="1085493"/>
                      <a:pt x="11430" y="1108352"/>
                      <a:pt x="57150" y="1154072"/>
                    </a:cubicBezTo>
                    <a:cubicBezTo>
                      <a:pt x="69292" y="1166214"/>
                      <a:pt x="85725" y="1173122"/>
                      <a:pt x="100012" y="1182647"/>
                    </a:cubicBezTo>
                    <a:cubicBezTo>
                      <a:pt x="104775" y="1196935"/>
                      <a:pt x="107565" y="1212039"/>
                      <a:pt x="114300" y="1225510"/>
                    </a:cubicBezTo>
                    <a:cubicBezTo>
                      <a:pt x="121979" y="1240868"/>
                      <a:pt x="137941" y="1251925"/>
                      <a:pt x="142875" y="1268372"/>
                    </a:cubicBezTo>
                    <a:cubicBezTo>
                      <a:pt x="152552" y="1300628"/>
                      <a:pt x="142102" y="1338264"/>
                      <a:pt x="157162" y="1368385"/>
                    </a:cubicBezTo>
                    <a:cubicBezTo>
                      <a:pt x="167811" y="1389683"/>
                      <a:pt x="193014" y="1400598"/>
                      <a:pt x="214312" y="1411247"/>
                    </a:cubicBezTo>
                    <a:cubicBezTo>
                      <a:pt x="241253" y="1424717"/>
                      <a:pt x="300037" y="1439822"/>
                      <a:pt x="300037" y="1439822"/>
                    </a:cubicBezTo>
                    <a:lnTo>
                      <a:pt x="385762" y="1496972"/>
                    </a:lnTo>
                    <a:lnTo>
                      <a:pt x="428625" y="1525547"/>
                    </a:lnTo>
                    <a:cubicBezTo>
                      <a:pt x="561975" y="1520785"/>
                      <a:pt x="696681" y="1530815"/>
                      <a:pt x="828675" y="1511260"/>
                    </a:cubicBezTo>
                    <a:cubicBezTo>
                      <a:pt x="843573" y="1509053"/>
                      <a:pt x="822741" y="1480928"/>
                      <a:pt x="814387" y="1468397"/>
                    </a:cubicBezTo>
                    <a:cubicBezTo>
                      <a:pt x="783809" y="1422530"/>
                      <a:pt x="773599" y="1426226"/>
                      <a:pt x="728662" y="1411247"/>
                    </a:cubicBezTo>
                    <a:cubicBezTo>
                      <a:pt x="708570" y="1471525"/>
                      <a:pt x="696352" y="1487634"/>
                      <a:pt x="728662" y="1568410"/>
                    </a:cubicBezTo>
                    <a:cubicBezTo>
                      <a:pt x="735039" y="1584353"/>
                      <a:pt x="757237" y="1587460"/>
                      <a:pt x="771525" y="1596985"/>
                    </a:cubicBezTo>
                    <a:cubicBezTo>
                      <a:pt x="857250" y="1592222"/>
                      <a:pt x="943230" y="1590837"/>
                      <a:pt x="1028700" y="1582697"/>
                    </a:cubicBezTo>
                    <a:cubicBezTo>
                      <a:pt x="1043692" y="1581269"/>
                      <a:pt x="1057081" y="1572547"/>
                      <a:pt x="1071562" y="1568410"/>
                    </a:cubicBezTo>
                    <a:cubicBezTo>
                      <a:pt x="1197151" y="1532527"/>
                      <a:pt x="1068798" y="1574092"/>
                      <a:pt x="1171575" y="1539835"/>
                    </a:cubicBezTo>
                    <a:cubicBezTo>
                      <a:pt x="1166812" y="1520785"/>
                      <a:pt x="1165022" y="1500734"/>
                      <a:pt x="1157287" y="1482685"/>
                    </a:cubicBezTo>
                    <a:cubicBezTo>
                      <a:pt x="1150523" y="1466902"/>
                      <a:pt x="1111595" y="1441191"/>
                      <a:pt x="1128712" y="1439822"/>
                    </a:cubicBezTo>
                    <a:cubicBezTo>
                      <a:pt x="1256978" y="1429561"/>
                      <a:pt x="1385887" y="1449347"/>
                      <a:pt x="1514475" y="1454110"/>
                    </a:cubicBezTo>
                    <a:cubicBezTo>
                      <a:pt x="1523303" y="1467351"/>
                      <a:pt x="1573127" y="1517652"/>
                      <a:pt x="1528762" y="1539835"/>
                    </a:cubicBezTo>
                    <a:cubicBezTo>
                      <a:pt x="1515292" y="1546570"/>
                      <a:pt x="1500187" y="1530310"/>
                      <a:pt x="1485900" y="1525547"/>
                    </a:cubicBezTo>
                    <a:cubicBezTo>
                      <a:pt x="1476375" y="1511260"/>
                      <a:pt x="1453958" y="1499523"/>
                      <a:pt x="1457325" y="1482685"/>
                    </a:cubicBezTo>
                    <a:cubicBezTo>
                      <a:pt x="1460692" y="1465847"/>
                      <a:pt x="1483059" y="1455333"/>
                      <a:pt x="1500187" y="1454110"/>
                    </a:cubicBezTo>
                    <a:cubicBezTo>
                      <a:pt x="1552657" y="1450362"/>
                      <a:pt x="1604962" y="1463635"/>
                      <a:pt x="1657350" y="1468397"/>
                    </a:cubicBezTo>
                    <a:cubicBezTo>
                      <a:pt x="1725274" y="1513680"/>
                      <a:pt x="1683921" y="1491541"/>
                      <a:pt x="1785937" y="1525547"/>
                    </a:cubicBezTo>
                    <a:lnTo>
                      <a:pt x="1828800" y="1539835"/>
                    </a:lnTo>
                    <a:cubicBezTo>
                      <a:pt x="1843087" y="1535072"/>
                      <a:pt x="1857051" y="1529200"/>
                      <a:pt x="1871662" y="1525547"/>
                    </a:cubicBezTo>
                    <a:cubicBezTo>
                      <a:pt x="1895221" y="1519657"/>
                      <a:pt x="1921380" y="1522120"/>
                      <a:pt x="1943100" y="1511260"/>
                    </a:cubicBezTo>
                    <a:cubicBezTo>
                      <a:pt x="1961172" y="1502224"/>
                      <a:pt x="1969150" y="1479605"/>
                      <a:pt x="1985962" y="1468397"/>
                    </a:cubicBezTo>
                    <a:cubicBezTo>
                      <a:pt x="1998493" y="1460043"/>
                      <a:pt x="2014537" y="1458872"/>
                      <a:pt x="2028825" y="1454110"/>
                    </a:cubicBezTo>
                    <a:cubicBezTo>
                      <a:pt x="2038350" y="1439822"/>
                      <a:pt x="2071688" y="1420772"/>
                      <a:pt x="2057400" y="1411247"/>
                    </a:cubicBezTo>
                    <a:cubicBezTo>
                      <a:pt x="2037194" y="1397777"/>
                      <a:pt x="2003134" y="1408363"/>
                      <a:pt x="1985962" y="1425535"/>
                    </a:cubicBezTo>
                    <a:cubicBezTo>
                      <a:pt x="1975313" y="1436184"/>
                      <a:pt x="1985769" y="1464260"/>
                      <a:pt x="2000250" y="1468397"/>
                    </a:cubicBezTo>
                    <a:cubicBezTo>
                      <a:pt x="2059956" y="1485456"/>
                      <a:pt x="2124075" y="1477922"/>
                      <a:pt x="2185987" y="1482685"/>
                    </a:cubicBezTo>
                    <a:cubicBezTo>
                      <a:pt x="2224087" y="1492210"/>
                      <a:pt x="2265161" y="1493697"/>
                      <a:pt x="2300287" y="1511260"/>
                    </a:cubicBezTo>
                    <a:cubicBezTo>
                      <a:pt x="2375000" y="1548617"/>
                      <a:pt x="2336774" y="1534670"/>
                      <a:pt x="2414587" y="1554122"/>
                    </a:cubicBezTo>
                    <a:cubicBezTo>
                      <a:pt x="2424112" y="1568410"/>
                      <a:pt x="2447327" y="1580326"/>
                      <a:pt x="2443162" y="1596985"/>
                    </a:cubicBezTo>
                    <a:cubicBezTo>
                      <a:pt x="2439510" y="1611596"/>
                      <a:pt x="2415360" y="1611272"/>
                      <a:pt x="2400300" y="1611272"/>
                    </a:cubicBezTo>
                    <a:cubicBezTo>
                      <a:pt x="2371331" y="1611272"/>
                      <a:pt x="2343150" y="1601747"/>
                      <a:pt x="2314575" y="1596985"/>
                    </a:cubicBezTo>
                    <a:cubicBezTo>
                      <a:pt x="2289531" y="1580289"/>
                      <a:pt x="2250523" y="1566955"/>
                      <a:pt x="2257425" y="1525547"/>
                    </a:cubicBezTo>
                    <a:cubicBezTo>
                      <a:pt x="2260248" y="1508609"/>
                      <a:pt x="2276475" y="1496972"/>
                      <a:pt x="2286000" y="1482685"/>
                    </a:cubicBezTo>
                    <a:cubicBezTo>
                      <a:pt x="2409825" y="1487447"/>
                      <a:pt x="2533852" y="1488446"/>
                      <a:pt x="2657475" y="1496972"/>
                    </a:cubicBezTo>
                    <a:cubicBezTo>
                      <a:pt x="2672500" y="1498008"/>
                      <a:pt x="2685856" y="1507123"/>
                      <a:pt x="2700337" y="1511260"/>
                    </a:cubicBezTo>
                    <a:cubicBezTo>
                      <a:pt x="2719218" y="1516655"/>
                      <a:pt x="2738118" y="1522319"/>
                      <a:pt x="2757487" y="1525547"/>
                    </a:cubicBezTo>
                    <a:cubicBezTo>
                      <a:pt x="2795361" y="1531859"/>
                      <a:pt x="2833776" y="1534405"/>
                      <a:pt x="2871787" y="1539835"/>
                    </a:cubicBezTo>
                    <a:cubicBezTo>
                      <a:pt x="2900465" y="1543932"/>
                      <a:pt x="2928937" y="1549360"/>
                      <a:pt x="2957512" y="1554122"/>
                    </a:cubicBezTo>
                    <a:cubicBezTo>
                      <a:pt x="3024360" y="1576405"/>
                      <a:pt x="3053466" y="1592601"/>
                      <a:pt x="3143250" y="1554122"/>
                    </a:cubicBezTo>
                    <a:cubicBezTo>
                      <a:pt x="3159033" y="1547358"/>
                      <a:pt x="3114675" y="1535072"/>
                      <a:pt x="3100387" y="1525547"/>
                    </a:cubicBezTo>
                    <a:cubicBezTo>
                      <a:pt x="2995493" y="1560512"/>
                      <a:pt x="3035960" y="1532823"/>
                      <a:pt x="2971800" y="1596985"/>
                    </a:cubicBezTo>
                    <a:cubicBezTo>
                      <a:pt x="3126310" y="1648487"/>
                      <a:pt x="3088684" y="1641519"/>
                      <a:pt x="3400425" y="1596985"/>
                    </a:cubicBezTo>
                    <a:cubicBezTo>
                      <a:pt x="3415334" y="1594855"/>
                      <a:pt x="3409950" y="1568410"/>
                      <a:pt x="3414712" y="1554122"/>
                    </a:cubicBezTo>
                    <a:cubicBezTo>
                      <a:pt x="3409950" y="1539835"/>
                      <a:pt x="3385516" y="1513390"/>
                      <a:pt x="3400425" y="1511260"/>
                    </a:cubicBezTo>
                    <a:cubicBezTo>
                      <a:pt x="3571967" y="1486754"/>
                      <a:pt x="3569533" y="1495411"/>
                      <a:pt x="3657600" y="1554122"/>
                    </a:cubicBezTo>
                    <a:cubicBezTo>
                      <a:pt x="3714750" y="1549360"/>
                      <a:pt x="3773908" y="1555590"/>
                      <a:pt x="3829050" y="1539835"/>
                    </a:cubicBezTo>
                    <a:cubicBezTo>
                      <a:pt x="3854598" y="1532536"/>
                      <a:pt x="3873037" y="1471081"/>
                      <a:pt x="3843337" y="1454110"/>
                    </a:cubicBezTo>
                    <a:cubicBezTo>
                      <a:pt x="3818185" y="1439737"/>
                      <a:pt x="3786187" y="1444585"/>
                      <a:pt x="3757612" y="1439822"/>
                    </a:cubicBezTo>
                    <a:cubicBezTo>
                      <a:pt x="3767137" y="1425535"/>
                      <a:pt x="3774045" y="1409102"/>
                      <a:pt x="3786187" y="1396960"/>
                    </a:cubicBezTo>
                    <a:cubicBezTo>
                      <a:pt x="3870876" y="1312272"/>
                      <a:pt x="4089457" y="1356548"/>
                      <a:pt x="4143375" y="1354097"/>
                    </a:cubicBezTo>
                    <a:cubicBezTo>
                      <a:pt x="4157662" y="1339810"/>
                      <a:pt x="4175029" y="1328047"/>
                      <a:pt x="4186237" y="1311235"/>
                    </a:cubicBezTo>
                    <a:cubicBezTo>
                      <a:pt x="4203556" y="1285257"/>
                      <a:pt x="4207020" y="1251488"/>
                      <a:pt x="4186237" y="1225510"/>
                    </a:cubicBezTo>
                    <a:cubicBezTo>
                      <a:pt x="4175510" y="1212102"/>
                      <a:pt x="4157662" y="1206460"/>
                      <a:pt x="4143375" y="1196935"/>
                    </a:cubicBezTo>
                    <a:cubicBezTo>
                      <a:pt x="4041360" y="1230940"/>
                      <a:pt x="4074358" y="1250572"/>
                      <a:pt x="4029075" y="1182647"/>
                    </a:cubicBezTo>
                    <a:cubicBezTo>
                      <a:pt x="4033837" y="1158835"/>
                      <a:pt x="4032502" y="1132930"/>
                      <a:pt x="4043362" y="1111210"/>
                    </a:cubicBezTo>
                    <a:cubicBezTo>
                      <a:pt x="4052398" y="1093137"/>
                      <a:pt x="4070703" y="1081282"/>
                      <a:pt x="4086225" y="1068347"/>
                    </a:cubicBezTo>
                    <a:cubicBezTo>
                      <a:pt x="4141628" y="1022178"/>
                      <a:pt x="4158481" y="1034353"/>
                      <a:pt x="4243387" y="1011197"/>
                    </a:cubicBezTo>
                    <a:cubicBezTo>
                      <a:pt x="4257917" y="1007234"/>
                      <a:pt x="4271962" y="1001672"/>
                      <a:pt x="4286250" y="996910"/>
                    </a:cubicBezTo>
                    <a:cubicBezTo>
                      <a:pt x="4339349" y="917261"/>
                      <a:pt x="4322179" y="962665"/>
                      <a:pt x="4300537" y="811172"/>
                    </a:cubicBezTo>
                    <a:cubicBezTo>
                      <a:pt x="4297760" y="791733"/>
                      <a:pt x="4301159" y="766801"/>
                      <a:pt x="4286250" y="754022"/>
                    </a:cubicBezTo>
                    <a:cubicBezTo>
                      <a:pt x="4286246" y="754018"/>
                      <a:pt x="4179096" y="718305"/>
                      <a:pt x="4157662" y="711160"/>
                    </a:cubicBezTo>
                    <a:lnTo>
                      <a:pt x="4114800" y="696872"/>
                    </a:lnTo>
                    <a:cubicBezTo>
                      <a:pt x="4105275" y="682585"/>
                      <a:pt x="4082858" y="670848"/>
                      <a:pt x="4086225" y="654010"/>
                    </a:cubicBezTo>
                    <a:cubicBezTo>
                      <a:pt x="4089592" y="637172"/>
                      <a:pt x="4112048" y="627565"/>
                      <a:pt x="4129087" y="625435"/>
                    </a:cubicBezTo>
                    <a:cubicBezTo>
                      <a:pt x="4190522" y="617756"/>
                      <a:pt x="4260056" y="656391"/>
                      <a:pt x="4286250" y="611147"/>
                    </a:cubicBezTo>
                    <a:close/>
                  </a:path>
                </a:pathLst>
              </a:custGeom>
              <a:gradFill>
                <a:gsLst>
                  <a:gs pos="0">
                    <a:srgbClr val="C00000"/>
                  </a:gs>
                  <a:gs pos="35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</a:gradFill>
              <a:ln>
                <a:solidFill>
                  <a:srgbClr val="FF00FF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  <p:sp>
          <p:nvSpPr>
            <p:cNvPr id="52231" name="Rectangle 2"/>
            <p:cNvSpPr>
              <a:spLocks noChangeArrowheads="1"/>
            </p:cNvSpPr>
            <p:nvPr/>
          </p:nvSpPr>
          <p:spPr bwMode="auto">
            <a:xfrm>
              <a:off x="3427008" y="1198573"/>
              <a:ext cx="4861753" cy="1384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ar-SA" sz="6600">
                <a:latin typeface="Calibri" pitchFamily="34" charset="0"/>
              </a:endParaRPr>
            </a:p>
          </p:txBody>
        </p:sp>
      </p:grpSp>
      <p:sp>
        <p:nvSpPr>
          <p:cNvPr id="20" name="مستطيل 19"/>
          <p:cNvSpPr>
            <a:spLocks noChangeArrowheads="1"/>
          </p:cNvSpPr>
          <p:nvPr/>
        </p:nvSpPr>
        <p:spPr bwMode="auto">
          <a:xfrm>
            <a:off x="1547813" y="3824288"/>
            <a:ext cx="579913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3000" b="1" dirty="0">
                <a:solidFill>
                  <a:srgbClr val="FF0000"/>
                </a:solidFill>
              </a:rPr>
              <a:t>قوة الاحتكاك الحركي: </a:t>
            </a:r>
          </a:p>
          <a:p>
            <a:pPr algn="r"/>
            <a:r>
              <a:rPr lang="ar-SA" sz="3000" b="1" dirty="0">
                <a:solidFill>
                  <a:srgbClr val="FF0000"/>
                </a:solidFill>
              </a:rPr>
              <a:t>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" قوة الاحتكاك الحركي تساوي حاصل ضرب معامل الاحتكاك الحركي في القوة العمودية“</a:t>
            </a:r>
            <a:r>
              <a:rPr lang="ar-SA" sz="3000" b="1" dirty="0">
                <a:solidFill>
                  <a:srgbClr val="FF0000"/>
                </a:solidFill>
              </a:rPr>
              <a:t> </a:t>
            </a:r>
            <a:endParaRPr lang="ar-SA" sz="3000" b="1" dirty="0"/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anotac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2888"/>
            <a:ext cx="399573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Rectangle 12"/>
          <p:cNvSpPr>
            <a:spLocks noChangeArrowheads="1"/>
          </p:cNvSpPr>
          <p:nvPr/>
        </p:nvSpPr>
        <p:spPr bwMode="auto">
          <a:xfrm rot="21351308">
            <a:off x="1057779" y="1408133"/>
            <a:ext cx="183255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1">
              <a:tabLst>
                <a:tab pos="7067550" algn="l"/>
              </a:tabLst>
            </a:pP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قوى الاحتكاك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00113" y="2565400"/>
            <a:ext cx="7170737" cy="3024188"/>
            <a:chOff x="3357554" y="357166"/>
            <a:chExt cx="5000660" cy="2226278"/>
          </a:xfrm>
        </p:grpSpPr>
        <p:grpSp>
          <p:nvGrpSpPr>
            <p:cNvPr id="53254" name="Group 5"/>
            <p:cNvGrpSpPr>
              <a:grpSpLocks/>
            </p:cNvGrpSpPr>
            <p:nvPr/>
          </p:nvGrpSpPr>
          <p:grpSpPr bwMode="auto">
            <a:xfrm>
              <a:off x="3357554" y="357166"/>
              <a:ext cx="5000660" cy="2214578"/>
              <a:chOff x="3571868" y="428604"/>
              <a:chExt cx="4714908" cy="2071702"/>
            </a:xfrm>
          </p:grpSpPr>
          <p:sp>
            <p:nvSpPr>
              <p:cNvPr id="18" name="Freeform 13"/>
              <p:cNvSpPr/>
              <p:nvPr/>
            </p:nvSpPr>
            <p:spPr>
              <a:xfrm>
                <a:off x="3571868" y="428604"/>
                <a:ext cx="4714908" cy="2071714"/>
              </a:xfrm>
              <a:custGeom>
                <a:avLst/>
                <a:gdLst>
                  <a:gd name="connsiteX0" fmla="*/ 4286250 w 4339349"/>
                  <a:gd name="connsiteY0" fmla="*/ 611147 h 1648487"/>
                  <a:gd name="connsiteX1" fmla="*/ 4286250 w 4339349"/>
                  <a:gd name="connsiteY1" fmla="*/ 353972 h 1648487"/>
                  <a:gd name="connsiteX2" fmla="*/ 4271962 w 4339349"/>
                  <a:gd name="connsiteY2" fmla="*/ 311110 h 1648487"/>
                  <a:gd name="connsiteX3" fmla="*/ 4229100 w 4339349"/>
                  <a:gd name="connsiteY3" fmla="*/ 282535 h 1648487"/>
                  <a:gd name="connsiteX4" fmla="*/ 4200525 w 4339349"/>
                  <a:gd name="connsiteY4" fmla="*/ 239672 h 1648487"/>
                  <a:gd name="connsiteX5" fmla="*/ 4157662 w 4339349"/>
                  <a:gd name="connsiteY5" fmla="*/ 225385 h 1648487"/>
                  <a:gd name="connsiteX6" fmla="*/ 4114800 w 4339349"/>
                  <a:gd name="connsiteY6" fmla="*/ 196810 h 1648487"/>
                  <a:gd name="connsiteX7" fmla="*/ 4029075 w 4339349"/>
                  <a:gd name="connsiteY7" fmla="*/ 153947 h 1648487"/>
                  <a:gd name="connsiteX8" fmla="*/ 4000500 w 4339349"/>
                  <a:gd name="connsiteY8" fmla="*/ 111085 h 1648487"/>
                  <a:gd name="connsiteX9" fmla="*/ 3914775 w 4339349"/>
                  <a:gd name="connsiteY9" fmla="*/ 53935 h 1648487"/>
                  <a:gd name="connsiteX10" fmla="*/ 3800475 w 4339349"/>
                  <a:gd name="connsiteY10" fmla="*/ 68222 h 1648487"/>
                  <a:gd name="connsiteX11" fmla="*/ 3714750 w 4339349"/>
                  <a:gd name="connsiteY11" fmla="*/ 125372 h 1648487"/>
                  <a:gd name="connsiteX12" fmla="*/ 3586162 w 4339349"/>
                  <a:gd name="connsiteY12" fmla="*/ 139660 h 1648487"/>
                  <a:gd name="connsiteX13" fmla="*/ 3543300 w 4339349"/>
                  <a:gd name="connsiteY13" fmla="*/ 168235 h 1648487"/>
                  <a:gd name="connsiteX14" fmla="*/ 3586162 w 4339349"/>
                  <a:gd name="connsiteY14" fmla="*/ 339685 h 1648487"/>
                  <a:gd name="connsiteX15" fmla="*/ 3643312 w 4339349"/>
                  <a:gd name="connsiteY15" fmla="*/ 353972 h 1648487"/>
                  <a:gd name="connsiteX16" fmla="*/ 3771900 w 4339349"/>
                  <a:gd name="connsiteY16" fmla="*/ 382547 h 1648487"/>
                  <a:gd name="connsiteX17" fmla="*/ 3786187 w 4339349"/>
                  <a:gd name="connsiteY17" fmla="*/ 425410 h 1648487"/>
                  <a:gd name="connsiteX18" fmla="*/ 3700462 w 4339349"/>
                  <a:gd name="connsiteY18" fmla="*/ 468272 h 1648487"/>
                  <a:gd name="connsiteX19" fmla="*/ 3529012 w 4339349"/>
                  <a:gd name="connsiteY19" fmla="*/ 439697 h 1648487"/>
                  <a:gd name="connsiteX20" fmla="*/ 3429000 w 4339349"/>
                  <a:gd name="connsiteY20" fmla="*/ 396835 h 1648487"/>
                  <a:gd name="connsiteX21" fmla="*/ 3386137 w 4339349"/>
                  <a:gd name="connsiteY21" fmla="*/ 368260 h 1648487"/>
                  <a:gd name="connsiteX22" fmla="*/ 3343275 w 4339349"/>
                  <a:gd name="connsiteY22" fmla="*/ 353972 h 1648487"/>
                  <a:gd name="connsiteX23" fmla="*/ 3286125 w 4339349"/>
                  <a:gd name="connsiteY23" fmla="*/ 325397 h 1648487"/>
                  <a:gd name="connsiteX24" fmla="*/ 3257550 w 4339349"/>
                  <a:gd name="connsiteY24" fmla="*/ 282535 h 1648487"/>
                  <a:gd name="connsiteX25" fmla="*/ 3171825 w 4339349"/>
                  <a:gd name="connsiteY25" fmla="*/ 253960 h 1648487"/>
                  <a:gd name="connsiteX26" fmla="*/ 3128962 w 4339349"/>
                  <a:gd name="connsiteY26" fmla="*/ 225385 h 1648487"/>
                  <a:gd name="connsiteX27" fmla="*/ 3028950 w 4339349"/>
                  <a:gd name="connsiteY27" fmla="*/ 196810 h 1648487"/>
                  <a:gd name="connsiteX28" fmla="*/ 2986087 w 4339349"/>
                  <a:gd name="connsiteY28" fmla="*/ 168235 h 1648487"/>
                  <a:gd name="connsiteX29" fmla="*/ 2857500 w 4339349"/>
                  <a:gd name="connsiteY29" fmla="*/ 182522 h 1648487"/>
                  <a:gd name="connsiteX30" fmla="*/ 2843212 w 4339349"/>
                  <a:gd name="connsiteY30" fmla="*/ 225385 h 1648487"/>
                  <a:gd name="connsiteX31" fmla="*/ 2828925 w 4339349"/>
                  <a:gd name="connsiteY31" fmla="*/ 296822 h 1648487"/>
                  <a:gd name="connsiteX32" fmla="*/ 2786062 w 4339349"/>
                  <a:gd name="connsiteY32" fmla="*/ 325397 h 1648487"/>
                  <a:gd name="connsiteX33" fmla="*/ 2586037 w 4339349"/>
                  <a:gd name="connsiteY33" fmla="*/ 311110 h 1648487"/>
                  <a:gd name="connsiteX34" fmla="*/ 2500312 w 4339349"/>
                  <a:gd name="connsiteY34" fmla="*/ 282535 h 1648487"/>
                  <a:gd name="connsiteX35" fmla="*/ 2443162 w 4339349"/>
                  <a:gd name="connsiteY35" fmla="*/ 239672 h 1648487"/>
                  <a:gd name="connsiteX36" fmla="*/ 2386012 w 4339349"/>
                  <a:gd name="connsiteY36" fmla="*/ 211097 h 1648487"/>
                  <a:gd name="connsiteX37" fmla="*/ 2314575 w 4339349"/>
                  <a:gd name="connsiteY37" fmla="*/ 125372 h 1648487"/>
                  <a:gd name="connsiteX38" fmla="*/ 2257425 w 4339349"/>
                  <a:gd name="connsiteY38" fmla="*/ 82510 h 1648487"/>
                  <a:gd name="connsiteX39" fmla="*/ 2171700 w 4339349"/>
                  <a:gd name="connsiteY39" fmla="*/ 11072 h 1648487"/>
                  <a:gd name="connsiteX40" fmla="*/ 1943100 w 4339349"/>
                  <a:gd name="connsiteY40" fmla="*/ 25360 h 1648487"/>
                  <a:gd name="connsiteX41" fmla="*/ 1900237 w 4339349"/>
                  <a:gd name="connsiteY41" fmla="*/ 39647 h 1648487"/>
                  <a:gd name="connsiteX42" fmla="*/ 1871662 w 4339349"/>
                  <a:gd name="connsiteY42" fmla="*/ 82510 h 1648487"/>
                  <a:gd name="connsiteX43" fmla="*/ 1957387 w 4339349"/>
                  <a:gd name="connsiteY43" fmla="*/ 253960 h 1648487"/>
                  <a:gd name="connsiteX44" fmla="*/ 1985962 w 4339349"/>
                  <a:gd name="connsiteY44" fmla="*/ 296822 h 1648487"/>
                  <a:gd name="connsiteX45" fmla="*/ 2071687 w 4339349"/>
                  <a:gd name="connsiteY45" fmla="*/ 353972 h 1648487"/>
                  <a:gd name="connsiteX46" fmla="*/ 2014537 w 4339349"/>
                  <a:gd name="connsiteY46" fmla="*/ 439697 h 1648487"/>
                  <a:gd name="connsiteX47" fmla="*/ 1957387 w 4339349"/>
                  <a:gd name="connsiteY47" fmla="*/ 453985 h 1648487"/>
                  <a:gd name="connsiteX48" fmla="*/ 1771650 w 4339349"/>
                  <a:gd name="connsiteY48" fmla="*/ 439697 h 1648487"/>
                  <a:gd name="connsiteX49" fmla="*/ 1714500 w 4339349"/>
                  <a:gd name="connsiteY49" fmla="*/ 396835 h 1648487"/>
                  <a:gd name="connsiteX50" fmla="*/ 1571625 w 4339349"/>
                  <a:gd name="connsiteY50" fmla="*/ 353972 h 1648487"/>
                  <a:gd name="connsiteX51" fmla="*/ 1485900 w 4339349"/>
                  <a:gd name="connsiteY51" fmla="*/ 311110 h 1648487"/>
                  <a:gd name="connsiteX52" fmla="*/ 1400175 w 4339349"/>
                  <a:gd name="connsiteY52" fmla="*/ 268247 h 1648487"/>
                  <a:gd name="connsiteX53" fmla="*/ 1171575 w 4339349"/>
                  <a:gd name="connsiteY53" fmla="*/ 325397 h 1648487"/>
                  <a:gd name="connsiteX54" fmla="*/ 1157287 w 4339349"/>
                  <a:gd name="connsiteY54" fmla="*/ 368260 h 1648487"/>
                  <a:gd name="connsiteX55" fmla="*/ 1171575 w 4339349"/>
                  <a:gd name="connsiteY55" fmla="*/ 411122 h 1648487"/>
                  <a:gd name="connsiteX56" fmla="*/ 1128712 w 4339349"/>
                  <a:gd name="connsiteY56" fmla="*/ 439697 h 1648487"/>
                  <a:gd name="connsiteX57" fmla="*/ 1014412 w 4339349"/>
                  <a:gd name="connsiteY57" fmla="*/ 482560 h 1648487"/>
                  <a:gd name="connsiteX58" fmla="*/ 971550 w 4339349"/>
                  <a:gd name="connsiteY58" fmla="*/ 468272 h 1648487"/>
                  <a:gd name="connsiteX59" fmla="*/ 814387 w 4339349"/>
                  <a:gd name="connsiteY59" fmla="*/ 439697 h 1648487"/>
                  <a:gd name="connsiteX60" fmla="*/ 700087 w 4339349"/>
                  <a:gd name="connsiteY60" fmla="*/ 411122 h 1648487"/>
                  <a:gd name="connsiteX61" fmla="*/ 628650 w 4339349"/>
                  <a:gd name="connsiteY61" fmla="*/ 396835 h 1648487"/>
                  <a:gd name="connsiteX62" fmla="*/ 400050 w 4339349"/>
                  <a:gd name="connsiteY62" fmla="*/ 439697 h 1648487"/>
                  <a:gd name="connsiteX63" fmla="*/ 385762 w 4339349"/>
                  <a:gd name="connsiteY63" fmla="*/ 482560 h 1648487"/>
                  <a:gd name="connsiteX64" fmla="*/ 400050 w 4339349"/>
                  <a:gd name="connsiteY64" fmla="*/ 553997 h 1648487"/>
                  <a:gd name="connsiteX65" fmla="*/ 485775 w 4339349"/>
                  <a:gd name="connsiteY65" fmla="*/ 582572 h 1648487"/>
                  <a:gd name="connsiteX66" fmla="*/ 557212 w 4339349"/>
                  <a:gd name="connsiteY66" fmla="*/ 611147 h 1648487"/>
                  <a:gd name="connsiteX67" fmla="*/ 300037 w 4339349"/>
                  <a:gd name="connsiteY67" fmla="*/ 639722 h 1648487"/>
                  <a:gd name="connsiteX68" fmla="*/ 257175 w 4339349"/>
                  <a:gd name="connsiteY68" fmla="*/ 654010 h 1648487"/>
                  <a:gd name="connsiteX69" fmla="*/ 200025 w 4339349"/>
                  <a:gd name="connsiteY69" fmla="*/ 668297 h 1648487"/>
                  <a:gd name="connsiteX70" fmla="*/ 71437 w 4339349"/>
                  <a:gd name="connsiteY70" fmla="*/ 711160 h 1648487"/>
                  <a:gd name="connsiteX71" fmla="*/ 28575 w 4339349"/>
                  <a:gd name="connsiteY71" fmla="*/ 725447 h 1648487"/>
                  <a:gd name="connsiteX72" fmla="*/ 57150 w 4339349"/>
                  <a:gd name="connsiteY72" fmla="*/ 882610 h 1648487"/>
                  <a:gd name="connsiteX73" fmla="*/ 71437 w 4339349"/>
                  <a:gd name="connsiteY73" fmla="*/ 925472 h 1648487"/>
                  <a:gd name="connsiteX74" fmla="*/ 114300 w 4339349"/>
                  <a:gd name="connsiteY74" fmla="*/ 954047 h 1648487"/>
                  <a:gd name="connsiteX75" fmla="*/ 200025 w 4339349"/>
                  <a:gd name="connsiteY75" fmla="*/ 1039772 h 1648487"/>
                  <a:gd name="connsiteX76" fmla="*/ 185737 w 4339349"/>
                  <a:gd name="connsiteY76" fmla="*/ 1196935 h 1648487"/>
                  <a:gd name="connsiteX77" fmla="*/ 171450 w 4339349"/>
                  <a:gd name="connsiteY77" fmla="*/ 1239797 h 1648487"/>
                  <a:gd name="connsiteX78" fmla="*/ 128587 w 4339349"/>
                  <a:gd name="connsiteY78" fmla="*/ 1254085 h 1648487"/>
                  <a:gd name="connsiteX79" fmla="*/ 0 w 4339349"/>
                  <a:gd name="connsiteY79" fmla="*/ 1154072 h 1648487"/>
                  <a:gd name="connsiteX80" fmla="*/ 57150 w 4339349"/>
                  <a:gd name="connsiteY80" fmla="*/ 1154072 h 1648487"/>
                  <a:gd name="connsiteX81" fmla="*/ 100012 w 4339349"/>
                  <a:gd name="connsiteY81" fmla="*/ 1182647 h 1648487"/>
                  <a:gd name="connsiteX82" fmla="*/ 114300 w 4339349"/>
                  <a:gd name="connsiteY82" fmla="*/ 1225510 h 1648487"/>
                  <a:gd name="connsiteX83" fmla="*/ 142875 w 4339349"/>
                  <a:gd name="connsiteY83" fmla="*/ 1268372 h 1648487"/>
                  <a:gd name="connsiteX84" fmla="*/ 157162 w 4339349"/>
                  <a:gd name="connsiteY84" fmla="*/ 1368385 h 1648487"/>
                  <a:gd name="connsiteX85" fmla="*/ 214312 w 4339349"/>
                  <a:gd name="connsiteY85" fmla="*/ 1411247 h 1648487"/>
                  <a:gd name="connsiteX86" fmla="*/ 300037 w 4339349"/>
                  <a:gd name="connsiteY86" fmla="*/ 1439822 h 1648487"/>
                  <a:gd name="connsiteX87" fmla="*/ 385762 w 4339349"/>
                  <a:gd name="connsiteY87" fmla="*/ 1496972 h 1648487"/>
                  <a:gd name="connsiteX88" fmla="*/ 428625 w 4339349"/>
                  <a:gd name="connsiteY88" fmla="*/ 1525547 h 1648487"/>
                  <a:gd name="connsiteX89" fmla="*/ 828675 w 4339349"/>
                  <a:gd name="connsiteY89" fmla="*/ 1511260 h 1648487"/>
                  <a:gd name="connsiteX90" fmla="*/ 814387 w 4339349"/>
                  <a:gd name="connsiteY90" fmla="*/ 1468397 h 1648487"/>
                  <a:gd name="connsiteX91" fmla="*/ 728662 w 4339349"/>
                  <a:gd name="connsiteY91" fmla="*/ 1411247 h 1648487"/>
                  <a:gd name="connsiteX92" fmla="*/ 728662 w 4339349"/>
                  <a:gd name="connsiteY92" fmla="*/ 1568410 h 1648487"/>
                  <a:gd name="connsiteX93" fmla="*/ 771525 w 4339349"/>
                  <a:gd name="connsiteY93" fmla="*/ 1596985 h 1648487"/>
                  <a:gd name="connsiteX94" fmla="*/ 1028700 w 4339349"/>
                  <a:gd name="connsiteY94" fmla="*/ 1582697 h 1648487"/>
                  <a:gd name="connsiteX95" fmla="*/ 1071562 w 4339349"/>
                  <a:gd name="connsiteY95" fmla="*/ 1568410 h 1648487"/>
                  <a:gd name="connsiteX96" fmla="*/ 1171575 w 4339349"/>
                  <a:gd name="connsiteY96" fmla="*/ 1539835 h 1648487"/>
                  <a:gd name="connsiteX97" fmla="*/ 1157287 w 4339349"/>
                  <a:gd name="connsiteY97" fmla="*/ 1482685 h 1648487"/>
                  <a:gd name="connsiteX98" fmla="*/ 1128712 w 4339349"/>
                  <a:gd name="connsiteY98" fmla="*/ 1439822 h 1648487"/>
                  <a:gd name="connsiteX99" fmla="*/ 1514475 w 4339349"/>
                  <a:gd name="connsiteY99" fmla="*/ 1454110 h 1648487"/>
                  <a:gd name="connsiteX100" fmla="*/ 1528762 w 4339349"/>
                  <a:gd name="connsiteY100" fmla="*/ 1539835 h 1648487"/>
                  <a:gd name="connsiteX101" fmla="*/ 1485900 w 4339349"/>
                  <a:gd name="connsiteY101" fmla="*/ 1525547 h 1648487"/>
                  <a:gd name="connsiteX102" fmla="*/ 1457325 w 4339349"/>
                  <a:gd name="connsiteY102" fmla="*/ 1482685 h 1648487"/>
                  <a:gd name="connsiteX103" fmla="*/ 1500187 w 4339349"/>
                  <a:gd name="connsiteY103" fmla="*/ 1454110 h 1648487"/>
                  <a:gd name="connsiteX104" fmla="*/ 1657350 w 4339349"/>
                  <a:gd name="connsiteY104" fmla="*/ 1468397 h 1648487"/>
                  <a:gd name="connsiteX105" fmla="*/ 1785937 w 4339349"/>
                  <a:gd name="connsiteY105" fmla="*/ 1525547 h 1648487"/>
                  <a:gd name="connsiteX106" fmla="*/ 1828800 w 4339349"/>
                  <a:gd name="connsiteY106" fmla="*/ 1539835 h 1648487"/>
                  <a:gd name="connsiteX107" fmla="*/ 1871662 w 4339349"/>
                  <a:gd name="connsiteY107" fmla="*/ 1525547 h 1648487"/>
                  <a:gd name="connsiteX108" fmla="*/ 1943100 w 4339349"/>
                  <a:gd name="connsiteY108" fmla="*/ 1511260 h 1648487"/>
                  <a:gd name="connsiteX109" fmla="*/ 1985962 w 4339349"/>
                  <a:gd name="connsiteY109" fmla="*/ 1468397 h 1648487"/>
                  <a:gd name="connsiteX110" fmla="*/ 2028825 w 4339349"/>
                  <a:gd name="connsiteY110" fmla="*/ 1454110 h 1648487"/>
                  <a:gd name="connsiteX111" fmla="*/ 2057400 w 4339349"/>
                  <a:gd name="connsiteY111" fmla="*/ 1411247 h 1648487"/>
                  <a:gd name="connsiteX112" fmla="*/ 1985962 w 4339349"/>
                  <a:gd name="connsiteY112" fmla="*/ 1425535 h 1648487"/>
                  <a:gd name="connsiteX113" fmla="*/ 2000250 w 4339349"/>
                  <a:gd name="connsiteY113" fmla="*/ 1468397 h 1648487"/>
                  <a:gd name="connsiteX114" fmla="*/ 2185987 w 4339349"/>
                  <a:gd name="connsiteY114" fmla="*/ 1482685 h 1648487"/>
                  <a:gd name="connsiteX115" fmla="*/ 2300287 w 4339349"/>
                  <a:gd name="connsiteY115" fmla="*/ 1511260 h 1648487"/>
                  <a:gd name="connsiteX116" fmla="*/ 2414587 w 4339349"/>
                  <a:gd name="connsiteY116" fmla="*/ 1554122 h 1648487"/>
                  <a:gd name="connsiteX117" fmla="*/ 2443162 w 4339349"/>
                  <a:gd name="connsiteY117" fmla="*/ 1596985 h 1648487"/>
                  <a:gd name="connsiteX118" fmla="*/ 2400300 w 4339349"/>
                  <a:gd name="connsiteY118" fmla="*/ 1611272 h 1648487"/>
                  <a:gd name="connsiteX119" fmla="*/ 2314575 w 4339349"/>
                  <a:gd name="connsiteY119" fmla="*/ 1596985 h 1648487"/>
                  <a:gd name="connsiteX120" fmla="*/ 2257425 w 4339349"/>
                  <a:gd name="connsiteY120" fmla="*/ 1525547 h 1648487"/>
                  <a:gd name="connsiteX121" fmla="*/ 2286000 w 4339349"/>
                  <a:gd name="connsiteY121" fmla="*/ 1482685 h 1648487"/>
                  <a:gd name="connsiteX122" fmla="*/ 2657475 w 4339349"/>
                  <a:gd name="connsiteY122" fmla="*/ 1496972 h 1648487"/>
                  <a:gd name="connsiteX123" fmla="*/ 2700337 w 4339349"/>
                  <a:gd name="connsiteY123" fmla="*/ 1511260 h 1648487"/>
                  <a:gd name="connsiteX124" fmla="*/ 2757487 w 4339349"/>
                  <a:gd name="connsiteY124" fmla="*/ 1525547 h 1648487"/>
                  <a:gd name="connsiteX125" fmla="*/ 2871787 w 4339349"/>
                  <a:gd name="connsiteY125" fmla="*/ 1539835 h 1648487"/>
                  <a:gd name="connsiteX126" fmla="*/ 2957512 w 4339349"/>
                  <a:gd name="connsiteY126" fmla="*/ 1554122 h 1648487"/>
                  <a:gd name="connsiteX127" fmla="*/ 3143250 w 4339349"/>
                  <a:gd name="connsiteY127" fmla="*/ 1554122 h 1648487"/>
                  <a:gd name="connsiteX128" fmla="*/ 3100387 w 4339349"/>
                  <a:gd name="connsiteY128" fmla="*/ 1525547 h 1648487"/>
                  <a:gd name="connsiteX129" fmla="*/ 2971800 w 4339349"/>
                  <a:gd name="connsiteY129" fmla="*/ 1596985 h 1648487"/>
                  <a:gd name="connsiteX130" fmla="*/ 3400425 w 4339349"/>
                  <a:gd name="connsiteY130" fmla="*/ 1596985 h 1648487"/>
                  <a:gd name="connsiteX131" fmla="*/ 3414712 w 4339349"/>
                  <a:gd name="connsiteY131" fmla="*/ 1554122 h 1648487"/>
                  <a:gd name="connsiteX132" fmla="*/ 3400425 w 4339349"/>
                  <a:gd name="connsiteY132" fmla="*/ 1511260 h 1648487"/>
                  <a:gd name="connsiteX133" fmla="*/ 3657600 w 4339349"/>
                  <a:gd name="connsiteY133" fmla="*/ 1554122 h 1648487"/>
                  <a:gd name="connsiteX134" fmla="*/ 3829050 w 4339349"/>
                  <a:gd name="connsiteY134" fmla="*/ 1539835 h 1648487"/>
                  <a:gd name="connsiteX135" fmla="*/ 3843337 w 4339349"/>
                  <a:gd name="connsiteY135" fmla="*/ 1454110 h 1648487"/>
                  <a:gd name="connsiteX136" fmla="*/ 3757612 w 4339349"/>
                  <a:gd name="connsiteY136" fmla="*/ 1439822 h 1648487"/>
                  <a:gd name="connsiteX137" fmla="*/ 3786187 w 4339349"/>
                  <a:gd name="connsiteY137" fmla="*/ 1396960 h 1648487"/>
                  <a:gd name="connsiteX138" fmla="*/ 4143375 w 4339349"/>
                  <a:gd name="connsiteY138" fmla="*/ 1354097 h 1648487"/>
                  <a:gd name="connsiteX139" fmla="*/ 4186237 w 4339349"/>
                  <a:gd name="connsiteY139" fmla="*/ 1311235 h 1648487"/>
                  <a:gd name="connsiteX140" fmla="*/ 4186237 w 4339349"/>
                  <a:gd name="connsiteY140" fmla="*/ 1225510 h 1648487"/>
                  <a:gd name="connsiteX141" fmla="*/ 4143375 w 4339349"/>
                  <a:gd name="connsiteY141" fmla="*/ 1196935 h 1648487"/>
                  <a:gd name="connsiteX142" fmla="*/ 4029075 w 4339349"/>
                  <a:gd name="connsiteY142" fmla="*/ 1182647 h 1648487"/>
                  <a:gd name="connsiteX143" fmla="*/ 4043362 w 4339349"/>
                  <a:gd name="connsiteY143" fmla="*/ 1111210 h 1648487"/>
                  <a:gd name="connsiteX144" fmla="*/ 4086225 w 4339349"/>
                  <a:gd name="connsiteY144" fmla="*/ 1068347 h 1648487"/>
                  <a:gd name="connsiteX145" fmla="*/ 4243387 w 4339349"/>
                  <a:gd name="connsiteY145" fmla="*/ 1011197 h 1648487"/>
                  <a:gd name="connsiteX146" fmla="*/ 4286250 w 4339349"/>
                  <a:gd name="connsiteY146" fmla="*/ 996910 h 1648487"/>
                  <a:gd name="connsiteX147" fmla="*/ 4300537 w 4339349"/>
                  <a:gd name="connsiteY147" fmla="*/ 811172 h 1648487"/>
                  <a:gd name="connsiteX148" fmla="*/ 4286250 w 4339349"/>
                  <a:gd name="connsiteY148" fmla="*/ 754022 h 1648487"/>
                  <a:gd name="connsiteX149" fmla="*/ 4157662 w 4339349"/>
                  <a:gd name="connsiteY149" fmla="*/ 711160 h 1648487"/>
                  <a:gd name="connsiteX150" fmla="*/ 4114800 w 4339349"/>
                  <a:gd name="connsiteY150" fmla="*/ 696872 h 1648487"/>
                  <a:gd name="connsiteX151" fmla="*/ 4086225 w 4339349"/>
                  <a:gd name="connsiteY151" fmla="*/ 654010 h 1648487"/>
                  <a:gd name="connsiteX152" fmla="*/ 4129087 w 4339349"/>
                  <a:gd name="connsiteY152" fmla="*/ 625435 h 1648487"/>
                  <a:gd name="connsiteX153" fmla="*/ 4286250 w 4339349"/>
                  <a:gd name="connsiteY153" fmla="*/ 611147 h 1648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4339349" h="1648487">
                    <a:moveTo>
                      <a:pt x="4286250" y="611147"/>
                    </a:moveTo>
                    <a:cubicBezTo>
                      <a:pt x="4312444" y="565903"/>
                      <a:pt x="4309184" y="560376"/>
                      <a:pt x="4286250" y="353972"/>
                    </a:cubicBezTo>
                    <a:cubicBezTo>
                      <a:pt x="4284587" y="339004"/>
                      <a:pt x="4281370" y="322870"/>
                      <a:pt x="4271962" y="311110"/>
                    </a:cubicBezTo>
                    <a:cubicBezTo>
                      <a:pt x="4261235" y="297702"/>
                      <a:pt x="4243387" y="292060"/>
                      <a:pt x="4229100" y="282535"/>
                    </a:cubicBezTo>
                    <a:cubicBezTo>
                      <a:pt x="4219575" y="268247"/>
                      <a:pt x="4213934" y="250399"/>
                      <a:pt x="4200525" y="239672"/>
                    </a:cubicBezTo>
                    <a:cubicBezTo>
                      <a:pt x="4188765" y="230264"/>
                      <a:pt x="4171133" y="232120"/>
                      <a:pt x="4157662" y="225385"/>
                    </a:cubicBezTo>
                    <a:cubicBezTo>
                      <a:pt x="4142303" y="217706"/>
                      <a:pt x="4130158" y="204489"/>
                      <a:pt x="4114800" y="196810"/>
                    </a:cubicBezTo>
                    <a:cubicBezTo>
                      <a:pt x="3996495" y="137657"/>
                      <a:pt x="4151910" y="235838"/>
                      <a:pt x="4029075" y="153947"/>
                    </a:cubicBezTo>
                    <a:cubicBezTo>
                      <a:pt x="4019550" y="139660"/>
                      <a:pt x="4013423" y="122392"/>
                      <a:pt x="4000500" y="111085"/>
                    </a:cubicBezTo>
                    <a:cubicBezTo>
                      <a:pt x="3974654" y="88470"/>
                      <a:pt x="3914775" y="53935"/>
                      <a:pt x="3914775" y="53935"/>
                    </a:cubicBezTo>
                    <a:cubicBezTo>
                      <a:pt x="3876675" y="58697"/>
                      <a:pt x="3836635" y="55308"/>
                      <a:pt x="3800475" y="68222"/>
                    </a:cubicBezTo>
                    <a:cubicBezTo>
                      <a:pt x="3768133" y="79773"/>
                      <a:pt x="3748883" y="121579"/>
                      <a:pt x="3714750" y="125372"/>
                    </a:cubicBezTo>
                    <a:lnTo>
                      <a:pt x="3586162" y="139660"/>
                    </a:lnTo>
                    <a:cubicBezTo>
                      <a:pt x="3571875" y="149185"/>
                      <a:pt x="3546372" y="151341"/>
                      <a:pt x="3543300" y="168235"/>
                    </a:cubicBezTo>
                    <a:cubicBezTo>
                      <a:pt x="3539247" y="190525"/>
                      <a:pt x="3541723" y="310059"/>
                      <a:pt x="3586162" y="339685"/>
                    </a:cubicBezTo>
                    <a:cubicBezTo>
                      <a:pt x="3602500" y="350577"/>
                      <a:pt x="3624431" y="348578"/>
                      <a:pt x="3643312" y="353972"/>
                    </a:cubicBezTo>
                    <a:cubicBezTo>
                      <a:pt x="3741800" y="382111"/>
                      <a:pt x="3617187" y="356762"/>
                      <a:pt x="3771900" y="382547"/>
                    </a:cubicBezTo>
                    <a:cubicBezTo>
                      <a:pt x="3776662" y="396835"/>
                      <a:pt x="3791780" y="411427"/>
                      <a:pt x="3786187" y="425410"/>
                    </a:cubicBezTo>
                    <a:cubicBezTo>
                      <a:pt x="3777665" y="446716"/>
                      <a:pt x="3718506" y="462257"/>
                      <a:pt x="3700462" y="468272"/>
                    </a:cubicBezTo>
                    <a:cubicBezTo>
                      <a:pt x="3643312" y="458747"/>
                      <a:pt x="3585825" y="451060"/>
                      <a:pt x="3529012" y="439697"/>
                    </a:cubicBezTo>
                    <a:cubicBezTo>
                      <a:pt x="3498186" y="433532"/>
                      <a:pt x="3454023" y="411134"/>
                      <a:pt x="3429000" y="396835"/>
                    </a:cubicBezTo>
                    <a:cubicBezTo>
                      <a:pt x="3414091" y="388316"/>
                      <a:pt x="3401496" y="375939"/>
                      <a:pt x="3386137" y="368260"/>
                    </a:cubicBezTo>
                    <a:cubicBezTo>
                      <a:pt x="3372667" y="361525"/>
                      <a:pt x="3357118" y="359905"/>
                      <a:pt x="3343275" y="353972"/>
                    </a:cubicBezTo>
                    <a:cubicBezTo>
                      <a:pt x="3323699" y="345582"/>
                      <a:pt x="3305175" y="334922"/>
                      <a:pt x="3286125" y="325397"/>
                    </a:cubicBezTo>
                    <a:cubicBezTo>
                      <a:pt x="3276600" y="311110"/>
                      <a:pt x="3272111" y="291636"/>
                      <a:pt x="3257550" y="282535"/>
                    </a:cubicBezTo>
                    <a:cubicBezTo>
                      <a:pt x="3232008" y="266571"/>
                      <a:pt x="3171825" y="253960"/>
                      <a:pt x="3171825" y="253960"/>
                    </a:cubicBezTo>
                    <a:cubicBezTo>
                      <a:pt x="3157537" y="244435"/>
                      <a:pt x="3144321" y="233064"/>
                      <a:pt x="3128962" y="225385"/>
                    </a:cubicBezTo>
                    <a:cubicBezTo>
                      <a:pt x="3108460" y="215134"/>
                      <a:pt x="3047267" y="201389"/>
                      <a:pt x="3028950" y="196810"/>
                    </a:cubicBezTo>
                    <a:cubicBezTo>
                      <a:pt x="3014662" y="187285"/>
                      <a:pt x="3003199" y="169661"/>
                      <a:pt x="2986087" y="168235"/>
                    </a:cubicBezTo>
                    <a:cubicBezTo>
                      <a:pt x="2943110" y="164653"/>
                      <a:pt x="2897542" y="166505"/>
                      <a:pt x="2857500" y="182522"/>
                    </a:cubicBezTo>
                    <a:cubicBezTo>
                      <a:pt x="2843517" y="188115"/>
                      <a:pt x="2846865" y="210774"/>
                      <a:pt x="2843212" y="225385"/>
                    </a:cubicBezTo>
                    <a:cubicBezTo>
                      <a:pt x="2837322" y="248944"/>
                      <a:pt x="2840973" y="275738"/>
                      <a:pt x="2828925" y="296822"/>
                    </a:cubicBezTo>
                    <a:cubicBezTo>
                      <a:pt x="2820405" y="311731"/>
                      <a:pt x="2800350" y="315872"/>
                      <a:pt x="2786062" y="325397"/>
                    </a:cubicBezTo>
                    <a:cubicBezTo>
                      <a:pt x="2719387" y="320635"/>
                      <a:pt x="2652142" y="321026"/>
                      <a:pt x="2586037" y="311110"/>
                    </a:cubicBezTo>
                    <a:cubicBezTo>
                      <a:pt x="2556250" y="306642"/>
                      <a:pt x="2500312" y="282535"/>
                      <a:pt x="2500312" y="282535"/>
                    </a:cubicBezTo>
                    <a:cubicBezTo>
                      <a:pt x="2481262" y="268247"/>
                      <a:pt x="2463355" y="252293"/>
                      <a:pt x="2443162" y="239672"/>
                    </a:cubicBezTo>
                    <a:cubicBezTo>
                      <a:pt x="2425101" y="228384"/>
                      <a:pt x="2403343" y="223477"/>
                      <a:pt x="2386012" y="211097"/>
                    </a:cubicBezTo>
                    <a:cubicBezTo>
                      <a:pt x="2304090" y="152581"/>
                      <a:pt x="2377234" y="188031"/>
                      <a:pt x="2314575" y="125372"/>
                    </a:cubicBezTo>
                    <a:cubicBezTo>
                      <a:pt x="2297737" y="108534"/>
                      <a:pt x="2275505" y="98007"/>
                      <a:pt x="2257425" y="82510"/>
                    </a:cubicBezTo>
                    <a:cubicBezTo>
                      <a:pt x="2161163" y="0"/>
                      <a:pt x="2266436" y="74230"/>
                      <a:pt x="2171700" y="11072"/>
                    </a:cubicBezTo>
                    <a:cubicBezTo>
                      <a:pt x="2095500" y="15835"/>
                      <a:pt x="2019029" y="17367"/>
                      <a:pt x="1943100" y="25360"/>
                    </a:cubicBezTo>
                    <a:cubicBezTo>
                      <a:pt x="1928122" y="26937"/>
                      <a:pt x="1911997" y="30239"/>
                      <a:pt x="1900237" y="39647"/>
                    </a:cubicBezTo>
                    <a:cubicBezTo>
                      <a:pt x="1886828" y="50374"/>
                      <a:pt x="1881187" y="68222"/>
                      <a:pt x="1871662" y="82510"/>
                    </a:cubicBezTo>
                    <a:cubicBezTo>
                      <a:pt x="1893381" y="256257"/>
                      <a:pt x="1853070" y="149643"/>
                      <a:pt x="1957387" y="253960"/>
                    </a:cubicBezTo>
                    <a:cubicBezTo>
                      <a:pt x="1969529" y="266102"/>
                      <a:pt x="1973039" y="285515"/>
                      <a:pt x="1985962" y="296822"/>
                    </a:cubicBezTo>
                    <a:cubicBezTo>
                      <a:pt x="2011808" y="319437"/>
                      <a:pt x="2071687" y="353972"/>
                      <a:pt x="2071687" y="353972"/>
                    </a:cubicBezTo>
                    <a:cubicBezTo>
                      <a:pt x="2058049" y="394889"/>
                      <a:pt x="2058607" y="414514"/>
                      <a:pt x="2014537" y="439697"/>
                    </a:cubicBezTo>
                    <a:cubicBezTo>
                      <a:pt x="1997488" y="449439"/>
                      <a:pt x="1976437" y="449222"/>
                      <a:pt x="1957387" y="453985"/>
                    </a:cubicBezTo>
                    <a:cubicBezTo>
                      <a:pt x="1895475" y="449222"/>
                      <a:pt x="1832095" y="453919"/>
                      <a:pt x="1771650" y="439697"/>
                    </a:cubicBezTo>
                    <a:cubicBezTo>
                      <a:pt x="1748471" y="434243"/>
                      <a:pt x="1735798" y="407484"/>
                      <a:pt x="1714500" y="396835"/>
                    </a:cubicBezTo>
                    <a:cubicBezTo>
                      <a:pt x="1679717" y="379444"/>
                      <a:pt x="1612641" y="364226"/>
                      <a:pt x="1571625" y="353972"/>
                    </a:cubicBezTo>
                    <a:cubicBezTo>
                      <a:pt x="1448784" y="272079"/>
                      <a:pt x="1604206" y="370262"/>
                      <a:pt x="1485900" y="311110"/>
                    </a:cubicBezTo>
                    <a:cubicBezTo>
                      <a:pt x="1375106" y="255713"/>
                      <a:pt x="1507916" y="304162"/>
                      <a:pt x="1400175" y="268247"/>
                    </a:cubicBezTo>
                    <a:cubicBezTo>
                      <a:pt x="1249284" y="279025"/>
                      <a:pt x="1220208" y="228133"/>
                      <a:pt x="1171575" y="325397"/>
                    </a:cubicBezTo>
                    <a:cubicBezTo>
                      <a:pt x="1164840" y="338868"/>
                      <a:pt x="1162050" y="353972"/>
                      <a:pt x="1157287" y="368260"/>
                    </a:cubicBezTo>
                    <a:cubicBezTo>
                      <a:pt x="1162050" y="382547"/>
                      <a:pt x="1177168" y="397139"/>
                      <a:pt x="1171575" y="411122"/>
                    </a:cubicBezTo>
                    <a:cubicBezTo>
                      <a:pt x="1165198" y="427065"/>
                      <a:pt x="1143621" y="431178"/>
                      <a:pt x="1128712" y="439697"/>
                    </a:cubicBezTo>
                    <a:cubicBezTo>
                      <a:pt x="1070602" y="472903"/>
                      <a:pt x="1076917" y="466933"/>
                      <a:pt x="1014412" y="482560"/>
                    </a:cubicBezTo>
                    <a:cubicBezTo>
                      <a:pt x="1000125" y="477797"/>
                      <a:pt x="986161" y="471925"/>
                      <a:pt x="971550" y="468272"/>
                    </a:cubicBezTo>
                    <a:cubicBezTo>
                      <a:pt x="924513" y="456513"/>
                      <a:pt x="861070" y="448185"/>
                      <a:pt x="814387" y="439697"/>
                    </a:cubicBezTo>
                    <a:cubicBezTo>
                      <a:pt x="621277" y="404586"/>
                      <a:pt x="832289" y="444172"/>
                      <a:pt x="700087" y="411122"/>
                    </a:cubicBezTo>
                    <a:cubicBezTo>
                      <a:pt x="676528" y="405232"/>
                      <a:pt x="652462" y="401597"/>
                      <a:pt x="628650" y="396835"/>
                    </a:cubicBezTo>
                    <a:cubicBezTo>
                      <a:pt x="595775" y="399364"/>
                      <a:pt x="447573" y="380293"/>
                      <a:pt x="400050" y="439697"/>
                    </a:cubicBezTo>
                    <a:cubicBezTo>
                      <a:pt x="390642" y="451457"/>
                      <a:pt x="390525" y="468272"/>
                      <a:pt x="385762" y="482560"/>
                    </a:cubicBezTo>
                    <a:cubicBezTo>
                      <a:pt x="390525" y="506372"/>
                      <a:pt x="382879" y="536826"/>
                      <a:pt x="400050" y="553997"/>
                    </a:cubicBezTo>
                    <a:cubicBezTo>
                      <a:pt x="421349" y="575295"/>
                      <a:pt x="457809" y="571385"/>
                      <a:pt x="485775" y="582572"/>
                    </a:cubicBezTo>
                    <a:lnTo>
                      <a:pt x="557212" y="611147"/>
                    </a:lnTo>
                    <a:cubicBezTo>
                      <a:pt x="436780" y="651293"/>
                      <a:pt x="575244" y="609143"/>
                      <a:pt x="300037" y="639722"/>
                    </a:cubicBezTo>
                    <a:cubicBezTo>
                      <a:pt x="285069" y="641385"/>
                      <a:pt x="271656" y="649873"/>
                      <a:pt x="257175" y="654010"/>
                    </a:cubicBezTo>
                    <a:cubicBezTo>
                      <a:pt x="238294" y="659405"/>
                      <a:pt x="218793" y="662522"/>
                      <a:pt x="200025" y="668297"/>
                    </a:cubicBezTo>
                    <a:cubicBezTo>
                      <a:pt x="156842" y="681584"/>
                      <a:pt x="114300" y="696872"/>
                      <a:pt x="71437" y="711160"/>
                    </a:cubicBezTo>
                    <a:lnTo>
                      <a:pt x="28575" y="725447"/>
                    </a:lnTo>
                    <a:cubicBezTo>
                      <a:pt x="40139" y="806398"/>
                      <a:pt x="37901" y="815239"/>
                      <a:pt x="57150" y="882610"/>
                    </a:cubicBezTo>
                    <a:cubicBezTo>
                      <a:pt x="61287" y="897091"/>
                      <a:pt x="62029" y="913712"/>
                      <a:pt x="71437" y="925472"/>
                    </a:cubicBezTo>
                    <a:cubicBezTo>
                      <a:pt x="82164" y="938881"/>
                      <a:pt x="101466" y="942639"/>
                      <a:pt x="114300" y="954047"/>
                    </a:cubicBezTo>
                    <a:cubicBezTo>
                      <a:pt x="144504" y="980895"/>
                      <a:pt x="200025" y="1039772"/>
                      <a:pt x="200025" y="1039772"/>
                    </a:cubicBezTo>
                    <a:cubicBezTo>
                      <a:pt x="195262" y="1092160"/>
                      <a:pt x="193176" y="1144860"/>
                      <a:pt x="185737" y="1196935"/>
                    </a:cubicBezTo>
                    <a:cubicBezTo>
                      <a:pt x="183607" y="1211844"/>
                      <a:pt x="182099" y="1229148"/>
                      <a:pt x="171450" y="1239797"/>
                    </a:cubicBezTo>
                    <a:cubicBezTo>
                      <a:pt x="160801" y="1250446"/>
                      <a:pt x="142875" y="1249322"/>
                      <a:pt x="128587" y="1254085"/>
                    </a:cubicBezTo>
                    <a:cubicBezTo>
                      <a:pt x="26050" y="1185727"/>
                      <a:pt x="67146" y="1221219"/>
                      <a:pt x="0" y="1154072"/>
                    </a:cubicBezTo>
                    <a:cubicBezTo>
                      <a:pt x="45720" y="1085493"/>
                      <a:pt x="11430" y="1108352"/>
                      <a:pt x="57150" y="1154072"/>
                    </a:cubicBezTo>
                    <a:cubicBezTo>
                      <a:pt x="69292" y="1166214"/>
                      <a:pt x="85725" y="1173122"/>
                      <a:pt x="100012" y="1182647"/>
                    </a:cubicBezTo>
                    <a:cubicBezTo>
                      <a:pt x="104775" y="1196935"/>
                      <a:pt x="107565" y="1212039"/>
                      <a:pt x="114300" y="1225510"/>
                    </a:cubicBezTo>
                    <a:cubicBezTo>
                      <a:pt x="121979" y="1240868"/>
                      <a:pt x="137941" y="1251925"/>
                      <a:pt x="142875" y="1268372"/>
                    </a:cubicBezTo>
                    <a:cubicBezTo>
                      <a:pt x="152552" y="1300628"/>
                      <a:pt x="142102" y="1338264"/>
                      <a:pt x="157162" y="1368385"/>
                    </a:cubicBezTo>
                    <a:cubicBezTo>
                      <a:pt x="167811" y="1389683"/>
                      <a:pt x="193014" y="1400598"/>
                      <a:pt x="214312" y="1411247"/>
                    </a:cubicBezTo>
                    <a:cubicBezTo>
                      <a:pt x="241253" y="1424717"/>
                      <a:pt x="300037" y="1439822"/>
                      <a:pt x="300037" y="1439822"/>
                    </a:cubicBezTo>
                    <a:lnTo>
                      <a:pt x="385762" y="1496972"/>
                    </a:lnTo>
                    <a:lnTo>
                      <a:pt x="428625" y="1525547"/>
                    </a:lnTo>
                    <a:cubicBezTo>
                      <a:pt x="561975" y="1520785"/>
                      <a:pt x="696681" y="1530815"/>
                      <a:pt x="828675" y="1511260"/>
                    </a:cubicBezTo>
                    <a:cubicBezTo>
                      <a:pt x="843573" y="1509053"/>
                      <a:pt x="822741" y="1480928"/>
                      <a:pt x="814387" y="1468397"/>
                    </a:cubicBezTo>
                    <a:cubicBezTo>
                      <a:pt x="783809" y="1422530"/>
                      <a:pt x="773599" y="1426226"/>
                      <a:pt x="728662" y="1411247"/>
                    </a:cubicBezTo>
                    <a:cubicBezTo>
                      <a:pt x="708570" y="1471525"/>
                      <a:pt x="696352" y="1487634"/>
                      <a:pt x="728662" y="1568410"/>
                    </a:cubicBezTo>
                    <a:cubicBezTo>
                      <a:pt x="735039" y="1584353"/>
                      <a:pt x="757237" y="1587460"/>
                      <a:pt x="771525" y="1596985"/>
                    </a:cubicBezTo>
                    <a:cubicBezTo>
                      <a:pt x="857250" y="1592222"/>
                      <a:pt x="943230" y="1590837"/>
                      <a:pt x="1028700" y="1582697"/>
                    </a:cubicBezTo>
                    <a:cubicBezTo>
                      <a:pt x="1043692" y="1581269"/>
                      <a:pt x="1057081" y="1572547"/>
                      <a:pt x="1071562" y="1568410"/>
                    </a:cubicBezTo>
                    <a:cubicBezTo>
                      <a:pt x="1197151" y="1532527"/>
                      <a:pt x="1068798" y="1574092"/>
                      <a:pt x="1171575" y="1539835"/>
                    </a:cubicBezTo>
                    <a:cubicBezTo>
                      <a:pt x="1166812" y="1520785"/>
                      <a:pt x="1165022" y="1500734"/>
                      <a:pt x="1157287" y="1482685"/>
                    </a:cubicBezTo>
                    <a:cubicBezTo>
                      <a:pt x="1150523" y="1466902"/>
                      <a:pt x="1111595" y="1441191"/>
                      <a:pt x="1128712" y="1439822"/>
                    </a:cubicBezTo>
                    <a:cubicBezTo>
                      <a:pt x="1256978" y="1429561"/>
                      <a:pt x="1385887" y="1449347"/>
                      <a:pt x="1514475" y="1454110"/>
                    </a:cubicBezTo>
                    <a:cubicBezTo>
                      <a:pt x="1523303" y="1467351"/>
                      <a:pt x="1573127" y="1517652"/>
                      <a:pt x="1528762" y="1539835"/>
                    </a:cubicBezTo>
                    <a:cubicBezTo>
                      <a:pt x="1515292" y="1546570"/>
                      <a:pt x="1500187" y="1530310"/>
                      <a:pt x="1485900" y="1525547"/>
                    </a:cubicBezTo>
                    <a:cubicBezTo>
                      <a:pt x="1476375" y="1511260"/>
                      <a:pt x="1453958" y="1499523"/>
                      <a:pt x="1457325" y="1482685"/>
                    </a:cubicBezTo>
                    <a:cubicBezTo>
                      <a:pt x="1460692" y="1465847"/>
                      <a:pt x="1483059" y="1455333"/>
                      <a:pt x="1500187" y="1454110"/>
                    </a:cubicBezTo>
                    <a:cubicBezTo>
                      <a:pt x="1552657" y="1450362"/>
                      <a:pt x="1604962" y="1463635"/>
                      <a:pt x="1657350" y="1468397"/>
                    </a:cubicBezTo>
                    <a:cubicBezTo>
                      <a:pt x="1725274" y="1513680"/>
                      <a:pt x="1683921" y="1491541"/>
                      <a:pt x="1785937" y="1525547"/>
                    </a:cubicBezTo>
                    <a:lnTo>
                      <a:pt x="1828800" y="1539835"/>
                    </a:lnTo>
                    <a:cubicBezTo>
                      <a:pt x="1843087" y="1535072"/>
                      <a:pt x="1857051" y="1529200"/>
                      <a:pt x="1871662" y="1525547"/>
                    </a:cubicBezTo>
                    <a:cubicBezTo>
                      <a:pt x="1895221" y="1519657"/>
                      <a:pt x="1921380" y="1522120"/>
                      <a:pt x="1943100" y="1511260"/>
                    </a:cubicBezTo>
                    <a:cubicBezTo>
                      <a:pt x="1961172" y="1502224"/>
                      <a:pt x="1969150" y="1479605"/>
                      <a:pt x="1985962" y="1468397"/>
                    </a:cubicBezTo>
                    <a:cubicBezTo>
                      <a:pt x="1998493" y="1460043"/>
                      <a:pt x="2014537" y="1458872"/>
                      <a:pt x="2028825" y="1454110"/>
                    </a:cubicBezTo>
                    <a:cubicBezTo>
                      <a:pt x="2038350" y="1439822"/>
                      <a:pt x="2071688" y="1420772"/>
                      <a:pt x="2057400" y="1411247"/>
                    </a:cubicBezTo>
                    <a:cubicBezTo>
                      <a:pt x="2037194" y="1397777"/>
                      <a:pt x="2003134" y="1408363"/>
                      <a:pt x="1985962" y="1425535"/>
                    </a:cubicBezTo>
                    <a:cubicBezTo>
                      <a:pt x="1975313" y="1436184"/>
                      <a:pt x="1985769" y="1464260"/>
                      <a:pt x="2000250" y="1468397"/>
                    </a:cubicBezTo>
                    <a:cubicBezTo>
                      <a:pt x="2059956" y="1485456"/>
                      <a:pt x="2124075" y="1477922"/>
                      <a:pt x="2185987" y="1482685"/>
                    </a:cubicBezTo>
                    <a:cubicBezTo>
                      <a:pt x="2224087" y="1492210"/>
                      <a:pt x="2265161" y="1493697"/>
                      <a:pt x="2300287" y="1511260"/>
                    </a:cubicBezTo>
                    <a:cubicBezTo>
                      <a:pt x="2375000" y="1548617"/>
                      <a:pt x="2336774" y="1534670"/>
                      <a:pt x="2414587" y="1554122"/>
                    </a:cubicBezTo>
                    <a:cubicBezTo>
                      <a:pt x="2424112" y="1568410"/>
                      <a:pt x="2447327" y="1580326"/>
                      <a:pt x="2443162" y="1596985"/>
                    </a:cubicBezTo>
                    <a:cubicBezTo>
                      <a:pt x="2439510" y="1611596"/>
                      <a:pt x="2415360" y="1611272"/>
                      <a:pt x="2400300" y="1611272"/>
                    </a:cubicBezTo>
                    <a:cubicBezTo>
                      <a:pt x="2371331" y="1611272"/>
                      <a:pt x="2343150" y="1601747"/>
                      <a:pt x="2314575" y="1596985"/>
                    </a:cubicBezTo>
                    <a:cubicBezTo>
                      <a:pt x="2289531" y="1580289"/>
                      <a:pt x="2250523" y="1566955"/>
                      <a:pt x="2257425" y="1525547"/>
                    </a:cubicBezTo>
                    <a:cubicBezTo>
                      <a:pt x="2260248" y="1508609"/>
                      <a:pt x="2276475" y="1496972"/>
                      <a:pt x="2286000" y="1482685"/>
                    </a:cubicBezTo>
                    <a:cubicBezTo>
                      <a:pt x="2409825" y="1487447"/>
                      <a:pt x="2533852" y="1488446"/>
                      <a:pt x="2657475" y="1496972"/>
                    </a:cubicBezTo>
                    <a:cubicBezTo>
                      <a:pt x="2672500" y="1498008"/>
                      <a:pt x="2685856" y="1507123"/>
                      <a:pt x="2700337" y="1511260"/>
                    </a:cubicBezTo>
                    <a:cubicBezTo>
                      <a:pt x="2719218" y="1516655"/>
                      <a:pt x="2738118" y="1522319"/>
                      <a:pt x="2757487" y="1525547"/>
                    </a:cubicBezTo>
                    <a:cubicBezTo>
                      <a:pt x="2795361" y="1531859"/>
                      <a:pt x="2833776" y="1534405"/>
                      <a:pt x="2871787" y="1539835"/>
                    </a:cubicBezTo>
                    <a:cubicBezTo>
                      <a:pt x="2900465" y="1543932"/>
                      <a:pt x="2928937" y="1549360"/>
                      <a:pt x="2957512" y="1554122"/>
                    </a:cubicBezTo>
                    <a:cubicBezTo>
                      <a:pt x="3024360" y="1576405"/>
                      <a:pt x="3053466" y="1592601"/>
                      <a:pt x="3143250" y="1554122"/>
                    </a:cubicBezTo>
                    <a:cubicBezTo>
                      <a:pt x="3159033" y="1547358"/>
                      <a:pt x="3114675" y="1535072"/>
                      <a:pt x="3100387" y="1525547"/>
                    </a:cubicBezTo>
                    <a:cubicBezTo>
                      <a:pt x="2995493" y="1560512"/>
                      <a:pt x="3035960" y="1532823"/>
                      <a:pt x="2971800" y="1596985"/>
                    </a:cubicBezTo>
                    <a:cubicBezTo>
                      <a:pt x="3126310" y="1648487"/>
                      <a:pt x="3088684" y="1641519"/>
                      <a:pt x="3400425" y="1596985"/>
                    </a:cubicBezTo>
                    <a:cubicBezTo>
                      <a:pt x="3415334" y="1594855"/>
                      <a:pt x="3409950" y="1568410"/>
                      <a:pt x="3414712" y="1554122"/>
                    </a:cubicBezTo>
                    <a:cubicBezTo>
                      <a:pt x="3409950" y="1539835"/>
                      <a:pt x="3385516" y="1513390"/>
                      <a:pt x="3400425" y="1511260"/>
                    </a:cubicBezTo>
                    <a:cubicBezTo>
                      <a:pt x="3571967" y="1486754"/>
                      <a:pt x="3569533" y="1495411"/>
                      <a:pt x="3657600" y="1554122"/>
                    </a:cubicBezTo>
                    <a:cubicBezTo>
                      <a:pt x="3714750" y="1549360"/>
                      <a:pt x="3773908" y="1555590"/>
                      <a:pt x="3829050" y="1539835"/>
                    </a:cubicBezTo>
                    <a:cubicBezTo>
                      <a:pt x="3854598" y="1532536"/>
                      <a:pt x="3873037" y="1471081"/>
                      <a:pt x="3843337" y="1454110"/>
                    </a:cubicBezTo>
                    <a:cubicBezTo>
                      <a:pt x="3818185" y="1439737"/>
                      <a:pt x="3786187" y="1444585"/>
                      <a:pt x="3757612" y="1439822"/>
                    </a:cubicBezTo>
                    <a:cubicBezTo>
                      <a:pt x="3767137" y="1425535"/>
                      <a:pt x="3774045" y="1409102"/>
                      <a:pt x="3786187" y="1396960"/>
                    </a:cubicBezTo>
                    <a:cubicBezTo>
                      <a:pt x="3870876" y="1312272"/>
                      <a:pt x="4089457" y="1356548"/>
                      <a:pt x="4143375" y="1354097"/>
                    </a:cubicBezTo>
                    <a:cubicBezTo>
                      <a:pt x="4157662" y="1339810"/>
                      <a:pt x="4175029" y="1328047"/>
                      <a:pt x="4186237" y="1311235"/>
                    </a:cubicBezTo>
                    <a:cubicBezTo>
                      <a:pt x="4203556" y="1285257"/>
                      <a:pt x="4207020" y="1251488"/>
                      <a:pt x="4186237" y="1225510"/>
                    </a:cubicBezTo>
                    <a:cubicBezTo>
                      <a:pt x="4175510" y="1212102"/>
                      <a:pt x="4157662" y="1206460"/>
                      <a:pt x="4143375" y="1196935"/>
                    </a:cubicBezTo>
                    <a:cubicBezTo>
                      <a:pt x="4041360" y="1230940"/>
                      <a:pt x="4074358" y="1250572"/>
                      <a:pt x="4029075" y="1182647"/>
                    </a:cubicBezTo>
                    <a:cubicBezTo>
                      <a:pt x="4033837" y="1158835"/>
                      <a:pt x="4032502" y="1132930"/>
                      <a:pt x="4043362" y="1111210"/>
                    </a:cubicBezTo>
                    <a:cubicBezTo>
                      <a:pt x="4052398" y="1093137"/>
                      <a:pt x="4070703" y="1081282"/>
                      <a:pt x="4086225" y="1068347"/>
                    </a:cubicBezTo>
                    <a:cubicBezTo>
                      <a:pt x="4141628" y="1022178"/>
                      <a:pt x="4158481" y="1034353"/>
                      <a:pt x="4243387" y="1011197"/>
                    </a:cubicBezTo>
                    <a:cubicBezTo>
                      <a:pt x="4257917" y="1007234"/>
                      <a:pt x="4271962" y="1001672"/>
                      <a:pt x="4286250" y="996910"/>
                    </a:cubicBezTo>
                    <a:cubicBezTo>
                      <a:pt x="4339349" y="917261"/>
                      <a:pt x="4322179" y="962665"/>
                      <a:pt x="4300537" y="811172"/>
                    </a:cubicBezTo>
                    <a:cubicBezTo>
                      <a:pt x="4297760" y="791733"/>
                      <a:pt x="4301159" y="766801"/>
                      <a:pt x="4286250" y="754022"/>
                    </a:cubicBezTo>
                    <a:cubicBezTo>
                      <a:pt x="4286246" y="754018"/>
                      <a:pt x="4179096" y="718305"/>
                      <a:pt x="4157662" y="711160"/>
                    </a:cubicBezTo>
                    <a:lnTo>
                      <a:pt x="4114800" y="696872"/>
                    </a:lnTo>
                    <a:cubicBezTo>
                      <a:pt x="4105275" y="682585"/>
                      <a:pt x="4082858" y="670848"/>
                      <a:pt x="4086225" y="654010"/>
                    </a:cubicBezTo>
                    <a:cubicBezTo>
                      <a:pt x="4089592" y="637172"/>
                      <a:pt x="4112048" y="627565"/>
                      <a:pt x="4129087" y="625435"/>
                    </a:cubicBezTo>
                    <a:cubicBezTo>
                      <a:pt x="4190522" y="617756"/>
                      <a:pt x="4260056" y="656391"/>
                      <a:pt x="4286250" y="61114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35000">
                    <a:schemeClr val="bg1"/>
                  </a:gs>
                  <a:gs pos="100000">
                    <a:srgbClr val="0000FF"/>
                  </a:gs>
                </a:gsLst>
              </a:gradFill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19" name="Freeform 14"/>
              <p:cNvSpPr/>
              <p:nvPr/>
            </p:nvSpPr>
            <p:spPr>
              <a:xfrm>
                <a:off x="3785850" y="638509"/>
                <a:ext cx="4339136" cy="1647532"/>
              </a:xfrm>
              <a:custGeom>
                <a:avLst/>
                <a:gdLst>
                  <a:gd name="connsiteX0" fmla="*/ 4286250 w 4339349"/>
                  <a:gd name="connsiteY0" fmla="*/ 611147 h 1648487"/>
                  <a:gd name="connsiteX1" fmla="*/ 4286250 w 4339349"/>
                  <a:gd name="connsiteY1" fmla="*/ 353972 h 1648487"/>
                  <a:gd name="connsiteX2" fmla="*/ 4271962 w 4339349"/>
                  <a:gd name="connsiteY2" fmla="*/ 311110 h 1648487"/>
                  <a:gd name="connsiteX3" fmla="*/ 4229100 w 4339349"/>
                  <a:gd name="connsiteY3" fmla="*/ 282535 h 1648487"/>
                  <a:gd name="connsiteX4" fmla="*/ 4200525 w 4339349"/>
                  <a:gd name="connsiteY4" fmla="*/ 239672 h 1648487"/>
                  <a:gd name="connsiteX5" fmla="*/ 4157662 w 4339349"/>
                  <a:gd name="connsiteY5" fmla="*/ 225385 h 1648487"/>
                  <a:gd name="connsiteX6" fmla="*/ 4114800 w 4339349"/>
                  <a:gd name="connsiteY6" fmla="*/ 196810 h 1648487"/>
                  <a:gd name="connsiteX7" fmla="*/ 4029075 w 4339349"/>
                  <a:gd name="connsiteY7" fmla="*/ 153947 h 1648487"/>
                  <a:gd name="connsiteX8" fmla="*/ 4000500 w 4339349"/>
                  <a:gd name="connsiteY8" fmla="*/ 111085 h 1648487"/>
                  <a:gd name="connsiteX9" fmla="*/ 3914775 w 4339349"/>
                  <a:gd name="connsiteY9" fmla="*/ 53935 h 1648487"/>
                  <a:gd name="connsiteX10" fmla="*/ 3800475 w 4339349"/>
                  <a:gd name="connsiteY10" fmla="*/ 68222 h 1648487"/>
                  <a:gd name="connsiteX11" fmla="*/ 3714750 w 4339349"/>
                  <a:gd name="connsiteY11" fmla="*/ 125372 h 1648487"/>
                  <a:gd name="connsiteX12" fmla="*/ 3586162 w 4339349"/>
                  <a:gd name="connsiteY12" fmla="*/ 139660 h 1648487"/>
                  <a:gd name="connsiteX13" fmla="*/ 3543300 w 4339349"/>
                  <a:gd name="connsiteY13" fmla="*/ 168235 h 1648487"/>
                  <a:gd name="connsiteX14" fmla="*/ 3586162 w 4339349"/>
                  <a:gd name="connsiteY14" fmla="*/ 339685 h 1648487"/>
                  <a:gd name="connsiteX15" fmla="*/ 3643312 w 4339349"/>
                  <a:gd name="connsiteY15" fmla="*/ 353972 h 1648487"/>
                  <a:gd name="connsiteX16" fmla="*/ 3771900 w 4339349"/>
                  <a:gd name="connsiteY16" fmla="*/ 382547 h 1648487"/>
                  <a:gd name="connsiteX17" fmla="*/ 3786187 w 4339349"/>
                  <a:gd name="connsiteY17" fmla="*/ 425410 h 1648487"/>
                  <a:gd name="connsiteX18" fmla="*/ 3700462 w 4339349"/>
                  <a:gd name="connsiteY18" fmla="*/ 468272 h 1648487"/>
                  <a:gd name="connsiteX19" fmla="*/ 3529012 w 4339349"/>
                  <a:gd name="connsiteY19" fmla="*/ 439697 h 1648487"/>
                  <a:gd name="connsiteX20" fmla="*/ 3429000 w 4339349"/>
                  <a:gd name="connsiteY20" fmla="*/ 396835 h 1648487"/>
                  <a:gd name="connsiteX21" fmla="*/ 3386137 w 4339349"/>
                  <a:gd name="connsiteY21" fmla="*/ 368260 h 1648487"/>
                  <a:gd name="connsiteX22" fmla="*/ 3343275 w 4339349"/>
                  <a:gd name="connsiteY22" fmla="*/ 353972 h 1648487"/>
                  <a:gd name="connsiteX23" fmla="*/ 3286125 w 4339349"/>
                  <a:gd name="connsiteY23" fmla="*/ 325397 h 1648487"/>
                  <a:gd name="connsiteX24" fmla="*/ 3257550 w 4339349"/>
                  <a:gd name="connsiteY24" fmla="*/ 282535 h 1648487"/>
                  <a:gd name="connsiteX25" fmla="*/ 3171825 w 4339349"/>
                  <a:gd name="connsiteY25" fmla="*/ 253960 h 1648487"/>
                  <a:gd name="connsiteX26" fmla="*/ 3128962 w 4339349"/>
                  <a:gd name="connsiteY26" fmla="*/ 225385 h 1648487"/>
                  <a:gd name="connsiteX27" fmla="*/ 3028950 w 4339349"/>
                  <a:gd name="connsiteY27" fmla="*/ 196810 h 1648487"/>
                  <a:gd name="connsiteX28" fmla="*/ 2986087 w 4339349"/>
                  <a:gd name="connsiteY28" fmla="*/ 168235 h 1648487"/>
                  <a:gd name="connsiteX29" fmla="*/ 2857500 w 4339349"/>
                  <a:gd name="connsiteY29" fmla="*/ 182522 h 1648487"/>
                  <a:gd name="connsiteX30" fmla="*/ 2843212 w 4339349"/>
                  <a:gd name="connsiteY30" fmla="*/ 225385 h 1648487"/>
                  <a:gd name="connsiteX31" fmla="*/ 2828925 w 4339349"/>
                  <a:gd name="connsiteY31" fmla="*/ 296822 h 1648487"/>
                  <a:gd name="connsiteX32" fmla="*/ 2786062 w 4339349"/>
                  <a:gd name="connsiteY32" fmla="*/ 325397 h 1648487"/>
                  <a:gd name="connsiteX33" fmla="*/ 2586037 w 4339349"/>
                  <a:gd name="connsiteY33" fmla="*/ 311110 h 1648487"/>
                  <a:gd name="connsiteX34" fmla="*/ 2500312 w 4339349"/>
                  <a:gd name="connsiteY34" fmla="*/ 282535 h 1648487"/>
                  <a:gd name="connsiteX35" fmla="*/ 2443162 w 4339349"/>
                  <a:gd name="connsiteY35" fmla="*/ 239672 h 1648487"/>
                  <a:gd name="connsiteX36" fmla="*/ 2386012 w 4339349"/>
                  <a:gd name="connsiteY36" fmla="*/ 211097 h 1648487"/>
                  <a:gd name="connsiteX37" fmla="*/ 2314575 w 4339349"/>
                  <a:gd name="connsiteY37" fmla="*/ 125372 h 1648487"/>
                  <a:gd name="connsiteX38" fmla="*/ 2257425 w 4339349"/>
                  <a:gd name="connsiteY38" fmla="*/ 82510 h 1648487"/>
                  <a:gd name="connsiteX39" fmla="*/ 2171700 w 4339349"/>
                  <a:gd name="connsiteY39" fmla="*/ 11072 h 1648487"/>
                  <a:gd name="connsiteX40" fmla="*/ 1943100 w 4339349"/>
                  <a:gd name="connsiteY40" fmla="*/ 25360 h 1648487"/>
                  <a:gd name="connsiteX41" fmla="*/ 1900237 w 4339349"/>
                  <a:gd name="connsiteY41" fmla="*/ 39647 h 1648487"/>
                  <a:gd name="connsiteX42" fmla="*/ 1871662 w 4339349"/>
                  <a:gd name="connsiteY42" fmla="*/ 82510 h 1648487"/>
                  <a:gd name="connsiteX43" fmla="*/ 1957387 w 4339349"/>
                  <a:gd name="connsiteY43" fmla="*/ 253960 h 1648487"/>
                  <a:gd name="connsiteX44" fmla="*/ 1985962 w 4339349"/>
                  <a:gd name="connsiteY44" fmla="*/ 296822 h 1648487"/>
                  <a:gd name="connsiteX45" fmla="*/ 2071687 w 4339349"/>
                  <a:gd name="connsiteY45" fmla="*/ 353972 h 1648487"/>
                  <a:gd name="connsiteX46" fmla="*/ 2014537 w 4339349"/>
                  <a:gd name="connsiteY46" fmla="*/ 439697 h 1648487"/>
                  <a:gd name="connsiteX47" fmla="*/ 1957387 w 4339349"/>
                  <a:gd name="connsiteY47" fmla="*/ 453985 h 1648487"/>
                  <a:gd name="connsiteX48" fmla="*/ 1771650 w 4339349"/>
                  <a:gd name="connsiteY48" fmla="*/ 439697 h 1648487"/>
                  <a:gd name="connsiteX49" fmla="*/ 1714500 w 4339349"/>
                  <a:gd name="connsiteY49" fmla="*/ 396835 h 1648487"/>
                  <a:gd name="connsiteX50" fmla="*/ 1571625 w 4339349"/>
                  <a:gd name="connsiteY50" fmla="*/ 353972 h 1648487"/>
                  <a:gd name="connsiteX51" fmla="*/ 1485900 w 4339349"/>
                  <a:gd name="connsiteY51" fmla="*/ 311110 h 1648487"/>
                  <a:gd name="connsiteX52" fmla="*/ 1400175 w 4339349"/>
                  <a:gd name="connsiteY52" fmla="*/ 268247 h 1648487"/>
                  <a:gd name="connsiteX53" fmla="*/ 1171575 w 4339349"/>
                  <a:gd name="connsiteY53" fmla="*/ 325397 h 1648487"/>
                  <a:gd name="connsiteX54" fmla="*/ 1157287 w 4339349"/>
                  <a:gd name="connsiteY54" fmla="*/ 368260 h 1648487"/>
                  <a:gd name="connsiteX55" fmla="*/ 1171575 w 4339349"/>
                  <a:gd name="connsiteY55" fmla="*/ 411122 h 1648487"/>
                  <a:gd name="connsiteX56" fmla="*/ 1128712 w 4339349"/>
                  <a:gd name="connsiteY56" fmla="*/ 439697 h 1648487"/>
                  <a:gd name="connsiteX57" fmla="*/ 1014412 w 4339349"/>
                  <a:gd name="connsiteY57" fmla="*/ 482560 h 1648487"/>
                  <a:gd name="connsiteX58" fmla="*/ 971550 w 4339349"/>
                  <a:gd name="connsiteY58" fmla="*/ 468272 h 1648487"/>
                  <a:gd name="connsiteX59" fmla="*/ 814387 w 4339349"/>
                  <a:gd name="connsiteY59" fmla="*/ 439697 h 1648487"/>
                  <a:gd name="connsiteX60" fmla="*/ 700087 w 4339349"/>
                  <a:gd name="connsiteY60" fmla="*/ 411122 h 1648487"/>
                  <a:gd name="connsiteX61" fmla="*/ 628650 w 4339349"/>
                  <a:gd name="connsiteY61" fmla="*/ 396835 h 1648487"/>
                  <a:gd name="connsiteX62" fmla="*/ 400050 w 4339349"/>
                  <a:gd name="connsiteY62" fmla="*/ 439697 h 1648487"/>
                  <a:gd name="connsiteX63" fmla="*/ 385762 w 4339349"/>
                  <a:gd name="connsiteY63" fmla="*/ 482560 h 1648487"/>
                  <a:gd name="connsiteX64" fmla="*/ 400050 w 4339349"/>
                  <a:gd name="connsiteY64" fmla="*/ 553997 h 1648487"/>
                  <a:gd name="connsiteX65" fmla="*/ 485775 w 4339349"/>
                  <a:gd name="connsiteY65" fmla="*/ 582572 h 1648487"/>
                  <a:gd name="connsiteX66" fmla="*/ 557212 w 4339349"/>
                  <a:gd name="connsiteY66" fmla="*/ 611147 h 1648487"/>
                  <a:gd name="connsiteX67" fmla="*/ 300037 w 4339349"/>
                  <a:gd name="connsiteY67" fmla="*/ 639722 h 1648487"/>
                  <a:gd name="connsiteX68" fmla="*/ 257175 w 4339349"/>
                  <a:gd name="connsiteY68" fmla="*/ 654010 h 1648487"/>
                  <a:gd name="connsiteX69" fmla="*/ 200025 w 4339349"/>
                  <a:gd name="connsiteY69" fmla="*/ 668297 h 1648487"/>
                  <a:gd name="connsiteX70" fmla="*/ 71437 w 4339349"/>
                  <a:gd name="connsiteY70" fmla="*/ 711160 h 1648487"/>
                  <a:gd name="connsiteX71" fmla="*/ 28575 w 4339349"/>
                  <a:gd name="connsiteY71" fmla="*/ 725447 h 1648487"/>
                  <a:gd name="connsiteX72" fmla="*/ 57150 w 4339349"/>
                  <a:gd name="connsiteY72" fmla="*/ 882610 h 1648487"/>
                  <a:gd name="connsiteX73" fmla="*/ 71437 w 4339349"/>
                  <a:gd name="connsiteY73" fmla="*/ 925472 h 1648487"/>
                  <a:gd name="connsiteX74" fmla="*/ 114300 w 4339349"/>
                  <a:gd name="connsiteY74" fmla="*/ 954047 h 1648487"/>
                  <a:gd name="connsiteX75" fmla="*/ 200025 w 4339349"/>
                  <a:gd name="connsiteY75" fmla="*/ 1039772 h 1648487"/>
                  <a:gd name="connsiteX76" fmla="*/ 185737 w 4339349"/>
                  <a:gd name="connsiteY76" fmla="*/ 1196935 h 1648487"/>
                  <a:gd name="connsiteX77" fmla="*/ 171450 w 4339349"/>
                  <a:gd name="connsiteY77" fmla="*/ 1239797 h 1648487"/>
                  <a:gd name="connsiteX78" fmla="*/ 128587 w 4339349"/>
                  <a:gd name="connsiteY78" fmla="*/ 1254085 h 1648487"/>
                  <a:gd name="connsiteX79" fmla="*/ 0 w 4339349"/>
                  <a:gd name="connsiteY79" fmla="*/ 1154072 h 1648487"/>
                  <a:gd name="connsiteX80" fmla="*/ 57150 w 4339349"/>
                  <a:gd name="connsiteY80" fmla="*/ 1154072 h 1648487"/>
                  <a:gd name="connsiteX81" fmla="*/ 100012 w 4339349"/>
                  <a:gd name="connsiteY81" fmla="*/ 1182647 h 1648487"/>
                  <a:gd name="connsiteX82" fmla="*/ 114300 w 4339349"/>
                  <a:gd name="connsiteY82" fmla="*/ 1225510 h 1648487"/>
                  <a:gd name="connsiteX83" fmla="*/ 142875 w 4339349"/>
                  <a:gd name="connsiteY83" fmla="*/ 1268372 h 1648487"/>
                  <a:gd name="connsiteX84" fmla="*/ 157162 w 4339349"/>
                  <a:gd name="connsiteY84" fmla="*/ 1368385 h 1648487"/>
                  <a:gd name="connsiteX85" fmla="*/ 214312 w 4339349"/>
                  <a:gd name="connsiteY85" fmla="*/ 1411247 h 1648487"/>
                  <a:gd name="connsiteX86" fmla="*/ 300037 w 4339349"/>
                  <a:gd name="connsiteY86" fmla="*/ 1439822 h 1648487"/>
                  <a:gd name="connsiteX87" fmla="*/ 385762 w 4339349"/>
                  <a:gd name="connsiteY87" fmla="*/ 1496972 h 1648487"/>
                  <a:gd name="connsiteX88" fmla="*/ 428625 w 4339349"/>
                  <a:gd name="connsiteY88" fmla="*/ 1525547 h 1648487"/>
                  <a:gd name="connsiteX89" fmla="*/ 828675 w 4339349"/>
                  <a:gd name="connsiteY89" fmla="*/ 1511260 h 1648487"/>
                  <a:gd name="connsiteX90" fmla="*/ 814387 w 4339349"/>
                  <a:gd name="connsiteY90" fmla="*/ 1468397 h 1648487"/>
                  <a:gd name="connsiteX91" fmla="*/ 728662 w 4339349"/>
                  <a:gd name="connsiteY91" fmla="*/ 1411247 h 1648487"/>
                  <a:gd name="connsiteX92" fmla="*/ 728662 w 4339349"/>
                  <a:gd name="connsiteY92" fmla="*/ 1568410 h 1648487"/>
                  <a:gd name="connsiteX93" fmla="*/ 771525 w 4339349"/>
                  <a:gd name="connsiteY93" fmla="*/ 1596985 h 1648487"/>
                  <a:gd name="connsiteX94" fmla="*/ 1028700 w 4339349"/>
                  <a:gd name="connsiteY94" fmla="*/ 1582697 h 1648487"/>
                  <a:gd name="connsiteX95" fmla="*/ 1071562 w 4339349"/>
                  <a:gd name="connsiteY95" fmla="*/ 1568410 h 1648487"/>
                  <a:gd name="connsiteX96" fmla="*/ 1171575 w 4339349"/>
                  <a:gd name="connsiteY96" fmla="*/ 1539835 h 1648487"/>
                  <a:gd name="connsiteX97" fmla="*/ 1157287 w 4339349"/>
                  <a:gd name="connsiteY97" fmla="*/ 1482685 h 1648487"/>
                  <a:gd name="connsiteX98" fmla="*/ 1128712 w 4339349"/>
                  <a:gd name="connsiteY98" fmla="*/ 1439822 h 1648487"/>
                  <a:gd name="connsiteX99" fmla="*/ 1514475 w 4339349"/>
                  <a:gd name="connsiteY99" fmla="*/ 1454110 h 1648487"/>
                  <a:gd name="connsiteX100" fmla="*/ 1528762 w 4339349"/>
                  <a:gd name="connsiteY100" fmla="*/ 1539835 h 1648487"/>
                  <a:gd name="connsiteX101" fmla="*/ 1485900 w 4339349"/>
                  <a:gd name="connsiteY101" fmla="*/ 1525547 h 1648487"/>
                  <a:gd name="connsiteX102" fmla="*/ 1457325 w 4339349"/>
                  <a:gd name="connsiteY102" fmla="*/ 1482685 h 1648487"/>
                  <a:gd name="connsiteX103" fmla="*/ 1500187 w 4339349"/>
                  <a:gd name="connsiteY103" fmla="*/ 1454110 h 1648487"/>
                  <a:gd name="connsiteX104" fmla="*/ 1657350 w 4339349"/>
                  <a:gd name="connsiteY104" fmla="*/ 1468397 h 1648487"/>
                  <a:gd name="connsiteX105" fmla="*/ 1785937 w 4339349"/>
                  <a:gd name="connsiteY105" fmla="*/ 1525547 h 1648487"/>
                  <a:gd name="connsiteX106" fmla="*/ 1828800 w 4339349"/>
                  <a:gd name="connsiteY106" fmla="*/ 1539835 h 1648487"/>
                  <a:gd name="connsiteX107" fmla="*/ 1871662 w 4339349"/>
                  <a:gd name="connsiteY107" fmla="*/ 1525547 h 1648487"/>
                  <a:gd name="connsiteX108" fmla="*/ 1943100 w 4339349"/>
                  <a:gd name="connsiteY108" fmla="*/ 1511260 h 1648487"/>
                  <a:gd name="connsiteX109" fmla="*/ 1985962 w 4339349"/>
                  <a:gd name="connsiteY109" fmla="*/ 1468397 h 1648487"/>
                  <a:gd name="connsiteX110" fmla="*/ 2028825 w 4339349"/>
                  <a:gd name="connsiteY110" fmla="*/ 1454110 h 1648487"/>
                  <a:gd name="connsiteX111" fmla="*/ 2057400 w 4339349"/>
                  <a:gd name="connsiteY111" fmla="*/ 1411247 h 1648487"/>
                  <a:gd name="connsiteX112" fmla="*/ 1985962 w 4339349"/>
                  <a:gd name="connsiteY112" fmla="*/ 1425535 h 1648487"/>
                  <a:gd name="connsiteX113" fmla="*/ 2000250 w 4339349"/>
                  <a:gd name="connsiteY113" fmla="*/ 1468397 h 1648487"/>
                  <a:gd name="connsiteX114" fmla="*/ 2185987 w 4339349"/>
                  <a:gd name="connsiteY114" fmla="*/ 1482685 h 1648487"/>
                  <a:gd name="connsiteX115" fmla="*/ 2300287 w 4339349"/>
                  <a:gd name="connsiteY115" fmla="*/ 1511260 h 1648487"/>
                  <a:gd name="connsiteX116" fmla="*/ 2414587 w 4339349"/>
                  <a:gd name="connsiteY116" fmla="*/ 1554122 h 1648487"/>
                  <a:gd name="connsiteX117" fmla="*/ 2443162 w 4339349"/>
                  <a:gd name="connsiteY117" fmla="*/ 1596985 h 1648487"/>
                  <a:gd name="connsiteX118" fmla="*/ 2400300 w 4339349"/>
                  <a:gd name="connsiteY118" fmla="*/ 1611272 h 1648487"/>
                  <a:gd name="connsiteX119" fmla="*/ 2314575 w 4339349"/>
                  <a:gd name="connsiteY119" fmla="*/ 1596985 h 1648487"/>
                  <a:gd name="connsiteX120" fmla="*/ 2257425 w 4339349"/>
                  <a:gd name="connsiteY120" fmla="*/ 1525547 h 1648487"/>
                  <a:gd name="connsiteX121" fmla="*/ 2286000 w 4339349"/>
                  <a:gd name="connsiteY121" fmla="*/ 1482685 h 1648487"/>
                  <a:gd name="connsiteX122" fmla="*/ 2657475 w 4339349"/>
                  <a:gd name="connsiteY122" fmla="*/ 1496972 h 1648487"/>
                  <a:gd name="connsiteX123" fmla="*/ 2700337 w 4339349"/>
                  <a:gd name="connsiteY123" fmla="*/ 1511260 h 1648487"/>
                  <a:gd name="connsiteX124" fmla="*/ 2757487 w 4339349"/>
                  <a:gd name="connsiteY124" fmla="*/ 1525547 h 1648487"/>
                  <a:gd name="connsiteX125" fmla="*/ 2871787 w 4339349"/>
                  <a:gd name="connsiteY125" fmla="*/ 1539835 h 1648487"/>
                  <a:gd name="connsiteX126" fmla="*/ 2957512 w 4339349"/>
                  <a:gd name="connsiteY126" fmla="*/ 1554122 h 1648487"/>
                  <a:gd name="connsiteX127" fmla="*/ 3143250 w 4339349"/>
                  <a:gd name="connsiteY127" fmla="*/ 1554122 h 1648487"/>
                  <a:gd name="connsiteX128" fmla="*/ 3100387 w 4339349"/>
                  <a:gd name="connsiteY128" fmla="*/ 1525547 h 1648487"/>
                  <a:gd name="connsiteX129" fmla="*/ 2971800 w 4339349"/>
                  <a:gd name="connsiteY129" fmla="*/ 1596985 h 1648487"/>
                  <a:gd name="connsiteX130" fmla="*/ 3400425 w 4339349"/>
                  <a:gd name="connsiteY130" fmla="*/ 1596985 h 1648487"/>
                  <a:gd name="connsiteX131" fmla="*/ 3414712 w 4339349"/>
                  <a:gd name="connsiteY131" fmla="*/ 1554122 h 1648487"/>
                  <a:gd name="connsiteX132" fmla="*/ 3400425 w 4339349"/>
                  <a:gd name="connsiteY132" fmla="*/ 1511260 h 1648487"/>
                  <a:gd name="connsiteX133" fmla="*/ 3657600 w 4339349"/>
                  <a:gd name="connsiteY133" fmla="*/ 1554122 h 1648487"/>
                  <a:gd name="connsiteX134" fmla="*/ 3829050 w 4339349"/>
                  <a:gd name="connsiteY134" fmla="*/ 1539835 h 1648487"/>
                  <a:gd name="connsiteX135" fmla="*/ 3843337 w 4339349"/>
                  <a:gd name="connsiteY135" fmla="*/ 1454110 h 1648487"/>
                  <a:gd name="connsiteX136" fmla="*/ 3757612 w 4339349"/>
                  <a:gd name="connsiteY136" fmla="*/ 1439822 h 1648487"/>
                  <a:gd name="connsiteX137" fmla="*/ 3786187 w 4339349"/>
                  <a:gd name="connsiteY137" fmla="*/ 1396960 h 1648487"/>
                  <a:gd name="connsiteX138" fmla="*/ 4143375 w 4339349"/>
                  <a:gd name="connsiteY138" fmla="*/ 1354097 h 1648487"/>
                  <a:gd name="connsiteX139" fmla="*/ 4186237 w 4339349"/>
                  <a:gd name="connsiteY139" fmla="*/ 1311235 h 1648487"/>
                  <a:gd name="connsiteX140" fmla="*/ 4186237 w 4339349"/>
                  <a:gd name="connsiteY140" fmla="*/ 1225510 h 1648487"/>
                  <a:gd name="connsiteX141" fmla="*/ 4143375 w 4339349"/>
                  <a:gd name="connsiteY141" fmla="*/ 1196935 h 1648487"/>
                  <a:gd name="connsiteX142" fmla="*/ 4029075 w 4339349"/>
                  <a:gd name="connsiteY142" fmla="*/ 1182647 h 1648487"/>
                  <a:gd name="connsiteX143" fmla="*/ 4043362 w 4339349"/>
                  <a:gd name="connsiteY143" fmla="*/ 1111210 h 1648487"/>
                  <a:gd name="connsiteX144" fmla="*/ 4086225 w 4339349"/>
                  <a:gd name="connsiteY144" fmla="*/ 1068347 h 1648487"/>
                  <a:gd name="connsiteX145" fmla="*/ 4243387 w 4339349"/>
                  <a:gd name="connsiteY145" fmla="*/ 1011197 h 1648487"/>
                  <a:gd name="connsiteX146" fmla="*/ 4286250 w 4339349"/>
                  <a:gd name="connsiteY146" fmla="*/ 996910 h 1648487"/>
                  <a:gd name="connsiteX147" fmla="*/ 4300537 w 4339349"/>
                  <a:gd name="connsiteY147" fmla="*/ 811172 h 1648487"/>
                  <a:gd name="connsiteX148" fmla="*/ 4286250 w 4339349"/>
                  <a:gd name="connsiteY148" fmla="*/ 754022 h 1648487"/>
                  <a:gd name="connsiteX149" fmla="*/ 4157662 w 4339349"/>
                  <a:gd name="connsiteY149" fmla="*/ 711160 h 1648487"/>
                  <a:gd name="connsiteX150" fmla="*/ 4114800 w 4339349"/>
                  <a:gd name="connsiteY150" fmla="*/ 696872 h 1648487"/>
                  <a:gd name="connsiteX151" fmla="*/ 4086225 w 4339349"/>
                  <a:gd name="connsiteY151" fmla="*/ 654010 h 1648487"/>
                  <a:gd name="connsiteX152" fmla="*/ 4129087 w 4339349"/>
                  <a:gd name="connsiteY152" fmla="*/ 625435 h 1648487"/>
                  <a:gd name="connsiteX153" fmla="*/ 4286250 w 4339349"/>
                  <a:gd name="connsiteY153" fmla="*/ 611147 h 1648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4339349" h="1648487">
                    <a:moveTo>
                      <a:pt x="4286250" y="611147"/>
                    </a:moveTo>
                    <a:cubicBezTo>
                      <a:pt x="4312444" y="565903"/>
                      <a:pt x="4309184" y="560376"/>
                      <a:pt x="4286250" y="353972"/>
                    </a:cubicBezTo>
                    <a:cubicBezTo>
                      <a:pt x="4284587" y="339004"/>
                      <a:pt x="4281370" y="322870"/>
                      <a:pt x="4271962" y="311110"/>
                    </a:cubicBezTo>
                    <a:cubicBezTo>
                      <a:pt x="4261235" y="297702"/>
                      <a:pt x="4243387" y="292060"/>
                      <a:pt x="4229100" y="282535"/>
                    </a:cubicBezTo>
                    <a:cubicBezTo>
                      <a:pt x="4219575" y="268247"/>
                      <a:pt x="4213934" y="250399"/>
                      <a:pt x="4200525" y="239672"/>
                    </a:cubicBezTo>
                    <a:cubicBezTo>
                      <a:pt x="4188765" y="230264"/>
                      <a:pt x="4171133" y="232120"/>
                      <a:pt x="4157662" y="225385"/>
                    </a:cubicBezTo>
                    <a:cubicBezTo>
                      <a:pt x="4142303" y="217706"/>
                      <a:pt x="4130158" y="204489"/>
                      <a:pt x="4114800" y="196810"/>
                    </a:cubicBezTo>
                    <a:cubicBezTo>
                      <a:pt x="3996495" y="137657"/>
                      <a:pt x="4151910" y="235838"/>
                      <a:pt x="4029075" y="153947"/>
                    </a:cubicBezTo>
                    <a:cubicBezTo>
                      <a:pt x="4019550" y="139660"/>
                      <a:pt x="4013423" y="122392"/>
                      <a:pt x="4000500" y="111085"/>
                    </a:cubicBezTo>
                    <a:cubicBezTo>
                      <a:pt x="3974654" y="88470"/>
                      <a:pt x="3914775" y="53935"/>
                      <a:pt x="3914775" y="53935"/>
                    </a:cubicBezTo>
                    <a:cubicBezTo>
                      <a:pt x="3876675" y="58697"/>
                      <a:pt x="3836635" y="55308"/>
                      <a:pt x="3800475" y="68222"/>
                    </a:cubicBezTo>
                    <a:cubicBezTo>
                      <a:pt x="3768133" y="79773"/>
                      <a:pt x="3748883" y="121579"/>
                      <a:pt x="3714750" y="125372"/>
                    </a:cubicBezTo>
                    <a:lnTo>
                      <a:pt x="3586162" y="139660"/>
                    </a:lnTo>
                    <a:cubicBezTo>
                      <a:pt x="3571875" y="149185"/>
                      <a:pt x="3546372" y="151341"/>
                      <a:pt x="3543300" y="168235"/>
                    </a:cubicBezTo>
                    <a:cubicBezTo>
                      <a:pt x="3539247" y="190525"/>
                      <a:pt x="3541723" y="310059"/>
                      <a:pt x="3586162" y="339685"/>
                    </a:cubicBezTo>
                    <a:cubicBezTo>
                      <a:pt x="3602500" y="350577"/>
                      <a:pt x="3624431" y="348578"/>
                      <a:pt x="3643312" y="353972"/>
                    </a:cubicBezTo>
                    <a:cubicBezTo>
                      <a:pt x="3741800" y="382111"/>
                      <a:pt x="3617187" y="356762"/>
                      <a:pt x="3771900" y="382547"/>
                    </a:cubicBezTo>
                    <a:cubicBezTo>
                      <a:pt x="3776662" y="396835"/>
                      <a:pt x="3791780" y="411427"/>
                      <a:pt x="3786187" y="425410"/>
                    </a:cubicBezTo>
                    <a:cubicBezTo>
                      <a:pt x="3777665" y="446716"/>
                      <a:pt x="3718506" y="462257"/>
                      <a:pt x="3700462" y="468272"/>
                    </a:cubicBezTo>
                    <a:cubicBezTo>
                      <a:pt x="3643312" y="458747"/>
                      <a:pt x="3585825" y="451060"/>
                      <a:pt x="3529012" y="439697"/>
                    </a:cubicBezTo>
                    <a:cubicBezTo>
                      <a:pt x="3498186" y="433532"/>
                      <a:pt x="3454023" y="411134"/>
                      <a:pt x="3429000" y="396835"/>
                    </a:cubicBezTo>
                    <a:cubicBezTo>
                      <a:pt x="3414091" y="388316"/>
                      <a:pt x="3401496" y="375939"/>
                      <a:pt x="3386137" y="368260"/>
                    </a:cubicBezTo>
                    <a:cubicBezTo>
                      <a:pt x="3372667" y="361525"/>
                      <a:pt x="3357118" y="359905"/>
                      <a:pt x="3343275" y="353972"/>
                    </a:cubicBezTo>
                    <a:cubicBezTo>
                      <a:pt x="3323699" y="345582"/>
                      <a:pt x="3305175" y="334922"/>
                      <a:pt x="3286125" y="325397"/>
                    </a:cubicBezTo>
                    <a:cubicBezTo>
                      <a:pt x="3276600" y="311110"/>
                      <a:pt x="3272111" y="291636"/>
                      <a:pt x="3257550" y="282535"/>
                    </a:cubicBezTo>
                    <a:cubicBezTo>
                      <a:pt x="3232008" y="266571"/>
                      <a:pt x="3171825" y="253960"/>
                      <a:pt x="3171825" y="253960"/>
                    </a:cubicBezTo>
                    <a:cubicBezTo>
                      <a:pt x="3157537" y="244435"/>
                      <a:pt x="3144321" y="233064"/>
                      <a:pt x="3128962" y="225385"/>
                    </a:cubicBezTo>
                    <a:cubicBezTo>
                      <a:pt x="3108460" y="215134"/>
                      <a:pt x="3047267" y="201389"/>
                      <a:pt x="3028950" y="196810"/>
                    </a:cubicBezTo>
                    <a:cubicBezTo>
                      <a:pt x="3014662" y="187285"/>
                      <a:pt x="3003199" y="169661"/>
                      <a:pt x="2986087" y="168235"/>
                    </a:cubicBezTo>
                    <a:cubicBezTo>
                      <a:pt x="2943110" y="164653"/>
                      <a:pt x="2897542" y="166505"/>
                      <a:pt x="2857500" y="182522"/>
                    </a:cubicBezTo>
                    <a:cubicBezTo>
                      <a:pt x="2843517" y="188115"/>
                      <a:pt x="2846865" y="210774"/>
                      <a:pt x="2843212" y="225385"/>
                    </a:cubicBezTo>
                    <a:cubicBezTo>
                      <a:pt x="2837322" y="248944"/>
                      <a:pt x="2840973" y="275738"/>
                      <a:pt x="2828925" y="296822"/>
                    </a:cubicBezTo>
                    <a:cubicBezTo>
                      <a:pt x="2820405" y="311731"/>
                      <a:pt x="2800350" y="315872"/>
                      <a:pt x="2786062" y="325397"/>
                    </a:cubicBezTo>
                    <a:cubicBezTo>
                      <a:pt x="2719387" y="320635"/>
                      <a:pt x="2652142" y="321026"/>
                      <a:pt x="2586037" y="311110"/>
                    </a:cubicBezTo>
                    <a:cubicBezTo>
                      <a:pt x="2556250" y="306642"/>
                      <a:pt x="2500312" y="282535"/>
                      <a:pt x="2500312" y="282535"/>
                    </a:cubicBezTo>
                    <a:cubicBezTo>
                      <a:pt x="2481262" y="268247"/>
                      <a:pt x="2463355" y="252293"/>
                      <a:pt x="2443162" y="239672"/>
                    </a:cubicBezTo>
                    <a:cubicBezTo>
                      <a:pt x="2425101" y="228384"/>
                      <a:pt x="2403343" y="223477"/>
                      <a:pt x="2386012" y="211097"/>
                    </a:cubicBezTo>
                    <a:cubicBezTo>
                      <a:pt x="2304090" y="152581"/>
                      <a:pt x="2377234" y="188031"/>
                      <a:pt x="2314575" y="125372"/>
                    </a:cubicBezTo>
                    <a:cubicBezTo>
                      <a:pt x="2297737" y="108534"/>
                      <a:pt x="2275505" y="98007"/>
                      <a:pt x="2257425" y="82510"/>
                    </a:cubicBezTo>
                    <a:cubicBezTo>
                      <a:pt x="2161163" y="0"/>
                      <a:pt x="2266436" y="74230"/>
                      <a:pt x="2171700" y="11072"/>
                    </a:cubicBezTo>
                    <a:cubicBezTo>
                      <a:pt x="2095500" y="15835"/>
                      <a:pt x="2019029" y="17367"/>
                      <a:pt x="1943100" y="25360"/>
                    </a:cubicBezTo>
                    <a:cubicBezTo>
                      <a:pt x="1928122" y="26937"/>
                      <a:pt x="1911997" y="30239"/>
                      <a:pt x="1900237" y="39647"/>
                    </a:cubicBezTo>
                    <a:cubicBezTo>
                      <a:pt x="1886828" y="50374"/>
                      <a:pt x="1881187" y="68222"/>
                      <a:pt x="1871662" y="82510"/>
                    </a:cubicBezTo>
                    <a:cubicBezTo>
                      <a:pt x="1893381" y="256257"/>
                      <a:pt x="1853070" y="149643"/>
                      <a:pt x="1957387" y="253960"/>
                    </a:cubicBezTo>
                    <a:cubicBezTo>
                      <a:pt x="1969529" y="266102"/>
                      <a:pt x="1973039" y="285515"/>
                      <a:pt x="1985962" y="296822"/>
                    </a:cubicBezTo>
                    <a:cubicBezTo>
                      <a:pt x="2011808" y="319437"/>
                      <a:pt x="2071687" y="353972"/>
                      <a:pt x="2071687" y="353972"/>
                    </a:cubicBezTo>
                    <a:cubicBezTo>
                      <a:pt x="2058049" y="394889"/>
                      <a:pt x="2058607" y="414514"/>
                      <a:pt x="2014537" y="439697"/>
                    </a:cubicBezTo>
                    <a:cubicBezTo>
                      <a:pt x="1997488" y="449439"/>
                      <a:pt x="1976437" y="449222"/>
                      <a:pt x="1957387" y="453985"/>
                    </a:cubicBezTo>
                    <a:cubicBezTo>
                      <a:pt x="1895475" y="449222"/>
                      <a:pt x="1832095" y="453919"/>
                      <a:pt x="1771650" y="439697"/>
                    </a:cubicBezTo>
                    <a:cubicBezTo>
                      <a:pt x="1748471" y="434243"/>
                      <a:pt x="1735798" y="407484"/>
                      <a:pt x="1714500" y="396835"/>
                    </a:cubicBezTo>
                    <a:cubicBezTo>
                      <a:pt x="1679717" y="379444"/>
                      <a:pt x="1612641" y="364226"/>
                      <a:pt x="1571625" y="353972"/>
                    </a:cubicBezTo>
                    <a:cubicBezTo>
                      <a:pt x="1448784" y="272079"/>
                      <a:pt x="1604206" y="370262"/>
                      <a:pt x="1485900" y="311110"/>
                    </a:cubicBezTo>
                    <a:cubicBezTo>
                      <a:pt x="1375106" y="255713"/>
                      <a:pt x="1507916" y="304162"/>
                      <a:pt x="1400175" y="268247"/>
                    </a:cubicBezTo>
                    <a:cubicBezTo>
                      <a:pt x="1249284" y="279025"/>
                      <a:pt x="1220208" y="228133"/>
                      <a:pt x="1171575" y="325397"/>
                    </a:cubicBezTo>
                    <a:cubicBezTo>
                      <a:pt x="1164840" y="338868"/>
                      <a:pt x="1162050" y="353972"/>
                      <a:pt x="1157287" y="368260"/>
                    </a:cubicBezTo>
                    <a:cubicBezTo>
                      <a:pt x="1162050" y="382547"/>
                      <a:pt x="1177168" y="397139"/>
                      <a:pt x="1171575" y="411122"/>
                    </a:cubicBezTo>
                    <a:cubicBezTo>
                      <a:pt x="1165198" y="427065"/>
                      <a:pt x="1143621" y="431178"/>
                      <a:pt x="1128712" y="439697"/>
                    </a:cubicBezTo>
                    <a:cubicBezTo>
                      <a:pt x="1070602" y="472903"/>
                      <a:pt x="1076917" y="466933"/>
                      <a:pt x="1014412" y="482560"/>
                    </a:cubicBezTo>
                    <a:cubicBezTo>
                      <a:pt x="1000125" y="477797"/>
                      <a:pt x="986161" y="471925"/>
                      <a:pt x="971550" y="468272"/>
                    </a:cubicBezTo>
                    <a:cubicBezTo>
                      <a:pt x="924513" y="456513"/>
                      <a:pt x="861070" y="448185"/>
                      <a:pt x="814387" y="439697"/>
                    </a:cubicBezTo>
                    <a:cubicBezTo>
                      <a:pt x="621277" y="404586"/>
                      <a:pt x="832289" y="444172"/>
                      <a:pt x="700087" y="411122"/>
                    </a:cubicBezTo>
                    <a:cubicBezTo>
                      <a:pt x="676528" y="405232"/>
                      <a:pt x="652462" y="401597"/>
                      <a:pt x="628650" y="396835"/>
                    </a:cubicBezTo>
                    <a:cubicBezTo>
                      <a:pt x="595775" y="399364"/>
                      <a:pt x="447573" y="380293"/>
                      <a:pt x="400050" y="439697"/>
                    </a:cubicBezTo>
                    <a:cubicBezTo>
                      <a:pt x="390642" y="451457"/>
                      <a:pt x="390525" y="468272"/>
                      <a:pt x="385762" y="482560"/>
                    </a:cubicBezTo>
                    <a:cubicBezTo>
                      <a:pt x="390525" y="506372"/>
                      <a:pt x="382879" y="536826"/>
                      <a:pt x="400050" y="553997"/>
                    </a:cubicBezTo>
                    <a:cubicBezTo>
                      <a:pt x="421349" y="575295"/>
                      <a:pt x="457809" y="571385"/>
                      <a:pt x="485775" y="582572"/>
                    </a:cubicBezTo>
                    <a:lnTo>
                      <a:pt x="557212" y="611147"/>
                    </a:lnTo>
                    <a:cubicBezTo>
                      <a:pt x="436780" y="651293"/>
                      <a:pt x="575244" y="609143"/>
                      <a:pt x="300037" y="639722"/>
                    </a:cubicBezTo>
                    <a:cubicBezTo>
                      <a:pt x="285069" y="641385"/>
                      <a:pt x="271656" y="649873"/>
                      <a:pt x="257175" y="654010"/>
                    </a:cubicBezTo>
                    <a:cubicBezTo>
                      <a:pt x="238294" y="659405"/>
                      <a:pt x="218793" y="662522"/>
                      <a:pt x="200025" y="668297"/>
                    </a:cubicBezTo>
                    <a:cubicBezTo>
                      <a:pt x="156842" y="681584"/>
                      <a:pt x="114300" y="696872"/>
                      <a:pt x="71437" y="711160"/>
                    </a:cubicBezTo>
                    <a:lnTo>
                      <a:pt x="28575" y="725447"/>
                    </a:lnTo>
                    <a:cubicBezTo>
                      <a:pt x="40139" y="806398"/>
                      <a:pt x="37901" y="815239"/>
                      <a:pt x="57150" y="882610"/>
                    </a:cubicBezTo>
                    <a:cubicBezTo>
                      <a:pt x="61287" y="897091"/>
                      <a:pt x="62029" y="913712"/>
                      <a:pt x="71437" y="925472"/>
                    </a:cubicBezTo>
                    <a:cubicBezTo>
                      <a:pt x="82164" y="938881"/>
                      <a:pt x="101466" y="942639"/>
                      <a:pt x="114300" y="954047"/>
                    </a:cubicBezTo>
                    <a:cubicBezTo>
                      <a:pt x="144504" y="980895"/>
                      <a:pt x="200025" y="1039772"/>
                      <a:pt x="200025" y="1039772"/>
                    </a:cubicBezTo>
                    <a:cubicBezTo>
                      <a:pt x="195262" y="1092160"/>
                      <a:pt x="193176" y="1144860"/>
                      <a:pt x="185737" y="1196935"/>
                    </a:cubicBezTo>
                    <a:cubicBezTo>
                      <a:pt x="183607" y="1211844"/>
                      <a:pt x="182099" y="1229148"/>
                      <a:pt x="171450" y="1239797"/>
                    </a:cubicBezTo>
                    <a:cubicBezTo>
                      <a:pt x="160801" y="1250446"/>
                      <a:pt x="142875" y="1249322"/>
                      <a:pt x="128587" y="1254085"/>
                    </a:cubicBezTo>
                    <a:cubicBezTo>
                      <a:pt x="26050" y="1185727"/>
                      <a:pt x="67146" y="1221219"/>
                      <a:pt x="0" y="1154072"/>
                    </a:cubicBezTo>
                    <a:cubicBezTo>
                      <a:pt x="45720" y="1085493"/>
                      <a:pt x="11430" y="1108352"/>
                      <a:pt x="57150" y="1154072"/>
                    </a:cubicBezTo>
                    <a:cubicBezTo>
                      <a:pt x="69292" y="1166214"/>
                      <a:pt x="85725" y="1173122"/>
                      <a:pt x="100012" y="1182647"/>
                    </a:cubicBezTo>
                    <a:cubicBezTo>
                      <a:pt x="104775" y="1196935"/>
                      <a:pt x="107565" y="1212039"/>
                      <a:pt x="114300" y="1225510"/>
                    </a:cubicBezTo>
                    <a:cubicBezTo>
                      <a:pt x="121979" y="1240868"/>
                      <a:pt x="137941" y="1251925"/>
                      <a:pt x="142875" y="1268372"/>
                    </a:cubicBezTo>
                    <a:cubicBezTo>
                      <a:pt x="152552" y="1300628"/>
                      <a:pt x="142102" y="1338264"/>
                      <a:pt x="157162" y="1368385"/>
                    </a:cubicBezTo>
                    <a:cubicBezTo>
                      <a:pt x="167811" y="1389683"/>
                      <a:pt x="193014" y="1400598"/>
                      <a:pt x="214312" y="1411247"/>
                    </a:cubicBezTo>
                    <a:cubicBezTo>
                      <a:pt x="241253" y="1424717"/>
                      <a:pt x="300037" y="1439822"/>
                      <a:pt x="300037" y="1439822"/>
                    </a:cubicBezTo>
                    <a:lnTo>
                      <a:pt x="385762" y="1496972"/>
                    </a:lnTo>
                    <a:lnTo>
                      <a:pt x="428625" y="1525547"/>
                    </a:lnTo>
                    <a:cubicBezTo>
                      <a:pt x="561975" y="1520785"/>
                      <a:pt x="696681" y="1530815"/>
                      <a:pt x="828675" y="1511260"/>
                    </a:cubicBezTo>
                    <a:cubicBezTo>
                      <a:pt x="843573" y="1509053"/>
                      <a:pt x="822741" y="1480928"/>
                      <a:pt x="814387" y="1468397"/>
                    </a:cubicBezTo>
                    <a:cubicBezTo>
                      <a:pt x="783809" y="1422530"/>
                      <a:pt x="773599" y="1426226"/>
                      <a:pt x="728662" y="1411247"/>
                    </a:cubicBezTo>
                    <a:cubicBezTo>
                      <a:pt x="708570" y="1471525"/>
                      <a:pt x="696352" y="1487634"/>
                      <a:pt x="728662" y="1568410"/>
                    </a:cubicBezTo>
                    <a:cubicBezTo>
                      <a:pt x="735039" y="1584353"/>
                      <a:pt x="757237" y="1587460"/>
                      <a:pt x="771525" y="1596985"/>
                    </a:cubicBezTo>
                    <a:cubicBezTo>
                      <a:pt x="857250" y="1592222"/>
                      <a:pt x="943230" y="1590837"/>
                      <a:pt x="1028700" y="1582697"/>
                    </a:cubicBezTo>
                    <a:cubicBezTo>
                      <a:pt x="1043692" y="1581269"/>
                      <a:pt x="1057081" y="1572547"/>
                      <a:pt x="1071562" y="1568410"/>
                    </a:cubicBezTo>
                    <a:cubicBezTo>
                      <a:pt x="1197151" y="1532527"/>
                      <a:pt x="1068798" y="1574092"/>
                      <a:pt x="1171575" y="1539835"/>
                    </a:cubicBezTo>
                    <a:cubicBezTo>
                      <a:pt x="1166812" y="1520785"/>
                      <a:pt x="1165022" y="1500734"/>
                      <a:pt x="1157287" y="1482685"/>
                    </a:cubicBezTo>
                    <a:cubicBezTo>
                      <a:pt x="1150523" y="1466902"/>
                      <a:pt x="1111595" y="1441191"/>
                      <a:pt x="1128712" y="1439822"/>
                    </a:cubicBezTo>
                    <a:cubicBezTo>
                      <a:pt x="1256978" y="1429561"/>
                      <a:pt x="1385887" y="1449347"/>
                      <a:pt x="1514475" y="1454110"/>
                    </a:cubicBezTo>
                    <a:cubicBezTo>
                      <a:pt x="1523303" y="1467351"/>
                      <a:pt x="1573127" y="1517652"/>
                      <a:pt x="1528762" y="1539835"/>
                    </a:cubicBezTo>
                    <a:cubicBezTo>
                      <a:pt x="1515292" y="1546570"/>
                      <a:pt x="1500187" y="1530310"/>
                      <a:pt x="1485900" y="1525547"/>
                    </a:cubicBezTo>
                    <a:cubicBezTo>
                      <a:pt x="1476375" y="1511260"/>
                      <a:pt x="1453958" y="1499523"/>
                      <a:pt x="1457325" y="1482685"/>
                    </a:cubicBezTo>
                    <a:cubicBezTo>
                      <a:pt x="1460692" y="1465847"/>
                      <a:pt x="1483059" y="1455333"/>
                      <a:pt x="1500187" y="1454110"/>
                    </a:cubicBezTo>
                    <a:cubicBezTo>
                      <a:pt x="1552657" y="1450362"/>
                      <a:pt x="1604962" y="1463635"/>
                      <a:pt x="1657350" y="1468397"/>
                    </a:cubicBezTo>
                    <a:cubicBezTo>
                      <a:pt x="1725274" y="1513680"/>
                      <a:pt x="1683921" y="1491541"/>
                      <a:pt x="1785937" y="1525547"/>
                    </a:cubicBezTo>
                    <a:lnTo>
                      <a:pt x="1828800" y="1539835"/>
                    </a:lnTo>
                    <a:cubicBezTo>
                      <a:pt x="1843087" y="1535072"/>
                      <a:pt x="1857051" y="1529200"/>
                      <a:pt x="1871662" y="1525547"/>
                    </a:cubicBezTo>
                    <a:cubicBezTo>
                      <a:pt x="1895221" y="1519657"/>
                      <a:pt x="1921380" y="1522120"/>
                      <a:pt x="1943100" y="1511260"/>
                    </a:cubicBezTo>
                    <a:cubicBezTo>
                      <a:pt x="1961172" y="1502224"/>
                      <a:pt x="1969150" y="1479605"/>
                      <a:pt x="1985962" y="1468397"/>
                    </a:cubicBezTo>
                    <a:cubicBezTo>
                      <a:pt x="1998493" y="1460043"/>
                      <a:pt x="2014537" y="1458872"/>
                      <a:pt x="2028825" y="1454110"/>
                    </a:cubicBezTo>
                    <a:cubicBezTo>
                      <a:pt x="2038350" y="1439822"/>
                      <a:pt x="2071688" y="1420772"/>
                      <a:pt x="2057400" y="1411247"/>
                    </a:cubicBezTo>
                    <a:cubicBezTo>
                      <a:pt x="2037194" y="1397777"/>
                      <a:pt x="2003134" y="1408363"/>
                      <a:pt x="1985962" y="1425535"/>
                    </a:cubicBezTo>
                    <a:cubicBezTo>
                      <a:pt x="1975313" y="1436184"/>
                      <a:pt x="1985769" y="1464260"/>
                      <a:pt x="2000250" y="1468397"/>
                    </a:cubicBezTo>
                    <a:cubicBezTo>
                      <a:pt x="2059956" y="1485456"/>
                      <a:pt x="2124075" y="1477922"/>
                      <a:pt x="2185987" y="1482685"/>
                    </a:cubicBezTo>
                    <a:cubicBezTo>
                      <a:pt x="2224087" y="1492210"/>
                      <a:pt x="2265161" y="1493697"/>
                      <a:pt x="2300287" y="1511260"/>
                    </a:cubicBezTo>
                    <a:cubicBezTo>
                      <a:pt x="2375000" y="1548617"/>
                      <a:pt x="2336774" y="1534670"/>
                      <a:pt x="2414587" y="1554122"/>
                    </a:cubicBezTo>
                    <a:cubicBezTo>
                      <a:pt x="2424112" y="1568410"/>
                      <a:pt x="2447327" y="1580326"/>
                      <a:pt x="2443162" y="1596985"/>
                    </a:cubicBezTo>
                    <a:cubicBezTo>
                      <a:pt x="2439510" y="1611596"/>
                      <a:pt x="2415360" y="1611272"/>
                      <a:pt x="2400300" y="1611272"/>
                    </a:cubicBezTo>
                    <a:cubicBezTo>
                      <a:pt x="2371331" y="1611272"/>
                      <a:pt x="2343150" y="1601747"/>
                      <a:pt x="2314575" y="1596985"/>
                    </a:cubicBezTo>
                    <a:cubicBezTo>
                      <a:pt x="2289531" y="1580289"/>
                      <a:pt x="2250523" y="1566955"/>
                      <a:pt x="2257425" y="1525547"/>
                    </a:cubicBezTo>
                    <a:cubicBezTo>
                      <a:pt x="2260248" y="1508609"/>
                      <a:pt x="2276475" y="1496972"/>
                      <a:pt x="2286000" y="1482685"/>
                    </a:cubicBezTo>
                    <a:cubicBezTo>
                      <a:pt x="2409825" y="1487447"/>
                      <a:pt x="2533852" y="1488446"/>
                      <a:pt x="2657475" y="1496972"/>
                    </a:cubicBezTo>
                    <a:cubicBezTo>
                      <a:pt x="2672500" y="1498008"/>
                      <a:pt x="2685856" y="1507123"/>
                      <a:pt x="2700337" y="1511260"/>
                    </a:cubicBezTo>
                    <a:cubicBezTo>
                      <a:pt x="2719218" y="1516655"/>
                      <a:pt x="2738118" y="1522319"/>
                      <a:pt x="2757487" y="1525547"/>
                    </a:cubicBezTo>
                    <a:cubicBezTo>
                      <a:pt x="2795361" y="1531859"/>
                      <a:pt x="2833776" y="1534405"/>
                      <a:pt x="2871787" y="1539835"/>
                    </a:cubicBezTo>
                    <a:cubicBezTo>
                      <a:pt x="2900465" y="1543932"/>
                      <a:pt x="2928937" y="1549360"/>
                      <a:pt x="2957512" y="1554122"/>
                    </a:cubicBezTo>
                    <a:cubicBezTo>
                      <a:pt x="3024360" y="1576405"/>
                      <a:pt x="3053466" y="1592601"/>
                      <a:pt x="3143250" y="1554122"/>
                    </a:cubicBezTo>
                    <a:cubicBezTo>
                      <a:pt x="3159033" y="1547358"/>
                      <a:pt x="3114675" y="1535072"/>
                      <a:pt x="3100387" y="1525547"/>
                    </a:cubicBezTo>
                    <a:cubicBezTo>
                      <a:pt x="2995493" y="1560512"/>
                      <a:pt x="3035960" y="1532823"/>
                      <a:pt x="2971800" y="1596985"/>
                    </a:cubicBezTo>
                    <a:cubicBezTo>
                      <a:pt x="3126310" y="1648487"/>
                      <a:pt x="3088684" y="1641519"/>
                      <a:pt x="3400425" y="1596985"/>
                    </a:cubicBezTo>
                    <a:cubicBezTo>
                      <a:pt x="3415334" y="1594855"/>
                      <a:pt x="3409950" y="1568410"/>
                      <a:pt x="3414712" y="1554122"/>
                    </a:cubicBezTo>
                    <a:cubicBezTo>
                      <a:pt x="3409950" y="1539835"/>
                      <a:pt x="3385516" y="1513390"/>
                      <a:pt x="3400425" y="1511260"/>
                    </a:cubicBezTo>
                    <a:cubicBezTo>
                      <a:pt x="3571967" y="1486754"/>
                      <a:pt x="3569533" y="1495411"/>
                      <a:pt x="3657600" y="1554122"/>
                    </a:cubicBezTo>
                    <a:cubicBezTo>
                      <a:pt x="3714750" y="1549360"/>
                      <a:pt x="3773908" y="1555590"/>
                      <a:pt x="3829050" y="1539835"/>
                    </a:cubicBezTo>
                    <a:cubicBezTo>
                      <a:pt x="3854598" y="1532536"/>
                      <a:pt x="3873037" y="1471081"/>
                      <a:pt x="3843337" y="1454110"/>
                    </a:cubicBezTo>
                    <a:cubicBezTo>
                      <a:pt x="3818185" y="1439737"/>
                      <a:pt x="3786187" y="1444585"/>
                      <a:pt x="3757612" y="1439822"/>
                    </a:cubicBezTo>
                    <a:cubicBezTo>
                      <a:pt x="3767137" y="1425535"/>
                      <a:pt x="3774045" y="1409102"/>
                      <a:pt x="3786187" y="1396960"/>
                    </a:cubicBezTo>
                    <a:cubicBezTo>
                      <a:pt x="3870876" y="1312272"/>
                      <a:pt x="4089457" y="1356548"/>
                      <a:pt x="4143375" y="1354097"/>
                    </a:cubicBezTo>
                    <a:cubicBezTo>
                      <a:pt x="4157662" y="1339810"/>
                      <a:pt x="4175029" y="1328047"/>
                      <a:pt x="4186237" y="1311235"/>
                    </a:cubicBezTo>
                    <a:cubicBezTo>
                      <a:pt x="4203556" y="1285257"/>
                      <a:pt x="4207020" y="1251488"/>
                      <a:pt x="4186237" y="1225510"/>
                    </a:cubicBezTo>
                    <a:cubicBezTo>
                      <a:pt x="4175510" y="1212102"/>
                      <a:pt x="4157662" y="1206460"/>
                      <a:pt x="4143375" y="1196935"/>
                    </a:cubicBezTo>
                    <a:cubicBezTo>
                      <a:pt x="4041360" y="1230940"/>
                      <a:pt x="4074358" y="1250572"/>
                      <a:pt x="4029075" y="1182647"/>
                    </a:cubicBezTo>
                    <a:cubicBezTo>
                      <a:pt x="4033837" y="1158835"/>
                      <a:pt x="4032502" y="1132930"/>
                      <a:pt x="4043362" y="1111210"/>
                    </a:cubicBezTo>
                    <a:cubicBezTo>
                      <a:pt x="4052398" y="1093137"/>
                      <a:pt x="4070703" y="1081282"/>
                      <a:pt x="4086225" y="1068347"/>
                    </a:cubicBezTo>
                    <a:cubicBezTo>
                      <a:pt x="4141628" y="1022178"/>
                      <a:pt x="4158481" y="1034353"/>
                      <a:pt x="4243387" y="1011197"/>
                    </a:cubicBezTo>
                    <a:cubicBezTo>
                      <a:pt x="4257917" y="1007234"/>
                      <a:pt x="4271962" y="1001672"/>
                      <a:pt x="4286250" y="996910"/>
                    </a:cubicBezTo>
                    <a:cubicBezTo>
                      <a:pt x="4339349" y="917261"/>
                      <a:pt x="4322179" y="962665"/>
                      <a:pt x="4300537" y="811172"/>
                    </a:cubicBezTo>
                    <a:cubicBezTo>
                      <a:pt x="4297760" y="791733"/>
                      <a:pt x="4301159" y="766801"/>
                      <a:pt x="4286250" y="754022"/>
                    </a:cubicBezTo>
                    <a:cubicBezTo>
                      <a:pt x="4286246" y="754018"/>
                      <a:pt x="4179096" y="718305"/>
                      <a:pt x="4157662" y="711160"/>
                    </a:cubicBezTo>
                    <a:lnTo>
                      <a:pt x="4114800" y="696872"/>
                    </a:lnTo>
                    <a:cubicBezTo>
                      <a:pt x="4105275" y="682585"/>
                      <a:pt x="4082858" y="670848"/>
                      <a:pt x="4086225" y="654010"/>
                    </a:cubicBezTo>
                    <a:cubicBezTo>
                      <a:pt x="4089592" y="637172"/>
                      <a:pt x="4112048" y="627565"/>
                      <a:pt x="4129087" y="625435"/>
                    </a:cubicBezTo>
                    <a:cubicBezTo>
                      <a:pt x="4190522" y="617756"/>
                      <a:pt x="4260056" y="656391"/>
                      <a:pt x="4286250" y="611147"/>
                    </a:cubicBezTo>
                    <a:close/>
                  </a:path>
                </a:pathLst>
              </a:custGeom>
              <a:gradFill>
                <a:gsLst>
                  <a:gs pos="0">
                    <a:srgbClr val="C00000"/>
                  </a:gs>
                  <a:gs pos="35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</a:gradFill>
              <a:ln>
                <a:solidFill>
                  <a:srgbClr val="FF00FF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  <p:sp>
          <p:nvSpPr>
            <p:cNvPr id="53255" name="Rectangle 2"/>
            <p:cNvSpPr>
              <a:spLocks noChangeArrowheads="1"/>
            </p:cNvSpPr>
            <p:nvPr/>
          </p:nvSpPr>
          <p:spPr bwMode="auto">
            <a:xfrm>
              <a:off x="3427008" y="1198573"/>
              <a:ext cx="4861753" cy="1384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ar-SA" sz="6600">
                <a:latin typeface="Calibri" pitchFamily="34" charset="0"/>
              </a:endParaRPr>
            </a:p>
          </p:txBody>
        </p:sp>
      </p:grpSp>
      <p:sp>
        <p:nvSpPr>
          <p:cNvPr id="20" name="مستطيل 19"/>
          <p:cNvSpPr>
            <a:spLocks noChangeArrowheads="1"/>
          </p:cNvSpPr>
          <p:nvPr/>
        </p:nvSpPr>
        <p:spPr bwMode="auto">
          <a:xfrm>
            <a:off x="3081338" y="3556000"/>
            <a:ext cx="362267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العلاقة الرياضية</a:t>
            </a:r>
          </a:p>
          <a:p>
            <a:pPr algn="ctr" rtl="1"/>
            <a:endParaRPr lang="ar-SA" sz="1000" b="1" dirty="0">
              <a:solidFill>
                <a:srgbClr val="FF0000"/>
              </a:solidFill>
            </a:endParaRPr>
          </a:p>
          <a:p>
            <a:pPr algn="ctr" rtl="1"/>
            <a:r>
              <a:rPr lang="ar-SA" sz="3000" b="1" dirty="0">
                <a:solidFill>
                  <a:srgbClr val="FF0000"/>
                </a:solidFill>
              </a:rPr>
              <a:t>               </a:t>
            </a:r>
            <a:r>
              <a:rPr lang="en-US" sz="3000" b="1" dirty="0" err="1">
                <a:solidFill>
                  <a:srgbClr val="FF0000"/>
                </a:solidFill>
              </a:rPr>
              <a:t>ƒx</a:t>
            </a:r>
            <a:r>
              <a:rPr lang="en-US" sz="3000" b="1" dirty="0">
                <a:solidFill>
                  <a:srgbClr val="FF0000"/>
                </a:solidFill>
              </a:rPr>
              <a:t>= </a:t>
            </a:r>
            <a:r>
              <a:rPr lang="el-GR" sz="3000" b="1" dirty="0">
                <a:solidFill>
                  <a:srgbClr val="FF0000"/>
                </a:solidFill>
              </a:rPr>
              <a:t>μ</a:t>
            </a:r>
            <a:r>
              <a:rPr lang="en-US" sz="3000" b="1" dirty="0">
                <a:solidFill>
                  <a:srgbClr val="FF0000"/>
                </a:solidFill>
              </a:rPr>
              <a:t>k FN</a:t>
            </a:r>
            <a:endParaRPr lang="ar-SA" sz="3000" b="1" dirty="0"/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116013" y="3284538"/>
            <a:ext cx="7454900" cy="2520950"/>
            <a:chOff x="428596" y="2143116"/>
            <a:chExt cx="8501122" cy="3571900"/>
          </a:xfrm>
        </p:grpSpPr>
        <p:grpSp>
          <p:nvGrpSpPr>
            <p:cNvPr id="54278" name="Group 7"/>
            <p:cNvGrpSpPr>
              <a:grpSpLocks/>
            </p:cNvGrpSpPr>
            <p:nvPr/>
          </p:nvGrpSpPr>
          <p:grpSpPr bwMode="auto">
            <a:xfrm>
              <a:off x="428596" y="2143116"/>
              <a:ext cx="8501122" cy="3571900"/>
              <a:chOff x="428596" y="2143116"/>
              <a:chExt cx="8501122" cy="357190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1071248" y="2428777"/>
                <a:ext cx="7215816" cy="3286239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pic>
            <p:nvPicPr>
              <p:cNvPr id="54281" name="Picture 5" descr="Bdrlc008.wmf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28596" y="2143116"/>
                <a:ext cx="8501122" cy="26050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" name="Rectangle 4"/>
            <p:cNvSpPr/>
            <p:nvPr/>
          </p:nvSpPr>
          <p:spPr>
            <a:xfrm>
              <a:off x="1643300" y="2689697"/>
              <a:ext cx="6001112" cy="52408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pic>
        <p:nvPicPr>
          <p:cNvPr id="13" name="Picture 1" descr="anotac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2888"/>
            <a:ext cx="399573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Rectangle 12"/>
          <p:cNvSpPr>
            <a:spLocks noChangeArrowheads="1"/>
          </p:cNvSpPr>
          <p:nvPr/>
        </p:nvSpPr>
        <p:spPr bwMode="auto">
          <a:xfrm rot="21351308">
            <a:off x="1057780" y="1408132"/>
            <a:ext cx="183255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1">
              <a:tabLst>
                <a:tab pos="7067550" algn="l"/>
              </a:tabLst>
            </a:pP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قوى الاحتكاك</a:t>
            </a:r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auto">
          <a:xfrm>
            <a:off x="1835150" y="3665538"/>
            <a:ext cx="55118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3000" b="1" dirty="0">
                <a:solidFill>
                  <a:srgbClr val="FF0000"/>
                </a:solidFill>
              </a:rPr>
              <a:t>قوة الاحتكاك السكوني: </a:t>
            </a:r>
          </a:p>
          <a:p>
            <a:pPr algn="r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" قوة الاحتكاك السكوني أقل من أو تساوي حاصل ضرب معامل الاحتكاك السكوني في القوة العمودية“ </a:t>
            </a: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051050" y="2924175"/>
            <a:ext cx="5400675" cy="2894013"/>
            <a:chOff x="2051720" y="2924944"/>
            <a:chExt cx="5400600" cy="2893318"/>
          </a:xfrm>
        </p:grpSpPr>
        <p:sp>
          <p:nvSpPr>
            <p:cNvPr id="12" name="Rectangle 11"/>
            <p:cNvSpPr/>
            <p:nvPr/>
          </p:nvSpPr>
          <p:spPr>
            <a:xfrm>
              <a:off x="2123157" y="2924944"/>
              <a:ext cx="5257727" cy="280761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pic>
          <p:nvPicPr>
            <p:cNvPr id="55304" name="صورة 3" descr="i143647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1720" y="2924944"/>
              <a:ext cx="5400600" cy="2893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1" descr="anotac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2888"/>
            <a:ext cx="399573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Rectangle 12"/>
          <p:cNvSpPr>
            <a:spLocks noChangeArrowheads="1"/>
          </p:cNvSpPr>
          <p:nvPr/>
        </p:nvSpPr>
        <p:spPr bwMode="auto">
          <a:xfrm rot="21351308">
            <a:off x="1057780" y="1408132"/>
            <a:ext cx="183255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1">
              <a:tabLst>
                <a:tab pos="7067550" algn="l"/>
              </a:tabLst>
            </a:pP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قوى الاحتكاك</a:t>
            </a:r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auto">
          <a:xfrm>
            <a:off x="2051050" y="3500438"/>
            <a:ext cx="55102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000" b="1" dirty="0">
                <a:solidFill>
                  <a:srgbClr val="FF0000"/>
                </a:solidFill>
              </a:rPr>
              <a:t>العلاقة الرياضية</a:t>
            </a:r>
          </a:p>
          <a:p>
            <a:pPr algn="ctr" rtl="1"/>
            <a:r>
              <a:rPr lang="ar-SA" sz="3000" b="1" dirty="0">
                <a:solidFill>
                  <a:srgbClr val="FF0000"/>
                </a:solidFill>
              </a:rPr>
              <a:t>             </a:t>
            </a:r>
            <a:r>
              <a:rPr lang="en-US" sz="3000" b="1" dirty="0" err="1">
                <a:solidFill>
                  <a:srgbClr val="FF0000"/>
                </a:solidFill>
              </a:rPr>
              <a:t>ƒs</a:t>
            </a:r>
            <a:r>
              <a:rPr lang="en-US" sz="3000" b="1" dirty="0">
                <a:solidFill>
                  <a:srgbClr val="FF0000"/>
                </a:solidFill>
              </a:rPr>
              <a:t> ≤ </a:t>
            </a:r>
            <a:r>
              <a:rPr lang="el-GR" sz="3000" b="1" dirty="0">
                <a:solidFill>
                  <a:srgbClr val="FF0000"/>
                </a:solidFill>
              </a:rPr>
              <a:t>μ</a:t>
            </a:r>
            <a:r>
              <a:rPr lang="en-US" sz="3000" b="1" dirty="0">
                <a:solidFill>
                  <a:srgbClr val="FF0000"/>
                </a:solidFill>
              </a:rPr>
              <a:t>s FN</a:t>
            </a:r>
            <a:endParaRPr lang="en-US" sz="3000" b="1" dirty="0">
              <a:solidFill>
                <a:srgbClr val="002060"/>
              </a:solidFill>
            </a:endParaRPr>
          </a:p>
          <a:p>
            <a:pPr algn="ctr" rtl="1"/>
            <a:r>
              <a:rPr lang="el-GR" sz="3000" b="1" dirty="0">
                <a:solidFill>
                  <a:srgbClr val="0000CC"/>
                </a:solidFill>
                <a:cs typeface="Times New Roman" pitchFamily="18" charset="0"/>
              </a:rPr>
              <a:t>μ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s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معامل الاحتكاك السكوني معاملات الاحتكاك المدرجة أقل من واحد</a:t>
            </a:r>
            <a:r>
              <a:rPr lang="ar-SA" sz="3000" b="1" dirty="0">
                <a:solidFill>
                  <a:srgbClr val="002060"/>
                </a:solidFill>
              </a:rPr>
              <a:t>، </a:t>
            </a:r>
          </a:p>
        </p:txBody>
      </p:sp>
      <p:pic>
        <p:nvPicPr>
          <p:cNvPr id="5530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146050"/>
            <a:ext cx="22288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  <p:bldP spid="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403350" y="3500438"/>
            <a:ext cx="6481763" cy="2016125"/>
            <a:chOff x="2051720" y="2924944"/>
            <a:chExt cx="5400600" cy="2893318"/>
          </a:xfrm>
        </p:grpSpPr>
        <p:sp>
          <p:nvSpPr>
            <p:cNvPr id="11" name="Rectangle 10"/>
            <p:cNvSpPr/>
            <p:nvPr/>
          </p:nvSpPr>
          <p:spPr>
            <a:xfrm>
              <a:off x="2123146" y="2924944"/>
              <a:ext cx="5257748" cy="28090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/>
            </a:p>
          </p:txBody>
        </p:sp>
        <p:pic>
          <p:nvPicPr>
            <p:cNvPr id="56327" name="صورة 3" descr="i143647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1720" y="2924944"/>
              <a:ext cx="5400600" cy="2893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1" descr="anotac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2888"/>
            <a:ext cx="399573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Rectangle 12"/>
          <p:cNvSpPr>
            <a:spLocks noChangeArrowheads="1"/>
          </p:cNvSpPr>
          <p:nvPr/>
        </p:nvSpPr>
        <p:spPr bwMode="auto">
          <a:xfrm rot="-248692">
            <a:off x="920750" y="1370013"/>
            <a:ext cx="2106613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1">
              <a:tabLst>
                <a:tab pos="7067550" algn="l"/>
              </a:tabLst>
            </a:pPr>
            <a:r>
              <a:rPr lang="ar-SA" sz="3500" b="1">
                <a:latin typeface="Calibri" pitchFamily="34" charset="0"/>
                <a:cs typeface="Times New Roman" pitchFamily="18" charset="0"/>
              </a:rPr>
              <a:t>قوى الاحتكاك</a:t>
            </a:r>
            <a:endParaRPr lang="ar-SA" sz="3500">
              <a:latin typeface="Calibri" pitchFamily="34" charset="0"/>
            </a:endParaRPr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auto">
          <a:xfrm>
            <a:off x="1835150" y="3800475"/>
            <a:ext cx="5511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3000" b="1" dirty="0">
                <a:solidFill>
                  <a:srgbClr val="FF0000"/>
                </a:solidFill>
              </a:rPr>
              <a:t> أولاً: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يؤثر الاحتكاك دائما في اتجاه يعاكس اتجاه الحركة (أو عندما يكون الجسم على وشك الحركة في حالة الاحتكاك السكوني). </a:t>
            </a: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3" descr="7190351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3141663"/>
            <a:ext cx="65754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 descr="anotac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2888"/>
            <a:ext cx="399573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Rectangle 12"/>
          <p:cNvSpPr>
            <a:spLocks noChangeArrowheads="1"/>
          </p:cNvSpPr>
          <p:nvPr/>
        </p:nvSpPr>
        <p:spPr bwMode="auto">
          <a:xfrm rot="-248692">
            <a:off x="920750" y="1370013"/>
            <a:ext cx="2106613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1">
              <a:tabLst>
                <a:tab pos="7067550" algn="l"/>
              </a:tabLst>
            </a:pPr>
            <a:r>
              <a:rPr lang="ar-SA" sz="3500" b="1">
                <a:latin typeface="Calibri" pitchFamily="34" charset="0"/>
                <a:cs typeface="Times New Roman" pitchFamily="18" charset="0"/>
              </a:rPr>
              <a:t>قوى الاحتكاك</a:t>
            </a:r>
            <a:endParaRPr lang="ar-SA" sz="3500">
              <a:latin typeface="Calibri" pitchFamily="34" charset="0"/>
            </a:endParaRPr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auto">
          <a:xfrm>
            <a:off x="1835150" y="3709988"/>
            <a:ext cx="5511800" cy="19399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3000" b="1" dirty="0">
                <a:solidFill>
                  <a:srgbClr val="FF0000"/>
                </a:solidFill>
              </a:rPr>
              <a:t> ثانياً: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يعتمد مقدار قوة الاحتكاك على مقدار القوة العمودية بين السطحين، ولكن ليس من الضروري أن يعتمد على وزن أي من الجسمين. </a:t>
            </a: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  <p:bldP spid="2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3" descr="7190351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3500438"/>
            <a:ext cx="62150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 descr="anotac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2888"/>
            <a:ext cx="399573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Rectangle 12"/>
          <p:cNvSpPr>
            <a:spLocks noChangeArrowheads="1"/>
          </p:cNvSpPr>
          <p:nvPr/>
        </p:nvSpPr>
        <p:spPr bwMode="auto">
          <a:xfrm rot="-248692">
            <a:off x="920750" y="1370013"/>
            <a:ext cx="2106613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1">
              <a:tabLst>
                <a:tab pos="7067550" algn="l"/>
              </a:tabLst>
            </a:pPr>
            <a:r>
              <a:rPr lang="ar-SA" sz="3500" b="1">
                <a:latin typeface="Calibri" pitchFamily="34" charset="0"/>
                <a:cs typeface="Times New Roman" pitchFamily="18" charset="0"/>
              </a:rPr>
              <a:t>قوى الاحتكاك</a:t>
            </a:r>
            <a:endParaRPr lang="ar-SA" sz="3500">
              <a:latin typeface="Calibri" pitchFamily="34" charset="0"/>
            </a:endParaRPr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auto">
          <a:xfrm>
            <a:off x="1654175" y="3716338"/>
            <a:ext cx="5510213" cy="14763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3000" b="1" dirty="0">
                <a:solidFill>
                  <a:srgbClr val="FF0000"/>
                </a:solidFill>
              </a:rPr>
              <a:t> ثالثاً: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حاصل ضرب معامل الاحتكاك السكوني في القوة العمودية يعطي القيمة القصوى لقوة الاحتكاك السكوني</a:t>
            </a:r>
            <a:r>
              <a:rPr lang="ar-SA" sz="3000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  <p:bldP spid="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orizontal Scroll 20"/>
          <p:cNvSpPr/>
          <p:nvPr/>
        </p:nvSpPr>
        <p:spPr>
          <a:xfrm>
            <a:off x="1187450" y="3213100"/>
            <a:ext cx="6743700" cy="2952750"/>
          </a:xfrm>
          <a:prstGeom prst="horizontalScroll">
            <a:avLst/>
          </a:prstGeom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457325" y="3743325"/>
            <a:ext cx="62833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الاتزان  </a:t>
            </a:r>
            <a:r>
              <a:rPr lang="en-US" sz="2800" b="1" dirty="0">
                <a:solidFill>
                  <a:srgbClr val="FF0000"/>
                </a:solidFill>
              </a:rPr>
              <a:t>Equilibrium</a:t>
            </a: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الجسم يتزن عندما تكون محصلة القوى المؤثرة فيه صفراً. 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59396" name="Picture 1" descr="BANNR039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-7938"/>
            <a:ext cx="69294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Rectangle 2"/>
          <p:cNvSpPr>
            <a:spLocks noChangeArrowheads="1"/>
          </p:cNvSpPr>
          <p:nvPr/>
        </p:nvSpPr>
        <p:spPr bwMode="auto">
          <a:xfrm>
            <a:off x="1835150" y="908050"/>
            <a:ext cx="52863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الاتزان 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Equilibrium</a:t>
            </a:r>
            <a:endParaRPr lang="ar-EG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30" grpId="0"/>
      <p:bldP spid="5939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orizontal Scroll 20"/>
          <p:cNvSpPr/>
          <p:nvPr/>
        </p:nvSpPr>
        <p:spPr>
          <a:xfrm>
            <a:off x="1187450" y="3213100"/>
            <a:ext cx="6743700" cy="2952750"/>
          </a:xfrm>
          <a:prstGeom prst="horizontalScroll">
            <a:avLst/>
          </a:prstGeom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457325" y="3811588"/>
            <a:ext cx="62833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وطبقا لقانون نيوتن الثاني لا يتسارع الجسم عندما لا توجد قوة محصلة تؤثر فيه، إذا كانت القوة المحصلة تساوي صفراً كان الجسم متزناً</a:t>
            </a:r>
            <a:r>
              <a:rPr lang="ar-SA" sz="2800" b="1" dirty="0">
                <a:solidFill>
                  <a:srgbClr val="FF0000"/>
                </a:solidFill>
              </a:rPr>
              <a:t>. </a:t>
            </a:r>
            <a:endParaRPr lang="en-US" sz="2800" dirty="0"/>
          </a:p>
        </p:txBody>
      </p:sp>
      <p:pic>
        <p:nvPicPr>
          <p:cNvPr id="60420" name="Picture 1" descr="BANNR039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-7938"/>
            <a:ext cx="69294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Rectangle 2"/>
          <p:cNvSpPr>
            <a:spLocks noChangeArrowheads="1"/>
          </p:cNvSpPr>
          <p:nvPr/>
        </p:nvSpPr>
        <p:spPr bwMode="auto">
          <a:xfrm>
            <a:off x="1835150" y="908050"/>
            <a:ext cx="52863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الاتزان 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Equilibrium</a:t>
            </a:r>
            <a:endParaRPr lang="ar-EG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30" grpId="0"/>
      <p:bldP spid="6042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orizontal Scroll 20"/>
          <p:cNvSpPr/>
          <p:nvPr/>
        </p:nvSpPr>
        <p:spPr>
          <a:xfrm>
            <a:off x="1187450" y="3213100"/>
            <a:ext cx="6743700" cy="2952750"/>
          </a:xfrm>
          <a:prstGeom prst="horizontalScroll">
            <a:avLst/>
          </a:prstGeom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457325" y="3743325"/>
            <a:ext cx="6283325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حالات الاتزان </a:t>
            </a: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1- عندما يكون الجسم  ساكن </a:t>
            </a: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2- عندما يتحرك الجسم بسرعة ثابتة في خط مستقيم</a:t>
            </a:r>
            <a:r>
              <a:rPr lang="ar-SA" sz="2800" b="1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61444" name="Picture 1" descr="BANNR039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-7938"/>
            <a:ext cx="69294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Rectangle 2"/>
          <p:cNvSpPr>
            <a:spLocks noChangeArrowheads="1"/>
          </p:cNvSpPr>
          <p:nvPr/>
        </p:nvSpPr>
        <p:spPr bwMode="auto">
          <a:xfrm>
            <a:off x="1835150" y="908050"/>
            <a:ext cx="52863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الاتزان 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Equilibrium</a:t>
            </a:r>
            <a:endParaRPr lang="ar-EG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30" grpId="0"/>
      <p:bldP spid="614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arpetaMILKdownloa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0"/>
            <a:ext cx="212566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 rot="-614935">
            <a:off x="676275" y="649288"/>
            <a:ext cx="1568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3600" b="1"/>
              <a:t>المتجهات</a:t>
            </a:r>
            <a:endParaRPr lang="ar-EG" sz="360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288" y="5532438"/>
            <a:ext cx="2486025" cy="1281112"/>
          </a:xfrm>
          <a:prstGeom prst="rect">
            <a:avLst/>
          </a:prstGeom>
          <a:noFill/>
          <a:ln w="2540" cmpd="thickThin">
            <a:solidFill>
              <a:srgbClr val="800080"/>
            </a:solidFill>
            <a:miter lim="800000"/>
            <a:headEnd/>
            <a:tailEnd/>
          </a:ln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905000" y="1828800"/>
            <a:ext cx="5638800" cy="3276600"/>
            <a:chOff x="1905000" y="1828800"/>
            <a:chExt cx="5638800" cy="3276600"/>
          </a:xfrm>
        </p:grpSpPr>
        <p:sp>
          <p:nvSpPr>
            <p:cNvPr id="9" name="Rectangle 2"/>
            <p:cNvSpPr/>
            <p:nvPr/>
          </p:nvSpPr>
          <p:spPr>
            <a:xfrm rot="21411189">
              <a:off x="2362200" y="1981200"/>
              <a:ext cx="4724400" cy="274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10" name="Rounded Rectangle 3"/>
            <p:cNvSpPr/>
            <p:nvPr/>
          </p:nvSpPr>
          <p:spPr>
            <a:xfrm>
              <a:off x="1905000" y="1828800"/>
              <a:ext cx="5638800" cy="3276600"/>
            </a:xfrm>
            <a:prstGeom prst="roundRect">
              <a:avLst>
                <a:gd name="adj" fmla="val 0"/>
              </a:avLst>
            </a:prstGeom>
            <a:blipFill>
              <a:blip r:embed="rId5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bright="-15000" contrast="28000"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</p:grpSp>
      <p:sp>
        <p:nvSpPr>
          <p:cNvPr id="7169" name="Rectangle 1"/>
          <p:cNvSpPr>
            <a:spLocks noChangeArrowheads="1"/>
          </p:cNvSpPr>
          <p:nvPr/>
        </p:nvSpPr>
        <p:spPr bwMode="auto">
          <a:xfrm rot="21356191">
            <a:off x="2624138" y="2392521"/>
            <a:ext cx="4059237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مثال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دفعت أنت وصديقك الطاولة.  وافتر ض أن كلاًّ منكما أثَّر بقوة 40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N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في اتجاه اليمين. </a:t>
            </a: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16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03350" y="3500438"/>
            <a:ext cx="6950075" cy="1873250"/>
            <a:chOff x="214282" y="428604"/>
            <a:chExt cx="8786842" cy="5572165"/>
          </a:xfrm>
        </p:grpSpPr>
        <p:sp>
          <p:nvSpPr>
            <p:cNvPr id="7" name="Flowchart: Terminator 3"/>
            <p:cNvSpPr/>
            <p:nvPr/>
          </p:nvSpPr>
          <p:spPr>
            <a:xfrm>
              <a:off x="214282" y="1070820"/>
              <a:ext cx="8786842" cy="4287734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grpSp>
          <p:nvGrpSpPr>
            <p:cNvPr id="62471" name="Group 4"/>
            <p:cNvGrpSpPr>
              <a:grpSpLocks/>
            </p:cNvGrpSpPr>
            <p:nvPr/>
          </p:nvGrpSpPr>
          <p:grpSpPr bwMode="auto">
            <a:xfrm>
              <a:off x="857024" y="428604"/>
              <a:ext cx="7501360" cy="5572164"/>
              <a:chOff x="428370" y="357166"/>
              <a:chExt cx="8501542" cy="6357981"/>
            </a:xfrm>
          </p:grpSpPr>
          <p:sp>
            <p:nvSpPr>
              <p:cNvPr id="9" name="Flowchart: Terminator 5"/>
              <p:cNvSpPr/>
              <p:nvPr/>
            </p:nvSpPr>
            <p:spPr>
              <a:xfrm rot="5400000">
                <a:off x="1715675" y="-930693"/>
                <a:ext cx="5926931" cy="8502645"/>
              </a:xfrm>
              <a:prstGeom prst="flowChartTerminato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10" name="Flowchart: Terminator 6"/>
              <p:cNvSpPr/>
              <p:nvPr/>
            </p:nvSpPr>
            <p:spPr>
              <a:xfrm rot="5400000">
                <a:off x="1715675" y="-499643"/>
                <a:ext cx="5926931" cy="8502645"/>
              </a:xfrm>
              <a:prstGeom prst="flowChartTerminato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11" name="Flowchart: Terminator 7"/>
              <p:cNvSpPr/>
              <p:nvPr/>
            </p:nvSpPr>
            <p:spPr>
              <a:xfrm rot="5400000">
                <a:off x="1714480" y="-714404"/>
                <a:ext cx="5929354" cy="8501122"/>
              </a:xfrm>
              <a:prstGeom prst="flowChartTerminator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 w="57150">
                <a:solidFill>
                  <a:schemeClr val="tx1"/>
                </a:solidFill>
              </a:ln>
              <a:effectLst>
                <a:innerShdw blurRad="12700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</p:grp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457325" y="3743325"/>
            <a:ext cx="6283325" cy="14465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ثلاث قوى تؤثر في جسم نقطي. </a:t>
            </a: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ما مقدار القوة المحصلة المؤثرة في الجسم عندما تؤثر فيه ثلاث قوى</a:t>
            </a:r>
            <a:r>
              <a:rPr lang="ar-SA" sz="2800" b="1" dirty="0">
                <a:solidFill>
                  <a:srgbClr val="002060"/>
                </a:solidFill>
              </a:rPr>
              <a:t>؟ </a:t>
            </a:r>
          </a:p>
        </p:txBody>
      </p:sp>
      <p:pic>
        <p:nvPicPr>
          <p:cNvPr id="62468" name="Picture 1" descr="BANNR039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-7938"/>
            <a:ext cx="69294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Rectangle 2"/>
          <p:cNvSpPr>
            <a:spLocks noChangeArrowheads="1"/>
          </p:cNvSpPr>
          <p:nvPr/>
        </p:nvSpPr>
        <p:spPr bwMode="auto">
          <a:xfrm>
            <a:off x="1835150" y="908050"/>
            <a:ext cx="52863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الاتزان 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Equilibrium</a:t>
            </a:r>
            <a:endParaRPr lang="ar-EG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6246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6013" y="3284538"/>
            <a:ext cx="7632700" cy="2736850"/>
            <a:chOff x="214282" y="428604"/>
            <a:chExt cx="8786842" cy="5572165"/>
          </a:xfrm>
        </p:grpSpPr>
        <p:sp>
          <p:nvSpPr>
            <p:cNvPr id="7" name="Flowchart: Terminator 3"/>
            <p:cNvSpPr/>
            <p:nvPr/>
          </p:nvSpPr>
          <p:spPr>
            <a:xfrm>
              <a:off x="214282" y="1071794"/>
              <a:ext cx="8786842" cy="4285784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grpSp>
          <p:nvGrpSpPr>
            <p:cNvPr id="63495" name="Group 4"/>
            <p:cNvGrpSpPr>
              <a:grpSpLocks/>
            </p:cNvGrpSpPr>
            <p:nvPr/>
          </p:nvGrpSpPr>
          <p:grpSpPr bwMode="auto">
            <a:xfrm>
              <a:off x="857024" y="428604"/>
              <a:ext cx="7501360" cy="5572165"/>
              <a:chOff x="428370" y="357166"/>
              <a:chExt cx="8501542" cy="6357986"/>
            </a:xfrm>
          </p:grpSpPr>
          <p:sp>
            <p:nvSpPr>
              <p:cNvPr id="9" name="Flowchart: Terminator 5"/>
              <p:cNvSpPr/>
              <p:nvPr/>
            </p:nvSpPr>
            <p:spPr>
              <a:xfrm rot="5400000">
                <a:off x="1714046" y="-927882"/>
                <a:ext cx="5930186" cy="8500283"/>
              </a:xfrm>
              <a:prstGeom prst="flowChartTerminato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10" name="Flowchart: Terminator 6"/>
              <p:cNvSpPr/>
              <p:nvPr/>
            </p:nvSpPr>
            <p:spPr>
              <a:xfrm rot="5400000">
                <a:off x="1714046" y="-500083"/>
                <a:ext cx="5930186" cy="8500283"/>
              </a:xfrm>
              <a:prstGeom prst="flowChartTerminato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11" name="Flowchart: Terminator 7"/>
              <p:cNvSpPr/>
              <p:nvPr/>
            </p:nvSpPr>
            <p:spPr>
              <a:xfrm rot="5400000">
                <a:off x="1714480" y="-714404"/>
                <a:ext cx="5929354" cy="8501122"/>
              </a:xfrm>
              <a:prstGeom prst="flowChartTerminator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 w="57150">
                <a:solidFill>
                  <a:schemeClr val="tx1"/>
                </a:solidFill>
              </a:ln>
              <a:effectLst>
                <a:innerShdw blurRad="12700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</p:grp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835150" y="3602038"/>
            <a:ext cx="5916613" cy="236988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rtl="1"/>
            <a:r>
              <a:rPr lang="ar-SA" sz="2800" b="1" dirty="0">
                <a:solidFill>
                  <a:srgbClr val="002060"/>
                </a:solidFill>
              </a:rPr>
              <a:t>بجمع المتجهات الثلاثة </a:t>
            </a:r>
            <a:r>
              <a:rPr lang="en-US" sz="2800" b="1" dirty="0">
                <a:solidFill>
                  <a:srgbClr val="002060"/>
                </a:solidFill>
              </a:rPr>
              <a:t>C، B، A، </a:t>
            </a:r>
            <a:r>
              <a:rPr lang="ar-SA" sz="2800" b="1" dirty="0">
                <a:solidFill>
                  <a:srgbClr val="002060"/>
                </a:solidFill>
              </a:rPr>
              <a:t>نلاحظ أن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المتجهات الثلاثة تشكل مثلثاً مغلقاً، لذا فإن القوة المحصلة تساوي صفراً، لذا يكون الجسم متزناً. يتزن جسم عندما يكون مجموع القوى المؤثرة فيه يساوي صفراً.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63492" name="Picture 1" descr="BANNR039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-7938"/>
            <a:ext cx="69294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Rectangle 2"/>
          <p:cNvSpPr>
            <a:spLocks noChangeArrowheads="1"/>
          </p:cNvSpPr>
          <p:nvPr/>
        </p:nvSpPr>
        <p:spPr bwMode="auto">
          <a:xfrm>
            <a:off x="1835150" y="908050"/>
            <a:ext cx="52863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الاتزان 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Equilibrium</a:t>
            </a:r>
            <a:endParaRPr lang="ar-EG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6349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2988" y="2924175"/>
            <a:ext cx="7561262" cy="2160588"/>
            <a:chOff x="214282" y="428604"/>
            <a:chExt cx="8786842" cy="5572165"/>
          </a:xfrm>
        </p:grpSpPr>
        <p:sp>
          <p:nvSpPr>
            <p:cNvPr id="8" name="Flowchart: Terminator 3"/>
            <p:cNvSpPr/>
            <p:nvPr/>
          </p:nvSpPr>
          <p:spPr>
            <a:xfrm>
              <a:off x="214282" y="1071390"/>
              <a:ext cx="8786842" cy="42865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grpSp>
          <p:nvGrpSpPr>
            <p:cNvPr id="64520" name="Group 4"/>
            <p:cNvGrpSpPr>
              <a:grpSpLocks/>
            </p:cNvGrpSpPr>
            <p:nvPr/>
          </p:nvGrpSpPr>
          <p:grpSpPr bwMode="auto">
            <a:xfrm>
              <a:off x="857024" y="428604"/>
              <a:ext cx="7501360" cy="5572164"/>
              <a:chOff x="428370" y="357166"/>
              <a:chExt cx="8501542" cy="6357981"/>
            </a:xfrm>
          </p:grpSpPr>
          <p:sp>
            <p:nvSpPr>
              <p:cNvPr id="10" name="Flowchart: Terminator 5"/>
              <p:cNvSpPr/>
              <p:nvPr/>
            </p:nvSpPr>
            <p:spPr>
              <a:xfrm rot="5400000">
                <a:off x="1715040" y="-930351"/>
                <a:ext cx="5928198" cy="8503233"/>
              </a:xfrm>
              <a:prstGeom prst="flowChartTerminato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11" name="Flowchart: Terminator 6"/>
              <p:cNvSpPr/>
              <p:nvPr/>
            </p:nvSpPr>
            <p:spPr>
              <a:xfrm rot="5400000">
                <a:off x="1715040" y="-500569"/>
                <a:ext cx="5928198" cy="8503233"/>
              </a:xfrm>
              <a:prstGeom prst="flowChartTerminato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12" name="Flowchart: Terminator 7"/>
              <p:cNvSpPr/>
              <p:nvPr/>
            </p:nvSpPr>
            <p:spPr>
              <a:xfrm rot="5400000">
                <a:off x="1714480" y="-714404"/>
                <a:ext cx="5929354" cy="8501122"/>
              </a:xfrm>
              <a:prstGeom prst="flowChartTerminator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 w="57150">
                <a:solidFill>
                  <a:schemeClr val="tx1"/>
                </a:solidFill>
              </a:ln>
              <a:effectLst>
                <a:innerShdw blurRad="12700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</p:grp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482725" y="3125788"/>
            <a:ext cx="62833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000" b="1" dirty="0">
                <a:solidFill>
                  <a:srgbClr val="800080"/>
                </a:solidFill>
                <a:cs typeface="Times New Roman" pitchFamily="18" charset="0"/>
              </a:rPr>
              <a:t>لحساب هذه القوة يجب حساب </a:t>
            </a:r>
          </a:p>
          <a:p>
            <a:pPr algn="r" rtl="1"/>
            <a:r>
              <a:rPr lang="ar-SA" sz="3000" b="1" dirty="0">
                <a:solidFill>
                  <a:srgbClr val="800080"/>
                </a:solidFill>
                <a:cs typeface="Times New Roman" pitchFamily="18" charset="0"/>
              </a:rPr>
              <a:t> أولاً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محصلة القوتين اللتين تؤثران في الجسم.  وتسمى القوة التي لها نفس تأثير القوتين مجتمعتين </a:t>
            </a:r>
            <a:r>
              <a:rPr lang="ar-SA" sz="2800" b="1" dirty="0">
                <a:solidFill>
                  <a:srgbClr val="FF0000"/>
                </a:solidFill>
              </a:rPr>
              <a:t>القوة المحصلة. </a:t>
            </a:r>
          </a:p>
        </p:txBody>
      </p:sp>
      <p:pic>
        <p:nvPicPr>
          <p:cNvPr id="64516" name="Picture 1" descr="BANNR039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-7938"/>
            <a:ext cx="69294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Rectangle 2"/>
          <p:cNvSpPr>
            <a:spLocks noChangeArrowheads="1"/>
          </p:cNvSpPr>
          <p:nvPr/>
        </p:nvSpPr>
        <p:spPr bwMode="auto">
          <a:xfrm>
            <a:off x="1835150" y="908050"/>
            <a:ext cx="52863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الاتزان 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Equilibrium</a:t>
            </a:r>
            <a:endParaRPr lang="ar-EG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6451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57788"/>
            <a:ext cx="1835150" cy="170021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/>
      <p:bldP spid="6451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3" descr="Bdrantiq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695700"/>
            <a:ext cx="6808788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457325" y="3771900"/>
            <a:ext cx="6283325" cy="14465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ar-SA" sz="2800" b="1" dirty="0">
                <a:solidFill>
                  <a:srgbClr val="FF0000"/>
                </a:solidFill>
              </a:rPr>
              <a:t>ملحوظة </a:t>
            </a: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للقوة الموازنة مقدار القوة المحصلة نفسها ولكنها تعاكسها في الإتجاه</a:t>
            </a:r>
            <a:r>
              <a:rPr lang="ar-SA" sz="28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65540" name="Picture 1" descr="BANNR039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-7938"/>
            <a:ext cx="69294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2"/>
          <p:cNvSpPr>
            <a:spLocks noChangeArrowheads="1"/>
          </p:cNvSpPr>
          <p:nvPr/>
        </p:nvSpPr>
        <p:spPr bwMode="auto">
          <a:xfrm>
            <a:off x="1835150" y="908050"/>
            <a:ext cx="52863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الاتزان 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Equilibrium</a:t>
            </a:r>
            <a:endParaRPr lang="ar-EG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6554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3" descr="Bdrantiq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4025" y="3500438"/>
            <a:ext cx="644842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482725" y="3556000"/>
            <a:ext cx="6283325" cy="98488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القوة الموازنة</a:t>
            </a: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هي القوة التي تجعل الجسم متزناً القوة الموازنة</a:t>
            </a:r>
            <a:r>
              <a:rPr lang="ar-SA" sz="2800" b="1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66564" name="Picture 1" descr="BANNR039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-7938"/>
            <a:ext cx="69294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Rectangle 2"/>
          <p:cNvSpPr>
            <a:spLocks noChangeArrowheads="1"/>
          </p:cNvSpPr>
          <p:nvPr/>
        </p:nvSpPr>
        <p:spPr bwMode="auto">
          <a:xfrm>
            <a:off x="1835150" y="908050"/>
            <a:ext cx="52863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الاتزان 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Equilibrium</a:t>
            </a:r>
            <a:endParaRPr lang="ar-EG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6656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513" y="5373688"/>
            <a:ext cx="2151063" cy="1439862"/>
          </a:xfrm>
          <a:prstGeom prst="rect">
            <a:avLst/>
          </a:prstGeom>
          <a:noFill/>
          <a:ln w="3175" cmpd="tri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6656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3" descr="Bdrantiq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852738"/>
            <a:ext cx="7240588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482725" y="3141663"/>
            <a:ext cx="6283325" cy="147732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000" b="1" dirty="0">
                <a:solidFill>
                  <a:srgbClr val="800080"/>
                </a:solidFill>
                <a:cs typeface="Times New Roman" pitchFamily="18" charset="0"/>
              </a:rPr>
              <a:t>مقدار القوة الموازنة</a:t>
            </a:r>
          </a:p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تساوي القوة المحصلة في المقدار، ولكنها تعاكسها في الاتجاه. </a:t>
            </a:r>
          </a:p>
        </p:txBody>
      </p:sp>
      <p:pic>
        <p:nvPicPr>
          <p:cNvPr id="67588" name="Picture 1" descr="BANNR039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-7938"/>
            <a:ext cx="69294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2"/>
          <p:cNvSpPr>
            <a:spLocks noChangeArrowheads="1"/>
          </p:cNvSpPr>
          <p:nvPr/>
        </p:nvSpPr>
        <p:spPr bwMode="auto">
          <a:xfrm>
            <a:off x="1835150" y="908050"/>
            <a:ext cx="52863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الاتزان 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Equilibrium</a:t>
            </a:r>
            <a:endParaRPr lang="ar-EG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6759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513" y="5373688"/>
            <a:ext cx="2151063" cy="1439862"/>
          </a:xfrm>
          <a:prstGeom prst="rect">
            <a:avLst/>
          </a:prstGeom>
          <a:noFill/>
          <a:ln w="3175" cmpd="tri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6758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DRQN019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663" y="2420938"/>
            <a:ext cx="7072312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7" name="Flowchart: Process 6"/>
          <p:cNvSpPr/>
          <p:nvPr/>
        </p:nvSpPr>
        <p:spPr>
          <a:xfrm>
            <a:off x="1314450" y="2708275"/>
            <a:ext cx="6357938" cy="3241675"/>
          </a:xfrm>
          <a:prstGeom prst="flowChartProcess">
            <a:avLst/>
          </a:prstGeom>
          <a:blipFill>
            <a:blip r:embed="rId4" cstate="print">
              <a:lum bright="70000" contrast="-70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SA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القوى المؤثرة في الحركة على مستوى مائل</a:t>
            </a:r>
          </a:p>
          <a:p>
            <a:pPr algn="r" rtl="1">
              <a:defRPr/>
            </a:pPr>
            <a:endParaRPr lang="ar-SA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defRPr/>
            </a:pP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1- حيث تؤثر قوة الجاذبية الأرضية في المتزلج إلى أسفل في اتجاه مركز الأرض</a:t>
            </a:r>
            <a:r>
              <a:rPr lang="ar-SA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، </a:t>
            </a:r>
          </a:p>
        </p:txBody>
      </p:sp>
      <p:sp>
        <p:nvSpPr>
          <p:cNvPr id="4" name="Double Wave 3"/>
          <p:cNvSpPr/>
          <p:nvPr/>
        </p:nvSpPr>
        <p:spPr>
          <a:xfrm>
            <a:off x="3062918" y="524465"/>
            <a:ext cx="4173378" cy="1143008"/>
          </a:xfrm>
          <a:prstGeom prst="doubleWav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60713" y="727075"/>
            <a:ext cx="32720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الحركة على مستوى مائل</a:t>
            </a:r>
            <a:endParaRPr lang="ar-EG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DRQN019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663" y="2420938"/>
            <a:ext cx="7072312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7" name="Flowchart: Process 6"/>
          <p:cNvSpPr/>
          <p:nvPr/>
        </p:nvSpPr>
        <p:spPr>
          <a:xfrm>
            <a:off x="1314450" y="2708275"/>
            <a:ext cx="6357938" cy="3241675"/>
          </a:xfrm>
          <a:prstGeom prst="flowChartProcess">
            <a:avLst/>
          </a:prstGeom>
          <a:blipFill>
            <a:blip r:embed="rId4" cstate="print">
              <a:lum bright="70000" contrast="-70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SA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القوى المؤثرة في الحركة على مستوى مائل</a:t>
            </a:r>
          </a:p>
          <a:p>
            <a:pPr algn="r" rtl="1">
              <a:defRPr/>
            </a:pPr>
            <a:endParaRPr lang="ar-SA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defRPr/>
            </a:pPr>
            <a:r>
              <a:rPr lang="ar-SA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2- تؤثر القوة العمودية في اتجاه عمودي على السطح في اتجاه المحور +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y، </a:t>
            </a:r>
          </a:p>
        </p:txBody>
      </p:sp>
      <p:sp>
        <p:nvSpPr>
          <p:cNvPr id="4" name="Double Wave 3"/>
          <p:cNvSpPr/>
          <p:nvPr/>
        </p:nvSpPr>
        <p:spPr>
          <a:xfrm>
            <a:off x="3062918" y="524465"/>
            <a:ext cx="4173378" cy="1143008"/>
          </a:xfrm>
          <a:prstGeom prst="doubleWav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60713" y="727075"/>
            <a:ext cx="3933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ar-SA" sz="3600" b="1"/>
              <a:t>الحركة على مستوى مائل</a:t>
            </a:r>
            <a:endParaRPr lang="ar-EG" sz="36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DRQN019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663" y="2420938"/>
            <a:ext cx="7072312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7" name="Flowchart: Process 6"/>
          <p:cNvSpPr/>
          <p:nvPr/>
        </p:nvSpPr>
        <p:spPr>
          <a:xfrm>
            <a:off x="1314450" y="2708275"/>
            <a:ext cx="6357938" cy="3241675"/>
          </a:xfrm>
          <a:prstGeom prst="flowChartProcess">
            <a:avLst/>
          </a:prstGeom>
          <a:blipFill>
            <a:blip r:embed="rId4" cstate="print">
              <a:lum bright="70000" contrast="-70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SA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القوى المؤثرة في الحركة على مستوى مائل</a:t>
            </a:r>
          </a:p>
          <a:p>
            <a:pPr algn="r" rtl="1">
              <a:defRPr/>
            </a:pPr>
            <a:endParaRPr lang="ar-SA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defRPr/>
            </a:pP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3- قوة الاحتكاك الموازية للسطح والتي تؤثر في عكس اتجاه حركة المتزلج.  </a:t>
            </a:r>
            <a:r>
              <a:rPr lang="ar-SA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Double Wave 3"/>
          <p:cNvSpPr/>
          <p:nvPr/>
        </p:nvSpPr>
        <p:spPr>
          <a:xfrm>
            <a:off x="3062918" y="524465"/>
            <a:ext cx="4173378" cy="1143008"/>
          </a:xfrm>
          <a:prstGeom prst="doubleWav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60713" y="727075"/>
            <a:ext cx="32720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الحركة على مستوى مائل</a:t>
            </a:r>
            <a:endParaRPr lang="ar-EG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DRQN019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663" y="2420938"/>
            <a:ext cx="7072312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7" name="Flowchart: Process 6"/>
          <p:cNvSpPr/>
          <p:nvPr/>
        </p:nvSpPr>
        <p:spPr>
          <a:xfrm>
            <a:off x="1314450" y="2708275"/>
            <a:ext cx="6357938" cy="3241675"/>
          </a:xfrm>
          <a:prstGeom prst="flowChartProcess">
            <a:avLst/>
          </a:prstGeom>
          <a:blipFill>
            <a:blip r:embed="rId4" cstate="print">
              <a:lum bright="70000" contrast="-70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مركبتا الوزن لجسم على سطح مائل </a:t>
            </a:r>
          </a:p>
          <a:p>
            <a:pPr algn="r" rtl="1">
              <a:defRPr/>
            </a:pPr>
            <a:endParaRPr lang="ar-SA" sz="3000" b="1" dirty="0">
              <a:solidFill>
                <a:srgbClr val="0000CC"/>
              </a:solidFill>
              <a:latin typeface="Arial" pitchFamily="34" charset="0"/>
              <a:cs typeface="Times New Roman" pitchFamily="18" charset="0"/>
            </a:endParaRPr>
          </a:p>
          <a:p>
            <a:pPr algn="r" rtl="1">
              <a:defRPr/>
            </a:pP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Fgx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 = -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Fg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 (sin </a:t>
            </a:r>
            <a:r>
              <a:rPr lang="el-GR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θ)</a:t>
            </a:r>
          </a:p>
          <a:p>
            <a:pPr algn="r" rtl="1">
              <a:defRPr/>
            </a:pP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Fgy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 = -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Fg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 (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cos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l-GR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θ)</a:t>
            </a:r>
          </a:p>
        </p:txBody>
      </p:sp>
      <p:sp>
        <p:nvSpPr>
          <p:cNvPr id="4" name="Double Wave 3"/>
          <p:cNvSpPr/>
          <p:nvPr/>
        </p:nvSpPr>
        <p:spPr>
          <a:xfrm>
            <a:off x="3062918" y="524465"/>
            <a:ext cx="4173378" cy="1143008"/>
          </a:xfrm>
          <a:prstGeom prst="doubleWav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60713" y="727075"/>
            <a:ext cx="32720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الحركة على مستوى مائل</a:t>
            </a:r>
            <a:endParaRPr lang="ar-EG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5939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4437063"/>
            <a:ext cx="2411413" cy="1387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KLN064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68774">
            <a:off x="1260475" y="2657475"/>
            <a:ext cx="7129463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 rot="464435">
            <a:off x="2268538" y="3328204"/>
            <a:ext cx="58674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الحل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متجه القوة المحصلة يساوي 80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N،</a:t>
            </a: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وفي حالة كان الدفع في اتجاهين متعاكسين </a:t>
            </a: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يكون متجه القوة المحصلة يساوي صفراً </a:t>
            </a:r>
          </a:p>
        </p:txBody>
      </p:sp>
      <p:pic>
        <p:nvPicPr>
          <p:cNvPr id="11" name="Picture 1" descr="carpetaMILKdownloa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0"/>
            <a:ext cx="212566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 rot="-614935">
            <a:off x="749300" y="649288"/>
            <a:ext cx="1568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3600" b="1"/>
              <a:t>المتجهات</a:t>
            </a:r>
            <a:endParaRPr lang="ar-EG" sz="3600">
              <a:solidFill>
                <a:srgbClr val="00B05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KLC183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66744">
            <a:off x="188001" y="341039"/>
            <a:ext cx="4644020" cy="906846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 rot="20973723">
            <a:off x="682625" y="566271"/>
            <a:ext cx="3290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2800" b="1" dirty="0">
                <a:solidFill>
                  <a:srgbClr val="0000CC"/>
                </a:solidFill>
                <a:cs typeface="Times New Roman" pitchFamily="18" charset="0"/>
              </a:rPr>
              <a:t>المتجهات في أبعاد متعددة</a:t>
            </a:r>
            <a:endParaRPr lang="en-US" sz="28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4" name="Picture 3" descr="BCKOC003.WMF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92387">
            <a:off x="1143984" y="2248353"/>
            <a:ext cx="7909827" cy="2459949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 rot="470851">
            <a:off x="2373313" y="2739549"/>
            <a:ext cx="50609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000" b="1" dirty="0">
                <a:solidFill>
                  <a:srgbClr val="800080"/>
                </a:solidFill>
                <a:cs typeface="Times New Roman" pitchFamily="18" charset="0"/>
              </a:rPr>
              <a:t>عند وجود عدة متجهات في أبعاد متعددة     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نلجأ إلى حساب المتجه المحصل</a:t>
            </a:r>
          </a:p>
          <a:p>
            <a:pPr algn="ct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المتجه المحصل :</a:t>
            </a: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KLC183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66744">
            <a:off x="188001" y="341039"/>
            <a:ext cx="4644020" cy="906846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 rot="20973723">
            <a:off x="682625" y="550882"/>
            <a:ext cx="32908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المتجهات في أبعاد متعددة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4" name="Picture 3" descr="BCKOC003.WMF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92387">
            <a:off x="1143984" y="2248353"/>
            <a:ext cx="7909827" cy="2459949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 rot="470851">
            <a:off x="2220913" y="2522062"/>
            <a:ext cx="50609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000" b="1" dirty="0">
                <a:solidFill>
                  <a:srgbClr val="800080"/>
                </a:solidFill>
                <a:cs typeface="Times New Roman" pitchFamily="18" charset="0"/>
              </a:rPr>
              <a:t>طرق حساب المتجه المحصل </a:t>
            </a: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1-	بطريقة الرسم .</a:t>
            </a: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2-	طريقة القوانين .</a:t>
            </a: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 rot="158703">
            <a:off x="2195513" y="1989138"/>
            <a:ext cx="5638800" cy="3276600"/>
            <a:chOff x="1905000" y="1828800"/>
            <a:chExt cx="5638800" cy="3276600"/>
          </a:xfrm>
        </p:grpSpPr>
        <p:sp>
          <p:nvSpPr>
            <p:cNvPr id="9" name="Rectangle 2"/>
            <p:cNvSpPr/>
            <p:nvPr/>
          </p:nvSpPr>
          <p:spPr>
            <a:xfrm rot="21411189">
              <a:off x="2361682" y="1981102"/>
              <a:ext cx="4724400" cy="274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10" name="Rounded Rectangle 3"/>
            <p:cNvSpPr/>
            <p:nvPr/>
          </p:nvSpPr>
          <p:spPr>
            <a:xfrm>
              <a:off x="1905000" y="1828800"/>
              <a:ext cx="5638800" cy="3276600"/>
            </a:xfrm>
            <a:prstGeom prst="roundRect">
              <a:avLst>
                <a:gd name="adj" fmla="val 0"/>
              </a:avLst>
            </a:prstGeom>
            <a:blipFill>
              <a:blip r:embed="rId3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bright="-15000" contrast="28000"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</p:grpSp>
      <p:pic>
        <p:nvPicPr>
          <p:cNvPr id="2" name="Picture 1" descr="BCKLC183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66744">
            <a:off x="188001" y="341039"/>
            <a:ext cx="4644020" cy="906846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 rot="20973723">
            <a:off x="682625" y="550882"/>
            <a:ext cx="32908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المتجهات في أبعاد متعددة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19338" y="2468563"/>
            <a:ext cx="506095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2800" b="1" dirty="0">
                <a:solidFill>
                  <a:srgbClr val="800080"/>
                </a:solidFill>
                <a:cs typeface="Times New Roman" pitchFamily="18" charset="0"/>
              </a:rPr>
              <a:t>عملية حساب المتجه المحصل بطريقة الرسم (جمع المتجهات )</a:t>
            </a:r>
          </a:p>
          <a:p>
            <a:pPr algn="r" rtl="1"/>
            <a:r>
              <a:rPr lang="ar-SA" sz="2800" b="1" dirty="0">
                <a:solidFill>
                  <a:srgbClr val="0000CC"/>
                </a:solidFill>
                <a:cs typeface="Times New Roman" pitchFamily="18" charset="0"/>
              </a:rPr>
              <a:t>1- وضع ذيل متجه على رأس متجه آخر، </a:t>
            </a:r>
          </a:p>
          <a:p>
            <a:pPr algn="r" rtl="1"/>
            <a:r>
              <a:rPr lang="ar-SA" sz="2800" b="1" dirty="0">
                <a:solidFill>
                  <a:srgbClr val="0000CC"/>
                </a:solidFill>
                <a:cs typeface="Times New Roman" pitchFamily="18" charset="0"/>
              </a:rPr>
              <a:t>2- رسم المتجه المحصل بتوصيل ذيل المتجه الأول مع رأس المتجه الثاني</a:t>
            </a:r>
          </a:p>
          <a:p>
            <a:pPr algn="r" rtl="1"/>
            <a:r>
              <a:rPr lang="ar-SA" sz="2800" b="1" dirty="0">
                <a:solidFill>
                  <a:srgbClr val="0000CC"/>
                </a:solidFill>
                <a:cs typeface="Times New Roman" pitchFamily="18" charset="0"/>
              </a:rPr>
              <a:t>3- قياس طوله للحصول على مقداره</a:t>
            </a:r>
          </a:p>
        </p:txBody>
      </p:sp>
      <p:pic>
        <p:nvPicPr>
          <p:cNvPr id="8" name="Picture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288" y="5084763"/>
            <a:ext cx="2368550" cy="1577975"/>
          </a:xfrm>
          <a:prstGeom prst="rect">
            <a:avLst/>
          </a:prstGeom>
          <a:ln w="3175" cap="sq">
            <a:solidFill>
              <a:srgbClr val="00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2aca0afe7118b673294537649485b0fb6be02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1415</TotalTime>
  <Words>1234</Words>
  <Application>Microsoft Office PowerPoint</Application>
  <PresentationFormat>On-screen Show (4:3)</PresentationFormat>
  <Paragraphs>201</Paragraphs>
  <Slides>59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Arial</vt:lpstr>
      <vt:lpstr>Franklin Gothic Medium</vt:lpstr>
      <vt:lpstr>Tahoma</vt:lpstr>
      <vt:lpstr>Franklin Gothic Book</vt:lpstr>
      <vt:lpstr>Wingdings 2</vt:lpstr>
      <vt:lpstr>Calibri</vt:lpstr>
      <vt:lpstr>Times New Roman</vt:lpstr>
      <vt:lpstr>رحلة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</vt:vector>
  </TitlesOfParts>
  <Company>vortex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زاد المعلم</dc:creator>
  <cp:lastModifiedBy>CompuMarket</cp:lastModifiedBy>
  <cp:revision>165</cp:revision>
  <dcterms:created xsi:type="dcterms:W3CDTF">2010-06-19T19:59:19Z</dcterms:created>
  <dcterms:modified xsi:type="dcterms:W3CDTF">2016-01-09T10:54:09Z</dcterms:modified>
</cp:coreProperties>
</file>