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1pPr>
    <a:lvl2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2pPr>
    <a:lvl3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3pPr>
    <a:lvl4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4pPr>
    <a:lvl5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5pPr>
    <a:lvl6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6pPr>
    <a:lvl7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7pPr>
    <a:lvl8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8pPr>
    <a:lvl9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FD6D9"/>
          </a:solidFill>
        </a:fill>
      </a:tcStyle>
    </a:wholeTbl>
    <a:band2H>
      <a:tcTxStyle b="def" i="def"/>
      <a:tcStyle>
        <a:tcBdr/>
        <a:fill>
          <a:solidFill>
            <a:srgbClr val="FFECED"/>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CE1D5"/>
          </a:solidFill>
        </a:fill>
      </a:tcStyle>
    </a:wholeTbl>
    <a:band2H>
      <a:tcTxStyle b="def" i="def"/>
      <a:tcStyle>
        <a:tcBdr/>
        <a:fill>
          <a:solidFill>
            <a:srgbClr val="FDF1EB"/>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DCE0F3"/>
          </a:solidFill>
        </a:fill>
      </a:tcStyle>
    </a:wholeTbl>
    <a:band2H>
      <a:tcTxStyle b="def" i="def"/>
      <a:tcStyle>
        <a:tcBdr/>
        <a:fill>
          <a:solidFill>
            <a:srgbClr val="EEF0F9"/>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2"/>
          </a:solidFill>
        </a:fill>
      </a:tcStyle>
    </a:band2H>
    <a:firstCol>
      <a:tcTxStyle b="on" i="off">
        <a:fontRef idx="maj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solidFill>
        </a:fill>
      </a:tcStyle>
    </a:lastRow>
    <a:firstRow>
      <a:tcTxStyle b="on" i="off">
        <a:fontRef idx="major">
          <a:schemeClr val="accent2"/>
        </a:fontRef>
        <a:schemeClr val="accent2"/>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000000"/>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000000"/>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9" name="Shape 199"/>
          <p:cNvSpPr/>
          <p:nvPr>
            <p:ph type="sldImg"/>
          </p:nvPr>
        </p:nvSpPr>
        <p:spPr>
          <a:xfrm>
            <a:off x="1143000" y="685800"/>
            <a:ext cx="4572000" cy="3429000"/>
          </a:xfrm>
          <a:prstGeom prst="rect">
            <a:avLst/>
          </a:prstGeom>
        </p:spPr>
        <p:txBody>
          <a:bodyPr/>
          <a:lstStyle/>
          <a:p>
            <a:pPr/>
          </a:p>
        </p:txBody>
      </p:sp>
      <p:sp>
        <p:nvSpPr>
          <p:cNvPr id="200" name="Shape 2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rtl="1" latinLnBrk="0">
      <a:defRPr sz="1000">
        <a:latin typeface="+mn-lt"/>
        <a:ea typeface="+mn-ea"/>
        <a:cs typeface="+mn-cs"/>
        <a:sym typeface="Arial"/>
      </a:defRPr>
    </a:lvl1pPr>
    <a:lvl2pPr indent="228600" defTabSz="685800" rtl="1" latinLnBrk="0">
      <a:defRPr sz="1000">
        <a:latin typeface="+mn-lt"/>
        <a:ea typeface="+mn-ea"/>
        <a:cs typeface="+mn-cs"/>
        <a:sym typeface="Arial"/>
      </a:defRPr>
    </a:lvl2pPr>
    <a:lvl3pPr indent="457200" defTabSz="685800" rtl="1" latinLnBrk="0">
      <a:defRPr sz="1000">
        <a:latin typeface="+mn-lt"/>
        <a:ea typeface="+mn-ea"/>
        <a:cs typeface="+mn-cs"/>
        <a:sym typeface="Arial"/>
      </a:defRPr>
    </a:lvl3pPr>
    <a:lvl4pPr indent="685800" defTabSz="685800" rtl="1" latinLnBrk="0">
      <a:defRPr sz="1000">
        <a:latin typeface="+mn-lt"/>
        <a:ea typeface="+mn-ea"/>
        <a:cs typeface="+mn-cs"/>
        <a:sym typeface="Arial"/>
      </a:defRPr>
    </a:lvl4pPr>
    <a:lvl5pPr indent="914400" defTabSz="685800" rtl="1" latinLnBrk="0">
      <a:defRPr sz="1000">
        <a:latin typeface="+mn-lt"/>
        <a:ea typeface="+mn-ea"/>
        <a:cs typeface="+mn-cs"/>
        <a:sym typeface="Arial"/>
      </a:defRPr>
    </a:lvl5pPr>
    <a:lvl6pPr indent="1143000" defTabSz="685800" rtl="1" latinLnBrk="0">
      <a:defRPr sz="1000">
        <a:latin typeface="+mn-lt"/>
        <a:ea typeface="+mn-ea"/>
        <a:cs typeface="+mn-cs"/>
        <a:sym typeface="Arial"/>
      </a:defRPr>
    </a:lvl6pPr>
    <a:lvl7pPr indent="1371600" defTabSz="685800" rtl="1" latinLnBrk="0">
      <a:defRPr sz="1000">
        <a:latin typeface="+mn-lt"/>
        <a:ea typeface="+mn-ea"/>
        <a:cs typeface="+mn-cs"/>
        <a:sym typeface="Arial"/>
      </a:defRPr>
    </a:lvl7pPr>
    <a:lvl8pPr indent="1600200" defTabSz="685800" rtl="1" latinLnBrk="0">
      <a:defRPr sz="1000">
        <a:latin typeface="+mn-lt"/>
        <a:ea typeface="+mn-ea"/>
        <a:cs typeface="+mn-cs"/>
        <a:sym typeface="Arial"/>
      </a:defRPr>
    </a:lvl8pPr>
    <a:lvl9pPr indent="1828800" defTabSz="685800" rtl="1" latinLnBrk="0">
      <a:defRPr sz="10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5.png"/><Relationship Id="rId9" Type="http://schemas.openxmlformats.org/officeDocument/2006/relationships/hyperlink" Target="https://www.pinterest.com/slidesmania/" TargetMode="External"/><Relationship Id="rId10" Type="http://schemas.openxmlformats.org/officeDocument/2006/relationships/image" Target="../media/image6.png"/><Relationship Id="rId11" Type="http://schemas.openxmlformats.org/officeDocument/2006/relationships/hyperlink" Target="https://www.instagram.com/slidesmania/" TargetMode="External"/><Relationship Id="rId1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sp>
        <p:nvSpPr>
          <p:cNvPr id="30" name="نص العنوان"/>
          <p:cNvSpPr txBox="1"/>
          <p:nvPr>
            <p:ph type="title"/>
          </p:nvPr>
        </p:nvSpPr>
        <p:spPr>
          <a:prstGeom prst="rect">
            <a:avLst/>
          </a:prstGeom>
        </p:spPr>
        <p:txBody>
          <a:bodyPr/>
          <a:lstStyle/>
          <a:p>
            <a:pPr/>
            <a:r>
              <a:t>نص العنوان</a:t>
            </a:r>
          </a:p>
        </p:txBody>
      </p:sp>
      <p:sp>
        <p:nvSpPr>
          <p:cNvPr id="31" name="مستوى النص الأول…"/>
          <p:cNvSpPr txBox="1"/>
          <p:nvPr>
            <p:ph type="body" sz="half"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5">
    <p:bg>
      <p:bgPr>
        <a:solidFill>
          <a:schemeClr val="accent2"/>
        </a:solidFill>
      </p:bgPr>
    </p:bg>
    <p:spTree>
      <p:nvGrpSpPr>
        <p:cNvPr id="1" name=""/>
        <p:cNvGrpSpPr/>
        <p:nvPr/>
      </p:nvGrpSpPr>
      <p:grpSpPr>
        <a:xfrm>
          <a:off x="0" y="0"/>
          <a:ext cx="0" cy="0"/>
          <a:chOff x="0" y="0"/>
          <a:chExt cx="0" cy="0"/>
        </a:xfrm>
      </p:grpSpPr>
      <p:sp>
        <p:nvSpPr>
          <p:cNvPr id="39"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40"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1"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2"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sp>
        <p:nvSpPr>
          <p:cNvPr id="43" name="Google Shape;37;p3"/>
          <p:cNvSpPr/>
          <p:nvPr/>
        </p:nvSpPr>
        <p:spPr>
          <a:xfrm flipH="1">
            <a:off x="7433350"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12700">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4" name="Google Shape;38;p3"/>
          <p:cNvSpPr/>
          <p:nvPr/>
        </p:nvSpPr>
        <p:spPr>
          <a:xfrm flipH="1">
            <a:off x="7493792"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5" name="Google Shape;39;p3"/>
          <p:cNvSpPr/>
          <p:nvPr/>
        </p:nvSpPr>
        <p:spPr>
          <a:xfrm flipH="1">
            <a:off x="6019884"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6" name="Google Shape;40;p3"/>
          <p:cNvSpPr/>
          <p:nvPr/>
        </p:nvSpPr>
        <p:spPr>
          <a:xfrm flipH="1">
            <a:off x="6078880" y="186479"/>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7" name="Google Shape;41;p3"/>
          <p:cNvSpPr/>
          <p:nvPr/>
        </p:nvSpPr>
        <p:spPr>
          <a:xfrm flipH="1">
            <a:off x="4606418"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12700">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8" name="Google Shape;42;p3"/>
          <p:cNvSpPr/>
          <p:nvPr/>
        </p:nvSpPr>
        <p:spPr>
          <a:xfrm flipH="1">
            <a:off x="4671183"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9" name="Google Shape;43;p3"/>
          <p:cNvSpPr/>
          <p:nvPr/>
        </p:nvSpPr>
        <p:spPr>
          <a:xfrm flipH="1">
            <a:off x="3192952"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0" name="Google Shape;44;p3"/>
          <p:cNvSpPr/>
          <p:nvPr/>
        </p:nvSpPr>
        <p:spPr>
          <a:xfrm flipH="1">
            <a:off x="3256271"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1" name="Google Shape;45;p3"/>
          <p:cNvSpPr/>
          <p:nvPr/>
        </p:nvSpPr>
        <p:spPr>
          <a:xfrm flipH="1">
            <a:off x="373241" y="134746"/>
            <a:ext cx="1348499"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2" name="Google Shape;46;p3"/>
          <p:cNvSpPr/>
          <p:nvPr/>
        </p:nvSpPr>
        <p:spPr>
          <a:xfrm flipH="1">
            <a:off x="436069" y="174448"/>
            <a:ext cx="1229104"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3" name="Google Shape;47;p3"/>
          <p:cNvSpPr/>
          <p:nvPr/>
        </p:nvSpPr>
        <p:spPr>
          <a:xfrm flipH="1">
            <a:off x="126330" y="128727"/>
            <a:ext cx="8864870" cy="4860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62" y="0"/>
                </a:moveTo>
                <a:lnTo>
                  <a:pt x="15076" y="0"/>
                </a:lnTo>
                <a:cubicBezTo>
                  <a:pt x="14773" y="0"/>
                  <a:pt x="14528" y="467"/>
                  <a:pt x="14528" y="1043"/>
                </a:cubicBezTo>
                <a:lnTo>
                  <a:pt x="14543" y="1596"/>
                </a:lnTo>
                <a:cubicBezTo>
                  <a:pt x="14543" y="1805"/>
                  <a:pt x="14476" y="1985"/>
                  <a:pt x="14381" y="2061"/>
                </a:cubicBezTo>
                <a:lnTo>
                  <a:pt x="14291"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17547" y="2096"/>
                </a:lnTo>
                <a:lnTo>
                  <a:pt x="17457" y="2061"/>
                </a:lnTo>
                <a:cubicBezTo>
                  <a:pt x="17362" y="1985"/>
                  <a:pt x="17295" y="1805"/>
                  <a:pt x="17295" y="1596"/>
                </a:cubicBezTo>
                <a:lnTo>
                  <a:pt x="17310" y="1043"/>
                </a:lnTo>
                <a:cubicBezTo>
                  <a:pt x="17310" y="467"/>
                  <a:pt x="17065" y="0"/>
                  <a:pt x="16762" y="0"/>
                </a:cubicBezTo>
                <a:close/>
              </a:path>
            </a:pathLst>
          </a:custGeom>
          <a:solidFill>
            <a:srgbClr val="FFB5B0"/>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4" name="نص العنوان"/>
          <p:cNvSpPr txBox="1"/>
          <p:nvPr>
            <p:ph type="title"/>
          </p:nvPr>
        </p:nvSpPr>
        <p:spPr>
          <a:prstGeom prst="rect">
            <a:avLst/>
          </a:prstGeom>
        </p:spPr>
        <p:txBody>
          <a:bodyPr/>
          <a:lstStyle/>
          <a:p>
            <a:pPr/>
            <a:r>
              <a:t>نص العنوان</a:t>
            </a:r>
          </a:p>
        </p:txBody>
      </p:sp>
      <p:sp>
        <p:nvSpPr>
          <p:cNvPr id="55" name="مستوى النص الأول…"/>
          <p:cNvSpPr txBox="1"/>
          <p:nvPr>
            <p:ph type="body" sz="half"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6" name="Google Shape;58;p3"/>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solidFill>
                  <a:schemeClr val="accent2"/>
                </a:solidFill>
              </a:defRPr>
            </a:lvl1pPr>
          </a:lstStyle>
          <a:p>
            <a:pPr/>
            <a:r>
              <a:t>SLIDESMANIA.COM</a:t>
            </a:r>
          </a:p>
        </p:txBody>
      </p:sp>
      <p:pic>
        <p:nvPicPr>
          <p:cNvPr id="57" name="phonto.png" descr="phonto.png"/>
          <p:cNvPicPr>
            <a:picLocks noChangeAspect="1"/>
          </p:cNvPicPr>
          <p:nvPr/>
        </p:nvPicPr>
        <p:blipFill>
          <a:blip r:embed="rId2">
            <a:alphaModFix amt="77168"/>
            <a:extLst/>
          </a:blip>
          <a:srcRect l="36631" t="43689" r="29778" b="39443"/>
          <a:stretch>
            <a:fillRect/>
          </a:stretch>
        </p:blipFill>
        <p:spPr>
          <a:xfrm>
            <a:off x="219040" y="4622410"/>
            <a:ext cx="1097840" cy="243222"/>
          </a:xfrm>
          <a:prstGeom prst="rect">
            <a:avLst/>
          </a:prstGeom>
          <a:ln w="12700">
            <a:miter lim="400000"/>
          </a:ln>
        </p:spPr>
      </p:pic>
      <p:pic>
        <p:nvPicPr>
          <p:cNvPr id="58" name="IMG_1539.png" descr="IMG_1539.png"/>
          <p:cNvPicPr>
            <a:picLocks noChangeAspect="1"/>
          </p:cNvPicPr>
          <p:nvPr/>
        </p:nvPicPr>
        <p:blipFill>
          <a:blip r:embed="rId3">
            <a:alphaModFix amt="8219"/>
            <a:extLst/>
          </a:blip>
          <a:srcRect l="7678" t="20232" r="7678" b="12248"/>
          <a:stretch>
            <a:fillRect/>
          </a:stretch>
        </p:blipFill>
        <p:spPr>
          <a:xfrm>
            <a:off x="214801" y="2845902"/>
            <a:ext cx="2127949" cy="1703806"/>
          </a:xfrm>
          <a:prstGeom prst="rect">
            <a:avLst/>
          </a:prstGeom>
          <a:ln w="12700">
            <a:miter lim="400000"/>
          </a:ln>
        </p:spPr>
      </p:pic>
      <p:sp>
        <p:nvSpPr>
          <p:cNvPr id="59" name="Google Shape;48;p3"/>
          <p:cNvSpPr/>
          <p:nvPr/>
        </p:nvSpPr>
        <p:spPr>
          <a:xfrm flipH="1">
            <a:off x="217142" y="161747"/>
            <a:ext cx="8684316" cy="4706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16" y="0"/>
                </a:moveTo>
                <a:lnTo>
                  <a:pt x="15190" y="0"/>
                </a:lnTo>
                <a:cubicBezTo>
                  <a:pt x="14898" y="0"/>
                  <a:pt x="14742" y="466"/>
                  <a:pt x="14742" y="1042"/>
                </a:cubicBezTo>
                <a:lnTo>
                  <a:pt x="14676" y="1595"/>
                </a:lnTo>
                <a:cubicBezTo>
                  <a:pt x="14676" y="1804"/>
                  <a:pt x="14611" y="1983"/>
                  <a:pt x="14519" y="2060"/>
                </a:cubicBezTo>
                <a:lnTo>
                  <a:pt x="14433" y="2094"/>
                </a:lnTo>
                <a:lnTo>
                  <a:pt x="572" y="2094"/>
                </a:lnTo>
                <a:cubicBezTo>
                  <a:pt x="350" y="2094"/>
                  <a:pt x="0" y="2500"/>
                  <a:pt x="0" y="2919"/>
                </a:cubicBezTo>
                <a:cubicBezTo>
                  <a:pt x="0" y="8910"/>
                  <a:pt x="36" y="14801"/>
                  <a:pt x="36" y="20792"/>
                </a:cubicBezTo>
                <a:cubicBezTo>
                  <a:pt x="36" y="21211"/>
                  <a:pt x="251" y="21600"/>
                  <a:pt x="473" y="21600"/>
                </a:cubicBezTo>
                <a:lnTo>
                  <a:pt x="21280" y="21567"/>
                </a:lnTo>
                <a:cubicBezTo>
                  <a:pt x="21501" y="21567"/>
                  <a:pt x="21600" y="21227"/>
                  <a:pt x="21600" y="20809"/>
                </a:cubicBezTo>
                <a:cubicBezTo>
                  <a:pt x="21600" y="14823"/>
                  <a:pt x="21600" y="8838"/>
                  <a:pt x="21600" y="2852"/>
                </a:cubicBezTo>
                <a:cubicBezTo>
                  <a:pt x="21600" y="2434"/>
                  <a:pt x="21510" y="2044"/>
                  <a:pt x="21289" y="2044"/>
                </a:cubicBezTo>
                <a:lnTo>
                  <a:pt x="17574" y="2094"/>
                </a:lnTo>
                <a:lnTo>
                  <a:pt x="17487" y="2060"/>
                </a:lnTo>
                <a:cubicBezTo>
                  <a:pt x="17395" y="1983"/>
                  <a:pt x="17330" y="1804"/>
                  <a:pt x="17330" y="1595"/>
                </a:cubicBezTo>
                <a:lnTo>
                  <a:pt x="17345" y="1042"/>
                </a:lnTo>
                <a:cubicBezTo>
                  <a:pt x="17345" y="466"/>
                  <a:pt x="17108" y="0"/>
                  <a:pt x="16816"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10">
    <p:bg>
      <p:bgPr>
        <a:solidFill>
          <a:schemeClr val="accent3"/>
        </a:solidFill>
      </p:bgPr>
    </p:bg>
    <p:spTree>
      <p:nvGrpSpPr>
        <p:cNvPr id="1" name=""/>
        <p:cNvGrpSpPr/>
        <p:nvPr/>
      </p:nvGrpSpPr>
      <p:grpSpPr>
        <a:xfrm>
          <a:off x="0" y="0"/>
          <a:ext cx="0" cy="0"/>
          <a:chOff x="0" y="0"/>
          <a:chExt cx="0" cy="0"/>
        </a:xfrm>
      </p:grpSpPr>
      <p:sp>
        <p:nvSpPr>
          <p:cNvPr id="67"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68"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9"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0"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sp>
        <p:nvSpPr>
          <p:cNvPr id="71" name="Google Shape;60;p4"/>
          <p:cNvSpPr/>
          <p:nvPr/>
        </p:nvSpPr>
        <p:spPr>
          <a:xfrm flipH="1">
            <a:off x="7433350"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2" name="Google Shape;61;p4"/>
          <p:cNvSpPr/>
          <p:nvPr/>
        </p:nvSpPr>
        <p:spPr>
          <a:xfrm flipH="1">
            <a:off x="7493792"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3" name="Google Shape;62;p4"/>
          <p:cNvSpPr/>
          <p:nvPr/>
        </p:nvSpPr>
        <p:spPr>
          <a:xfrm flipH="1">
            <a:off x="6019884"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4" name="Google Shape;63;p4"/>
          <p:cNvSpPr/>
          <p:nvPr/>
        </p:nvSpPr>
        <p:spPr>
          <a:xfrm flipH="1">
            <a:off x="6078880" y="186479"/>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5" name="Google Shape;64;p4"/>
          <p:cNvSpPr/>
          <p:nvPr/>
        </p:nvSpPr>
        <p:spPr>
          <a:xfrm flipH="1">
            <a:off x="4606418"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6" name="Google Shape;65;p4"/>
          <p:cNvSpPr/>
          <p:nvPr/>
        </p:nvSpPr>
        <p:spPr>
          <a:xfrm flipH="1">
            <a:off x="4671183"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7" name="Google Shape;66;p4"/>
          <p:cNvSpPr/>
          <p:nvPr/>
        </p:nvSpPr>
        <p:spPr>
          <a:xfrm flipH="1">
            <a:off x="373241" y="134746"/>
            <a:ext cx="1348499"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12700">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8" name="Google Shape;67;p4"/>
          <p:cNvSpPr/>
          <p:nvPr/>
        </p:nvSpPr>
        <p:spPr>
          <a:xfrm flipH="1">
            <a:off x="436069" y="174448"/>
            <a:ext cx="1229104"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9" name="Google Shape;68;p4"/>
          <p:cNvSpPr/>
          <p:nvPr/>
        </p:nvSpPr>
        <p:spPr>
          <a:xfrm flipH="1">
            <a:off x="1779486"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12700">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0" name="Google Shape;69;p4"/>
          <p:cNvSpPr/>
          <p:nvPr/>
        </p:nvSpPr>
        <p:spPr>
          <a:xfrm flipH="1">
            <a:off x="1828121" y="184072"/>
            <a:ext cx="1229103"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1" name="Google Shape;70;p4"/>
          <p:cNvSpPr/>
          <p:nvPr/>
        </p:nvSpPr>
        <p:spPr>
          <a:xfrm flipH="1">
            <a:off x="126330" y="128727"/>
            <a:ext cx="8864870" cy="4860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18" y="0"/>
                </a:moveTo>
                <a:lnTo>
                  <a:pt x="11632" y="0"/>
                </a:lnTo>
                <a:cubicBezTo>
                  <a:pt x="11329" y="0"/>
                  <a:pt x="11084" y="467"/>
                  <a:pt x="11084" y="1043"/>
                </a:cubicBezTo>
                <a:lnTo>
                  <a:pt x="11099" y="1596"/>
                </a:lnTo>
                <a:cubicBezTo>
                  <a:pt x="11099" y="1805"/>
                  <a:pt x="11032" y="1985"/>
                  <a:pt x="10937" y="2061"/>
                </a:cubicBezTo>
                <a:lnTo>
                  <a:pt x="10847"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14103" y="2096"/>
                </a:lnTo>
                <a:lnTo>
                  <a:pt x="14013" y="2061"/>
                </a:lnTo>
                <a:cubicBezTo>
                  <a:pt x="13918" y="1985"/>
                  <a:pt x="13851" y="1805"/>
                  <a:pt x="13851" y="1596"/>
                </a:cubicBezTo>
                <a:lnTo>
                  <a:pt x="13866" y="1043"/>
                </a:lnTo>
                <a:cubicBezTo>
                  <a:pt x="13866" y="467"/>
                  <a:pt x="13621" y="0"/>
                  <a:pt x="13318" y="0"/>
                </a:cubicBezTo>
                <a:close/>
              </a:path>
            </a:pathLst>
          </a:custGeom>
          <a:solidFill>
            <a:srgbClr val="F9BE98"/>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2" name="نص العنوان"/>
          <p:cNvSpPr txBox="1"/>
          <p:nvPr>
            <p:ph type="title"/>
          </p:nvPr>
        </p:nvSpPr>
        <p:spPr>
          <a:prstGeom prst="rect">
            <a:avLst/>
          </a:prstGeom>
        </p:spPr>
        <p:txBody>
          <a:bodyPr/>
          <a:lstStyle/>
          <a:p>
            <a:pPr/>
            <a:r>
              <a:t>نص العنوان</a:t>
            </a:r>
          </a:p>
        </p:txBody>
      </p:sp>
      <p:sp>
        <p:nvSpPr>
          <p:cNvPr id="83" name="مستوى النص الأول…"/>
          <p:cNvSpPr txBox="1"/>
          <p:nvPr>
            <p:ph type="body" sz="half"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4" name="Google Shape;81;p4"/>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solidFill>
                  <a:schemeClr val="accent3"/>
                </a:solidFill>
              </a:defRPr>
            </a:lvl1pPr>
          </a:lstStyle>
          <a:p>
            <a:pPr/>
            <a:r>
              <a:t>SLIDESMANIA.COM</a:t>
            </a:r>
          </a:p>
        </p:txBody>
      </p:sp>
      <p:pic>
        <p:nvPicPr>
          <p:cNvPr id="85" name="phonto.png" descr="phonto.png"/>
          <p:cNvPicPr>
            <a:picLocks noChangeAspect="1"/>
          </p:cNvPicPr>
          <p:nvPr/>
        </p:nvPicPr>
        <p:blipFill>
          <a:blip r:embed="rId2">
            <a:alphaModFix amt="69863"/>
            <a:extLst/>
          </a:blip>
          <a:srcRect l="34041" t="40323" r="27636" b="40323"/>
          <a:stretch>
            <a:fillRect/>
          </a:stretch>
        </p:blipFill>
        <p:spPr>
          <a:xfrm>
            <a:off x="274937" y="4499664"/>
            <a:ext cx="1390235" cy="309779"/>
          </a:xfrm>
          <a:prstGeom prst="rect">
            <a:avLst/>
          </a:prstGeom>
          <a:ln w="12700">
            <a:miter lim="400000"/>
          </a:ln>
        </p:spPr>
      </p:pic>
      <p:pic>
        <p:nvPicPr>
          <p:cNvPr id="86" name="IMG_1539.png" descr="IMG_1539.png"/>
          <p:cNvPicPr>
            <a:picLocks noChangeAspect="1"/>
          </p:cNvPicPr>
          <p:nvPr/>
        </p:nvPicPr>
        <p:blipFill>
          <a:blip r:embed="rId3">
            <a:alphaModFix amt="7762"/>
            <a:extLst/>
          </a:blip>
          <a:srcRect l="15572" t="21911" r="15572" b="14111"/>
          <a:stretch>
            <a:fillRect/>
          </a:stretch>
        </p:blipFill>
        <p:spPr>
          <a:xfrm>
            <a:off x="368996" y="3290782"/>
            <a:ext cx="1296196" cy="1208880"/>
          </a:xfrm>
          <a:prstGeom prst="rect">
            <a:avLst/>
          </a:prstGeom>
          <a:ln w="12700">
            <a:miter lim="400000"/>
          </a:ln>
        </p:spPr>
      </p:pic>
      <p:sp>
        <p:nvSpPr>
          <p:cNvPr id="87" name="Google Shape;71;p4"/>
          <p:cNvSpPr/>
          <p:nvPr/>
        </p:nvSpPr>
        <p:spPr>
          <a:xfrm flipH="1">
            <a:off x="207592" y="170170"/>
            <a:ext cx="8676948" cy="4700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76" y="0"/>
                </a:moveTo>
                <a:lnTo>
                  <a:pt x="11678" y="0"/>
                </a:lnTo>
                <a:cubicBezTo>
                  <a:pt x="11391" y="0"/>
                  <a:pt x="11159" y="468"/>
                  <a:pt x="11159" y="1046"/>
                </a:cubicBezTo>
                <a:lnTo>
                  <a:pt x="11173" y="1601"/>
                </a:lnTo>
                <a:cubicBezTo>
                  <a:pt x="11173" y="1811"/>
                  <a:pt x="11110" y="1991"/>
                  <a:pt x="11020" y="2068"/>
                </a:cubicBezTo>
                <a:lnTo>
                  <a:pt x="10935" y="2102"/>
                </a:lnTo>
                <a:lnTo>
                  <a:pt x="619" y="2086"/>
                </a:lnTo>
                <a:cubicBezTo>
                  <a:pt x="401" y="2086"/>
                  <a:pt x="0" y="2426"/>
                  <a:pt x="0" y="2847"/>
                </a:cubicBezTo>
                <a:cubicBezTo>
                  <a:pt x="0" y="8861"/>
                  <a:pt x="54" y="14908"/>
                  <a:pt x="54" y="20922"/>
                </a:cubicBezTo>
                <a:cubicBezTo>
                  <a:pt x="54" y="21342"/>
                  <a:pt x="141" y="21600"/>
                  <a:pt x="358" y="21600"/>
                </a:cubicBezTo>
                <a:lnTo>
                  <a:pt x="21359" y="21600"/>
                </a:lnTo>
                <a:cubicBezTo>
                  <a:pt x="21576" y="21600"/>
                  <a:pt x="21600" y="21276"/>
                  <a:pt x="21600" y="20856"/>
                </a:cubicBezTo>
                <a:cubicBezTo>
                  <a:pt x="21591" y="14869"/>
                  <a:pt x="21582" y="8883"/>
                  <a:pt x="21573" y="2896"/>
                </a:cubicBezTo>
                <a:cubicBezTo>
                  <a:pt x="21573" y="2476"/>
                  <a:pt x="21424" y="2102"/>
                  <a:pt x="21206" y="2102"/>
                </a:cubicBezTo>
                <a:lnTo>
                  <a:pt x="14020" y="2102"/>
                </a:lnTo>
                <a:lnTo>
                  <a:pt x="13935" y="2068"/>
                </a:lnTo>
                <a:cubicBezTo>
                  <a:pt x="13844" y="1991"/>
                  <a:pt x="13781" y="1811"/>
                  <a:pt x="13781" y="1601"/>
                </a:cubicBezTo>
                <a:lnTo>
                  <a:pt x="13796" y="1046"/>
                </a:lnTo>
                <a:cubicBezTo>
                  <a:pt x="13796" y="468"/>
                  <a:pt x="13563" y="0"/>
                  <a:pt x="13276"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1">
    <p:bg>
      <p:bgPr>
        <a:solidFill>
          <a:schemeClr val="accent4"/>
        </a:solidFill>
      </p:bgPr>
    </p:bg>
    <p:spTree>
      <p:nvGrpSpPr>
        <p:cNvPr id="1" name=""/>
        <p:cNvGrpSpPr/>
        <p:nvPr/>
      </p:nvGrpSpPr>
      <p:grpSpPr>
        <a:xfrm>
          <a:off x="0" y="0"/>
          <a:ext cx="0" cy="0"/>
          <a:chOff x="0" y="0"/>
          <a:chExt cx="0" cy="0"/>
        </a:xfrm>
      </p:grpSpPr>
      <p:sp>
        <p:nvSpPr>
          <p:cNvPr id="95"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96"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7"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8"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sp>
        <p:nvSpPr>
          <p:cNvPr id="99" name="Google Shape;83;p5"/>
          <p:cNvSpPr/>
          <p:nvPr/>
        </p:nvSpPr>
        <p:spPr>
          <a:xfrm flipH="1">
            <a:off x="7433350"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0" name="Google Shape;84;p5"/>
          <p:cNvSpPr/>
          <p:nvPr/>
        </p:nvSpPr>
        <p:spPr>
          <a:xfrm flipH="1">
            <a:off x="7493792"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1" name="Google Shape;85;p5"/>
          <p:cNvSpPr/>
          <p:nvPr/>
        </p:nvSpPr>
        <p:spPr>
          <a:xfrm flipH="1">
            <a:off x="6019884"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2" name="Google Shape;86;p5"/>
          <p:cNvSpPr/>
          <p:nvPr/>
        </p:nvSpPr>
        <p:spPr>
          <a:xfrm flipH="1">
            <a:off x="6078880" y="186479"/>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3" name="Google Shape;87;p5"/>
          <p:cNvSpPr/>
          <p:nvPr/>
        </p:nvSpPr>
        <p:spPr>
          <a:xfrm flipH="1">
            <a:off x="373241" y="134746"/>
            <a:ext cx="1348499"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4" name="Google Shape;88;p5"/>
          <p:cNvSpPr/>
          <p:nvPr/>
        </p:nvSpPr>
        <p:spPr>
          <a:xfrm flipH="1">
            <a:off x="436069" y="174448"/>
            <a:ext cx="1229104"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5" name="Google Shape;89;p5"/>
          <p:cNvSpPr/>
          <p:nvPr/>
        </p:nvSpPr>
        <p:spPr>
          <a:xfrm flipH="1">
            <a:off x="1779486"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6" name="Google Shape;90;p5"/>
          <p:cNvSpPr/>
          <p:nvPr/>
        </p:nvSpPr>
        <p:spPr>
          <a:xfrm flipH="1">
            <a:off x="1828121" y="184072"/>
            <a:ext cx="1229103"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7" name="Google Shape;91;p5"/>
          <p:cNvSpPr/>
          <p:nvPr/>
        </p:nvSpPr>
        <p:spPr>
          <a:xfrm flipH="1">
            <a:off x="3192952"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8" name="Google Shape;92;p5"/>
          <p:cNvSpPr/>
          <p:nvPr/>
        </p:nvSpPr>
        <p:spPr>
          <a:xfrm flipH="1">
            <a:off x="3256271"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9" name="Google Shape;93;p5"/>
          <p:cNvSpPr/>
          <p:nvPr/>
        </p:nvSpPr>
        <p:spPr>
          <a:xfrm flipH="1">
            <a:off x="126330" y="128727"/>
            <a:ext cx="8864870" cy="4860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74" y="0"/>
                </a:moveTo>
                <a:lnTo>
                  <a:pt x="8188" y="0"/>
                </a:lnTo>
                <a:cubicBezTo>
                  <a:pt x="7885" y="0"/>
                  <a:pt x="7640" y="467"/>
                  <a:pt x="7640" y="1043"/>
                </a:cubicBezTo>
                <a:lnTo>
                  <a:pt x="7655" y="1596"/>
                </a:lnTo>
                <a:cubicBezTo>
                  <a:pt x="7655" y="1805"/>
                  <a:pt x="7588" y="1985"/>
                  <a:pt x="7493" y="2061"/>
                </a:cubicBezTo>
                <a:lnTo>
                  <a:pt x="7403"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10659" y="2096"/>
                </a:lnTo>
                <a:lnTo>
                  <a:pt x="10569" y="2061"/>
                </a:lnTo>
                <a:cubicBezTo>
                  <a:pt x="10474" y="1985"/>
                  <a:pt x="10407" y="1805"/>
                  <a:pt x="10407" y="1596"/>
                </a:cubicBezTo>
                <a:lnTo>
                  <a:pt x="10422" y="1043"/>
                </a:lnTo>
                <a:cubicBezTo>
                  <a:pt x="10422" y="467"/>
                  <a:pt x="10177" y="0"/>
                  <a:pt x="9874" y="0"/>
                </a:cubicBezTo>
                <a:close/>
              </a:path>
            </a:pathLst>
          </a:custGeom>
          <a:solidFill>
            <a:srgbClr val="BED994"/>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0" name="Google Shape;94;p5"/>
          <p:cNvSpPr/>
          <p:nvPr/>
        </p:nvSpPr>
        <p:spPr>
          <a:xfrm>
            <a:off x="269802" y="170170"/>
            <a:ext cx="8676949" cy="4700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76" y="0"/>
                </a:moveTo>
                <a:lnTo>
                  <a:pt x="11678" y="0"/>
                </a:lnTo>
                <a:cubicBezTo>
                  <a:pt x="11391" y="0"/>
                  <a:pt x="11159" y="468"/>
                  <a:pt x="11159" y="1046"/>
                </a:cubicBezTo>
                <a:lnTo>
                  <a:pt x="11173" y="1601"/>
                </a:lnTo>
                <a:cubicBezTo>
                  <a:pt x="11173" y="1811"/>
                  <a:pt x="11110" y="1991"/>
                  <a:pt x="11020" y="2068"/>
                </a:cubicBezTo>
                <a:lnTo>
                  <a:pt x="10935" y="2102"/>
                </a:lnTo>
                <a:lnTo>
                  <a:pt x="619" y="2086"/>
                </a:lnTo>
                <a:cubicBezTo>
                  <a:pt x="401" y="2086"/>
                  <a:pt x="0" y="2426"/>
                  <a:pt x="0" y="2847"/>
                </a:cubicBezTo>
                <a:cubicBezTo>
                  <a:pt x="0" y="8861"/>
                  <a:pt x="54" y="14908"/>
                  <a:pt x="54" y="20922"/>
                </a:cubicBezTo>
                <a:cubicBezTo>
                  <a:pt x="54" y="21342"/>
                  <a:pt x="141" y="21600"/>
                  <a:pt x="358" y="21600"/>
                </a:cubicBezTo>
                <a:lnTo>
                  <a:pt x="21359" y="21600"/>
                </a:lnTo>
                <a:cubicBezTo>
                  <a:pt x="21576" y="21600"/>
                  <a:pt x="21600" y="21276"/>
                  <a:pt x="21600" y="20856"/>
                </a:cubicBezTo>
                <a:cubicBezTo>
                  <a:pt x="21591" y="14869"/>
                  <a:pt x="21582" y="8883"/>
                  <a:pt x="21573" y="2896"/>
                </a:cubicBezTo>
                <a:cubicBezTo>
                  <a:pt x="21573" y="2476"/>
                  <a:pt x="21424" y="2102"/>
                  <a:pt x="21206" y="2102"/>
                </a:cubicBezTo>
                <a:lnTo>
                  <a:pt x="14020" y="2102"/>
                </a:lnTo>
                <a:lnTo>
                  <a:pt x="13935" y="2068"/>
                </a:lnTo>
                <a:cubicBezTo>
                  <a:pt x="13844" y="1991"/>
                  <a:pt x="13781" y="1811"/>
                  <a:pt x="13781" y="1601"/>
                </a:cubicBezTo>
                <a:lnTo>
                  <a:pt x="13796" y="1046"/>
                </a:lnTo>
                <a:cubicBezTo>
                  <a:pt x="13796" y="468"/>
                  <a:pt x="13563" y="0"/>
                  <a:pt x="13276"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1" name="نص العنوان"/>
          <p:cNvSpPr txBox="1"/>
          <p:nvPr>
            <p:ph type="title"/>
          </p:nvPr>
        </p:nvSpPr>
        <p:spPr>
          <a:prstGeom prst="rect">
            <a:avLst/>
          </a:prstGeom>
        </p:spPr>
        <p:txBody>
          <a:bodyPr/>
          <a:lstStyle/>
          <a:p>
            <a:pPr/>
            <a:r>
              <a:t>نص العنوان</a:t>
            </a:r>
          </a:p>
        </p:txBody>
      </p:sp>
      <p:sp>
        <p:nvSpPr>
          <p:cNvPr id="112" name="مستوى النص الأول…"/>
          <p:cNvSpPr txBox="1"/>
          <p:nvPr>
            <p:ph type="body" sz="half"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13" name="Google Shape;104;p5"/>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solidFill>
                  <a:schemeClr val="accent4"/>
                </a:solidFill>
              </a:defRPr>
            </a:lvl1pPr>
          </a:lstStyle>
          <a:p>
            <a:pPr/>
            <a:r>
              <a:t>SLIDESMANIA.COM</a:t>
            </a:r>
          </a:p>
        </p:txBody>
      </p:sp>
      <p:pic>
        <p:nvPicPr>
          <p:cNvPr id="114" name="phonto.png" descr="phonto.png"/>
          <p:cNvPicPr>
            <a:picLocks noChangeAspect="1"/>
          </p:cNvPicPr>
          <p:nvPr/>
        </p:nvPicPr>
        <p:blipFill>
          <a:blip r:embed="rId2">
            <a:alphaModFix amt="69863"/>
            <a:extLst/>
          </a:blip>
          <a:srcRect l="34041" t="40323" r="27636" b="40323"/>
          <a:stretch>
            <a:fillRect/>
          </a:stretch>
        </p:blipFill>
        <p:spPr>
          <a:xfrm>
            <a:off x="274937" y="4499664"/>
            <a:ext cx="1390235" cy="309779"/>
          </a:xfrm>
          <a:prstGeom prst="rect">
            <a:avLst/>
          </a:prstGeom>
          <a:ln w="12700">
            <a:miter lim="400000"/>
          </a:ln>
        </p:spPr>
      </p:pic>
      <p:pic>
        <p:nvPicPr>
          <p:cNvPr id="115" name="IMG_1539.png" descr="IMG_1539.png"/>
          <p:cNvPicPr>
            <a:picLocks noChangeAspect="1"/>
          </p:cNvPicPr>
          <p:nvPr/>
        </p:nvPicPr>
        <p:blipFill>
          <a:blip r:embed="rId3">
            <a:alphaModFix amt="7762"/>
            <a:extLst/>
          </a:blip>
          <a:srcRect l="15572" t="21911" r="15572" b="14111"/>
          <a:stretch>
            <a:fillRect/>
          </a:stretch>
        </p:blipFill>
        <p:spPr>
          <a:xfrm>
            <a:off x="368996" y="3290782"/>
            <a:ext cx="1296196" cy="1208880"/>
          </a:xfrm>
          <a:prstGeom prst="rect">
            <a:avLst/>
          </a:prstGeom>
          <a:ln w="12700">
            <a:miter lim="400000"/>
          </a:ln>
        </p:spPr>
      </p:pic>
      <p:sp>
        <p:nvSpPr>
          <p:cNvPr id="11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2">
    <p:bg>
      <p:bgPr>
        <a:solidFill>
          <a:schemeClr val="accent5"/>
        </a:solidFill>
      </p:bgPr>
    </p:bg>
    <p:spTree>
      <p:nvGrpSpPr>
        <p:cNvPr id="1" name=""/>
        <p:cNvGrpSpPr/>
        <p:nvPr/>
      </p:nvGrpSpPr>
      <p:grpSpPr>
        <a:xfrm>
          <a:off x="0" y="0"/>
          <a:ext cx="0" cy="0"/>
          <a:chOff x="0" y="0"/>
          <a:chExt cx="0" cy="0"/>
        </a:xfrm>
      </p:grpSpPr>
      <p:sp>
        <p:nvSpPr>
          <p:cNvPr id="123"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124"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5"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6"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sp>
        <p:nvSpPr>
          <p:cNvPr id="127" name="Google Shape;106;p6"/>
          <p:cNvSpPr/>
          <p:nvPr/>
        </p:nvSpPr>
        <p:spPr>
          <a:xfrm flipH="1">
            <a:off x="7433350"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8" name="Google Shape;107;p6"/>
          <p:cNvSpPr/>
          <p:nvPr/>
        </p:nvSpPr>
        <p:spPr>
          <a:xfrm flipH="1">
            <a:off x="7493792"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9" name="Google Shape;108;p6"/>
          <p:cNvSpPr/>
          <p:nvPr/>
        </p:nvSpPr>
        <p:spPr>
          <a:xfrm flipH="1">
            <a:off x="373241" y="134746"/>
            <a:ext cx="1348499"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0" name="Google Shape;109;p6"/>
          <p:cNvSpPr/>
          <p:nvPr/>
        </p:nvSpPr>
        <p:spPr>
          <a:xfrm flipH="1">
            <a:off x="436069" y="174448"/>
            <a:ext cx="1229104"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1" name="Google Shape;110;p6"/>
          <p:cNvSpPr/>
          <p:nvPr/>
        </p:nvSpPr>
        <p:spPr>
          <a:xfrm flipH="1">
            <a:off x="1779486"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2" name="Google Shape;111;p6"/>
          <p:cNvSpPr/>
          <p:nvPr/>
        </p:nvSpPr>
        <p:spPr>
          <a:xfrm flipH="1">
            <a:off x="1828121" y="184072"/>
            <a:ext cx="1229103"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3" name="Google Shape;112;p6"/>
          <p:cNvSpPr/>
          <p:nvPr/>
        </p:nvSpPr>
        <p:spPr>
          <a:xfrm flipH="1">
            <a:off x="3192952"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4" name="Google Shape;113;p6"/>
          <p:cNvSpPr/>
          <p:nvPr/>
        </p:nvSpPr>
        <p:spPr>
          <a:xfrm flipH="1">
            <a:off x="3256271"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5" name="Google Shape;114;p6"/>
          <p:cNvSpPr/>
          <p:nvPr/>
        </p:nvSpPr>
        <p:spPr>
          <a:xfrm flipH="1">
            <a:off x="4606418"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6" name="Google Shape;115;p6"/>
          <p:cNvSpPr/>
          <p:nvPr/>
        </p:nvSpPr>
        <p:spPr>
          <a:xfrm flipH="1">
            <a:off x="4671183"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7" name="Google Shape;116;p6"/>
          <p:cNvSpPr/>
          <p:nvPr/>
        </p:nvSpPr>
        <p:spPr>
          <a:xfrm flipH="1">
            <a:off x="126330" y="128727"/>
            <a:ext cx="8864870" cy="4860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30" y="0"/>
                </a:moveTo>
                <a:lnTo>
                  <a:pt x="4744" y="0"/>
                </a:lnTo>
                <a:cubicBezTo>
                  <a:pt x="4441" y="0"/>
                  <a:pt x="4196" y="467"/>
                  <a:pt x="4196" y="1043"/>
                </a:cubicBezTo>
                <a:lnTo>
                  <a:pt x="4211" y="1596"/>
                </a:lnTo>
                <a:cubicBezTo>
                  <a:pt x="4211" y="1805"/>
                  <a:pt x="4144" y="1985"/>
                  <a:pt x="4049" y="2061"/>
                </a:cubicBezTo>
                <a:lnTo>
                  <a:pt x="3959"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7215" y="2096"/>
                </a:lnTo>
                <a:lnTo>
                  <a:pt x="7125" y="2061"/>
                </a:lnTo>
                <a:cubicBezTo>
                  <a:pt x="7030" y="1985"/>
                  <a:pt x="6963" y="1805"/>
                  <a:pt x="6963" y="1596"/>
                </a:cubicBezTo>
                <a:lnTo>
                  <a:pt x="6978" y="1043"/>
                </a:lnTo>
                <a:cubicBezTo>
                  <a:pt x="6978" y="467"/>
                  <a:pt x="6733" y="0"/>
                  <a:pt x="6430" y="0"/>
                </a:cubicBezTo>
                <a:close/>
              </a:path>
            </a:pathLst>
          </a:custGeom>
          <a:solidFill>
            <a:srgbClr val="84CDB3"/>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8" name="Google Shape;117;p6"/>
          <p:cNvSpPr/>
          <p:nvPr/>
        </p:nvSpPr>
        <p:spPr>
          <a:xfrm>
            <a:off x="229416" y="174447"/>
            <a:ext cx="8685131" cy="4690116"/>
          </a:xfrm>
          <a:custGeom>
            <a:avLst/>
            <a:gdLst/>
            <a:ahLst/>
            <a:cxnLst>
              <a:cxn ang="0">
                <a:pos x="wd2" y="hd2"/>
              </a:cxn>
              <a:cxn ang="5400000">
                <a:pos x="wd2" y="hd2"/>
              </a:cxn>
              <a:cxn ang="10800000">
                <a:pos x="wd2" y="hd2"/>
              </a:cxn>
              <a:cxn ang="16200000">
                <a:pos x="wd2" y="hd2"/>
              </a:cxn>
            </a:cxnLst>
            <a:rect l="0" t="0" r="r" b="b"/>
            <a:pathLst>
              <a:path w="21591" h="21384" fill="norm" stroke="1" extrusionOk="0">
                <a:moveTo>
                  <a:pt x="16873" y="0"/>
                </a:moveTo>
                <a:lnTo>
                  <a:pt x="15269" y="0"/>
                </a:lnTo>
                <a:cubicBezTo>
                  <a:pt x="14981" y="0"/>
                  <a:pt x="14827" y="461"/>
                  <a:pt x="14827" y="1030"/>
                </a:cubicBezTo>
                <a:lnTo>
                  <a:pt x="14843" y="1576"/>
                </a:lnTo>
                <a:cubicBezTo>
                  <a:pt x="14843" y="1783"/>
                  <a:pt x="14698" y="1960"/>
                  <a:pt x="14608" y="2036"/>
                </a:cubicBezTo>
                <a:lnTo>
                  <a:pt x="852" y="2070"/>
                </a:lnTo>
                <a:cubicBezTo>
                  <a:pt x="633" y="2070"/>
                  <a:pt x="-9" y="1794"/>
                  <a:pt x="0" y="2951"/>
                </a:cubicBezTo>
                <a:cubicBezTo>
                  <a:pt x="25" y="6044"/>
                  <a:pt x="125" y="17487"/>
                  <a:pt x="45" y="20566"/>
                </a:cubicBezTo>
                <a:cubicBezTo>
                  <a:pt x="18" y="21600"/>
                  <a:pt x="433" y="21369"/>
                  <a:pt x="754" y="21348"/>
                </a:cubicBezTo>
                <a:lnTo>
                  <a:pt x="21275" y="21315"/>
                </a:lnTo>
                <a:cubicBezTo>
                  <a:pt x="21494" y="21315"/>
                  <a:pt x="21591" y="20980"/>
                  <a:pt x="21591" y="20566"/>
                </a:cubicBezTo>
                <a:cubicBezTo>
                  <a:pt x="21591" y="14650"/>
                  <a:pt x="21591" y="8735"/>
                  <a:pt x="21591" y="2819"/>
                </a:cubicBezTo>
                <a:cubicBezTo>
                  <a:pt x="21591" y="2405"/>
                  <a:pt x="21502" y="2020"/>
                  <a:pt x="21284" y="2020"/>
                </a:cubicBezTo>
                <a:lnTo>
                  <a:pt x="17620" y="2070"/>
                </a:lnTo>
                <a:lnTo>
                  <a:pt x="17535" y="2036"/>
                </a:lnTo>
                <a:cubicBezTo>
                  <a:pt x="17444" y="1960"/>
                  <a:pt x="17380" y="1783"/>
                  <a:pt x="17380" y="1576"/>
                </a:cubicBezTo>
                <a:lnTo>
                  <a:pt x="17395" y="1030"/>
                </a:lnTo>
                <a:cubicBezTo>
                  <a:pt x="17395" y="461"/>
                  <a:pt x="17161" y="0"/>
                  <a:pt x="16873"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9" name="نص العنوان"/>
          <p:cNvSpPr txBox="1"/>
          <p:nvPr>
            <p:ph type="title"/>
          </p:nvPr>
        </p:nvSpPr>
        <p:spPr>
          <a:prstGeom prst="rect">
            <a:avLst/>
          </a:prstGeom>
        </p:spPr>
        <p:txBody>
          <a:bodyPr/>
          <a:lstStyle/>
          <a:p>
            <a:pPr/>
            <a:r>
              <a:t>نص العنوان</a:t>
            </a:r>
          </a:p>
        </p:txBody>
      </p:sp>
      <p:sp>
        <p:nvSpPr>
          <p:cNvPr id="140" name="مستوى النص الأول…"/>
          <p:cNvSpPr txBox="1"/>
          <p:nvPr>
            <p:ph type="body" sz="half"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41" name="Google Shape;127;p6"/>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solidFill>
                  <a:schemeClr val="accent5"/>
                </a:solidFill>
              </a:defRPr>
            </a:lvl1pPr>
          </a:lstStyle>
          <a:p>
            <a:pPr/>
            <a:r>
              <a:t>SLIDESMANIA.COM</a:t>
            </a:r>
          </a:p>
        </p:txBody>
      </p:sp>
      <p:pic>
        <p:nvPicPr>
          <p:cNvPr id="142" name="phonto.png" descr="phonto.png"/>
          <p:cNvPicPr>
            <a:picLocks noChangeAspect="1"/>
          </p:cNvPicPr>
          <p:nvPr/>
        </p:nvPicPr>
        <p:blipFill>
          <a:blip r:embed="rId2">
            <a:alphaModFix amt="69863"/>
            <a:extLst/>
          </a:blip>
          <a:srcRect l="34041" t="40323" r="27636" b="40323"/>
          <a:stretch>
            <a:fillRect/>
          </a:stretch>
        </p:blipFill>
        <p:spPr>
          <a:xfrm>
            <a:off x="274937" y="4499664"/>
            <a:ext cx="1390235" cy="309779"/>
          </a:xfrm>
          <a:prstGeom prst="rect">
            <a:avLst/>
          </a:prstGeom>
          <a:ln w="12700">
            <a:miter lim="400000"/>
          </a:ln>
        </p:spPr>
      </p:pic>
      <p:pic>
        <p:nvPicPr>
          <p:cNvPr id="143" name="IMG_1539.png" descr="IMG_1539.png"/>
          <p:cNvPicPr>
            <a:picLocks noChangeAspect="1"/>
          </p:cNvPicPr>
          <p:nvPr/>
        </p:nvPicPr>
        <p:blipFill>
          <a:blip r:embed="rId3">
            <a:alphaModFix amt="7762"/>
            <a:extLst/>
          </a:blip>
          <a:srcRect l="15572" t="21911" r="15572" b="14111"/>
          <a:stretch>
            <a:fillRect/>
          </a:stretch>
        </p:blipFill>
        <p:spPr>
          <a:xfrm>
            <a:off x="368996" y="3290782"/>
            <a:ext cx="1296196" cy="1208880"/>
          </a:xfrm>
          <a:prstGeom prst="rect">
            <a:avLst/>
          </a:prstGeom>
          <a:ln w="12700">
            <a:miter lim="400000"/>
          </a:ln>
        </p:spPr>
      </p:pic>
      <p:sp>
        <p:nvSpPr>
          <p:cNvPr id="14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6">
    <p:bg>
      <p:bgPr>
        <a:solidFill>
          <a:schemeClr val="accent6"/>
        </a:solidFill>
      </p:bgPr>
    </p:bg>
    <p:spTree>
      <p:nvGrpSpPr>
        <p:cNvPr id="1" name=""/>
        <p:cNvGrpSpPr/>
        <p:nvPr/>
      </p:nvGrpSpPr>
      <p:grpSpPr>
        <a:xfrm>
          <a:off x="0" y="0"/>
          <a:ext cx="0" cy="0"/>
          <a:chOff x="0" y="0"/>
          <a:chExt cx="0" cy="0"/>
        </a:xfrm>
      </p:grpSpPr>
      <p:sp>
        <p:nvSpPr>
          <p:cNvPr id="151"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152"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3"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4"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sp>
        <p:nvSpPr>
          <p:cNvPr id="155" name="Google Shape;129;p7"/>
          <p:cNvSpPr/>
          <p:nvPr/>
        </p:nvSpPr>
        <p:spPr>
          <a:xfrm flipH="1">
            <a:off x="373241" y="134746"/>
            <a:ext cx="1348499"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6" name="Google Shape;130;p7"/>
          <p:cNvSpPr/>
          <p:nvPr/>
        </p:nvSpPr>
        <p:spPr>
          <a:xfrm flipH="1">
            <a:off x="436069" y="174448"/>
            <a:ext cx="1229104"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7" name="Google Shape;131;p7"/>
          <p:cNvSpPr/>
          <p:nvPr/>
        </p:nvSpPr>
        <p:spPr>
          <a:xfrm flipH="1">
            <a:off x="1779486"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8" name="Google Shape;132;p7"/>
          <p:cNvSpPr/>
          <p:nvPr/>
        </p:nvSpPr>
        <p:spPr>
          <a:xfrm flipH="1">
            <a:off x="1828121" y="184072"/>
            <a:ext cx="1229103"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9" name="Google Shape;133;p7"/>
          <p:cNvSpPr/>
          <p:nvPr/>
        </p:nvSpPr>
        <p:spPr>
          <a:xfrm flipH="1">
            <a:off x="3192952"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0" name="Google Shape;134;p7"/>
          <p:cNvSpPr/>
          <p:nvPr/>
        </p:nvSpPr>
        <p:spPr>
          <a:xfrm flipH="1">
            <a:off x="3256271"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1" name="Google Shape;135;p7"/>
          <p:cNvSpPr/>
          <p:nvPr/>
        </p:nvSpPr>
        <p:spPr>
          <a:xfrm flipH="1">
            <a:off x="4606418"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2" name="Google Shape;136;p7"/>
          <p:cNvSpPr/>
          <p:nvPr/>
        </p:nvSpPr>
        <p:spPr>
          <a:xfrm flipH="1">
            <a:off x="4671183"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3" name="Google Shape;137;p7"/>
          <p:cNvSpPr/>
          <p:nvPr/>
        </p:nvSpPr>
        <p:spPr>
          <a:xfrm flipH="1">
            <a:off x="6019884"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4" name="Google Shape;138;p7"/>
          <p:cNvSpPr/>
          <p:nvPr/>
        </p:nvSpPr>
        <p:spPr>
          <a:xfrm flipH="1">
            <a:off x="6078880" y="186479"/>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5" name="Google Shape;139;p7"/>
          <p:cNvSpPr/>
          <p:nvPr/>
        </p:nvSpPr>
        <p:spPr>
          <a:xfrm flipH="1">
            <a:off x="126330" y="128727"/>
            <a:ext cx="8864870" cy="4860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86" y="0"/>
                </a:moveTo>
                <a:lnTo>
                  <a:pt x="1300" y="0"/>
                </a:lnTo>
                <a:cubicBezTo>
                  <a:pt x="997" y="0"/>
                  <a:pt x="752" y="467"/>
                  <a:pt x="752" y="1043"/>
                </a:cubicBezTo>
                <a:lnTo>
                  <a:pt x="767" y="1596"/>
                </a:lnTo>
                <a:cubicBezTo>
                  <a:pt x="767" y="1805"/>
                  <a:pt x="700" y="1985"/>
                  <a:pt x="605" y="2061"/>
                </a:cubicBezTo>
                <a:lnTo>
                  <a:pt x="515"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3771" y="2096"/>
                </a:lnTo>
                <a:lnTo>
                  <a:pt x="3681" y="2061"/>
                </a:lnTo>
                <a:cubicBezTo>
                  <a:pt x="3586" y="1985"/>
                  <a:pt x="3519" y="1805"/>
                  <a:pt x="3519" y="1596"/>
                </a:cubicBezTo>
                <a:lnTo>
                  <a:pt x="3534" y="1043"/>
                </a:lnTo>
                <a:cubicBezTo>
                  <a:pt x="3534" y="467"/>
                  <a:pt x="3289" y="0"/>
                  <a:pt x="2986" y="0"/>
                </a:cubicBezTo>
                <a:close/>
              </a:path>
            </a:pathLst>
          </a:custGeom>
          <a:solidFill>
            <a:srgbClr val="B0BBE8"/>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6" name="Google Shape;140;p7"/>
          <p:cNvSpPr/>
          <p:nvPr/>
        </p:nvSpPr>
        <p:spPr>
          <a:xfrm>
            <a:off x="236842" y="174447"/>
            <a:ext cx="8689366" cy="4727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20" y="0"/>
                </a:moveTo>
                <a:lnTo>
                  <a:pt x="18772" y="0"/>
                </a:lnTo>
                <a:cubicBezTo>
                  <a:pt x="18494" y="0"/>
                  <a:pt x="18269" y="467"/>
                  <a:pt x="18269" y="1043"/>
                </a:cubicBezTo>
                <a:lnTo>
                  <a:pt x="18283" y="1596"/>
                </a:lnTo>
                <a:cubicBezTo>
                  <a:pt x="18283" y="1805"/>
                  <a:pt x="18221" y="1985"/>
                  <a:pt x="18134" y="2061"/>
                </a:cubicBezTo>
                <a:lnTo>
                  <a:pt x="18052" y="2096"/>
                </a:lnTo>
                <a:lnTo>
                  <a:pt x="382" y="2096"/>
                </a:lnTo>
                <a:cubicBezTo>
                  <a:pt x="171" y="2096"/>
                  <a:pt x="0" y="2337"/>
                  <a:pt x="0" y="2756"/>
                </a:cubicBezTo>
                <a:cubicBezTo>
                  <a:pt x="9" y="8702"/>
                  <a:pt x="18" y="14648"/>
                  <a:pt x="27" y="20594"/>
                </a:cubicBezTo>
                <a:cubicBezTo>
                  <a:pt x="27" y="21013"/>
                  <a:pt x="135" y="21584"/>
                  <a:pt x="346" y="21584"/>
                </a:cubicBezTo>
                <a:lnTo>
                  <a:pt x="21218" y="21600"/>
                </a:lnTo>
                <a:cubicBezTo>
                  <a:pt x="21429" y="21600"/>
                  <a:pt x="21600" y="21260"/>
                  <a:pt x="21600" y="20841"/>
                </a:cubicBezTo>
                <a:lnTo>
                  <a:pt x="21600" y="2854"/>
                </a:lnTo>
                <a:cubicBezTo>
                  <a:pt x="21600" y="2435"/>
                  <a:pt x="21429" y="2096"/>
                  <a:pt x="21218" y="2096"/>
                </a:cubicBezTo>
                <a:lnTo>
                  <a:pt x="21041" y="2096"/>
                </a:lnTo>
                <a:lnTo>
                  <a:pt x="20959" y="2061"/>
                </a:lnTo>
                <a:cubicBezTo>
                  <a:pt x="20871" y="1985"/>
                  <a:pt x="20810" y="1805"/>
                  <a:pt x="20810" y="1596"/>
                </a:cubicBezTo>
                <a:lnTo>
                  <a:pt x="20824" y="1043"/>
                </a:lnTo>
                <a:cubicBezTo>
                  <a:pt x="20824" y="467"/>
                  <a:pt x="20598" y="0"/>
                  <a:pt x="20320"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7" name="نص العنوان"/>
          <p:cNvSpPr txBox="1"/>
          <p:nvPr>
            <p:ph type="title"/>
          </p:nvPr>
        </p:nvSpPr>
        <p:spPr>
          <a:prstGeom prst="rect">
            <a:avLst/>
          </a:prstGeom>
        </p:spPr>
        <p:txBody>
          <a:bodyPr/>
          <a:lstStyle/>
          <a:p>
            <a:pPr/>
            <a:r>
              <a:t>نص العنوان</a:t>
            </a:r>
          </a:p>
        </p:txBody>
      </p:sp>
      <p:sp>
        <p:nvSpPr>
          <p:cNvPr id="168" name="مستوى النص الأول…"/>
          <p:cNvSpPr txBox="1"/>
          <p:nvPr>
            <p:ph type="body" sz="half"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69" name="Google Shape;150;p7"/>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solidFill>
                  <a:schemeClr val="accent6"/>
                </a:solidFill>
              </a:defRPr>
            </a:lvl1pPr>
          </a:lstStyle>
          <a:p>
            <a:pPr/>
            <a:r>
              <a:t>SLIDESMANIA.COM</a:t>
            </a:r>
          </a:p>
        </p:txBody>
      </p:sp>
      <p:pic>
        <p:nvPicPr>
          <p:cNvPr id="170" name="phonto.png" descr="phonto.png"/>
          <p:cNvPicPr>
            <a:picLocks noChangeAspect="1"/>
          </p:cNvPicPr>
          <p:nvPr/>
        </p:nvPicPr>
        <p:blipFill>
          <a:blip r:embed="rId2">
            <a:alphaModFix amt="69863"/>
            <a:extLst/>
          </a:blip>
          <a:srcRect l="34041" t="40323" r="27636" b="40323"/>
          <a:stretch>
            <a:fillRect/>
          </a:stretch>
        </p:blipFill>
        <p:spPr>
          <a:xfrm>
            <a:off x="274937" y="4499664"/>
            <a:ext cx="1390235" cy="309779"/>
          </a:xfrm>
          <a:prstGeom prst="rect">
            <a:avLst/>
          </a:prstGeom>
          <a:ln w="12700">
            <a:miter lim="400000"/>
          </a:ln>
        </p:spPr>
      </p:pic>
      <p:pic>
        <p:nvPicPr>
          <p:cNvPr id="171" name="IMG_1539.png" descr="IMG_1539.png"/>
          <p:cNvPicPr>
            <a:picLocks noChangeAspect="1"/>
          </p:cNvPicPr>
          <p:nvPr/>
        </p:nvPicPr>
        <p:blipFill>
          <a:blip r:embed="rId3">
            <a:alphaModFix amt="7762"/>
            <a:extLst/>
          </a:blip>
          <a:srcRect l="15572" t="21911" r="15572" b="14111"/>
          <a:stretch>
            <a:fillRect/>
          </a:stretch>
        </p:blipFill>
        <p:spPr>
          <a:xfrm>
            <a:off x="368996" y="3290782"/>
            <a:ext cx="1296196" cy="1208880"/>
          </a:xfrm>
          <a:prstGeom prst="rect">
            <a:avLst/>
          </a:prstGeom>
          <a:ln w="12700">
            <a:miter lim="400000"/>
          </a:ln>
        </p:spPr>
      </p:pic>
      <p:sp>
        <p:nvSpPr>
          <p:cNvPr id="17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13">
    <p:spTree>
      <p:nvGrpSpPr>
        <p:cNvPr id="1" name=""/>
        <p:cNvGrpSpPr/>
        <p:nvPr/>
      </p:nvGrpSpPr>
      <p:grpSpPr>
        <a:xfrm>
          <a:off x="0" y="0"/>
          <a:ext cx="0" cy="0"/>
          <a:chOff x="0" y="0"/>
          <a:chExt cx="0" cy="0"/>
        </a:xfrm>
      </p:grpSpPr>
      <p:sp>
        <p:nvSpPr>
          <p:cNvPr id="179"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180"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81"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82"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grpSp>
        <p:nvGrpSpPr>
          <p:cNvPr id="192" name="Google Shape;152;p8"/>
          <p:cNvGrpSpPr/>
          <p:nvPr/>
        </p:nvGrpSpPr>
        <p:grpSpPr>
          <a:xfrm>
            <a:off x="0" y="0"/>
            <a:ext cx="9144000" cy="5143500"/>
            <a:chOff x="0" y="0"/>
            <a:chExt cx="9144000" cy="5143500"/>
          </a:xfrm>
        </p:grpSpPr>
        <p:sp>
          <p:nvSpPr>
            <p:cNvPr id="183" name="Google Shape;153;p8"/>
            <p:cNvSpPr/>
            <p:nvPr/>
          </p:nvSpPr>
          <p:spPr>
            <a:xfrm>
              <a:off x="0" y="0"/>
              <a:ext cx="9144000" cy="5143500"/>
            </a:xfrm>
            <a:prstGeom prst="rect">
              <a:avLst/>
            </a:prstGeom>
            <a:solidFill>
              <a:srgbClr val="FFFFFF"/>
            </a:solidFill>
            <a:ln w="12700" cap="flat">
              <a:noFill/>
              <a:miter lim="400000"/>
            </a:ln>
            <a:effectLst/>
          </p:spPr>
          <p:txBody>
            <a:bodyPr wrap="square" lIns="34289" tIns="34289" rIns="34289" bIns="34289" numCol="1" anchor="ctr">
              <a:noAutofit/>
            </a:bodyPr>
            <a:lstStyle/>
            <a:p>
              <a:pPr rtl="0">
                <a:defRPr>
                  <a:latin typeface="+mn-lt"/>
                  <a:ea typeface="+mn-ea"/>
                  <a:cs typeface="+mn-cs"/>
                  <a:sym typeface="Arial"/>
                </a:defRPr>
              </a:pPr>
            </a:p>
          </p:txBody>
        </p:sp>
        <p:pic>
          <p:nvPicPr>
            <p:cNvPr id="184" name="Google Shape;154;p8" descr="Google Shape;154;p8">
              <a:hlinkClick r:id="rId2" invalidUrl="" action="" tgtFrame="" tooltip="" history="1" highlightClick="0" endSnd="0"/>
            </p:cNvPr>
            <p:cNvPicPr>
              <a:picLocks noChangeAspect="1"/>
            </p:cNvPicPr>
            <p:nvPr/>
          </p:nvPicPr>
          <p:blipFill>
            <a:blip r:embed="rId3">
              <a:extLst/>
            </a:blip>
            <a:stretch>
              <a:fillRect/>
            </a:stretch>
          </p:blipFill>
          <p:spPr>
            <a:xfrm>
              <a:off x="349198" y="248324"/>
              <a:ext cx="3826102" cy="1650976"/>
            </a:xfrm>
            <a:prstGeom prst="rect">
              <a:avLst/>
            </a:prstGeom>
            <a:ln w="12700" cap="flat">
              <a:noFill/>
              <a:miter lim="400000"/>
            </a:ln>
            <a:effectLst/>
          </p:spPr>
        </p:pic>
        <p:sp>
          <p:nvSpPr>
            <p:cNvPr id="185" name="Google Shape;155;p8"/>
            <p:cNvSpPr txBox="1"/>
            <p:nvPr/>
          </p:nvSpPr>
          <p:spPr>
            <a:xfrm>
              <a:off x="381918" y="2143544"/>
              <a:ext cx="6648789" cy="2672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75" tIns="34275" rIns="34275" bIns="34275" numCol="1" anchor="t">
              <a:spAutoFit/>
            </a:bodyPr>
            <a:lstStyle/>
            <a:p>
              <a:pPr rtl="0">
                <a:defRPr b="1" sz="2600">
                  <a:solidFill>
                    <a:srgbClr val="3F3F3F"/>
                  </a:solidFill>
                </a:defRPr>
              </a:pPr>
              <a:r>
                <a:t>Free </a:t>
              </a:r>
              <a:r>
                <a:rPr b="0"/>
                <a:t>themes and templates for </a:t>
              </a:r>
              <a:r>
                <a:t>Google Slides</a:t>
              </a:r>
              <a:r>
                <a:rPr b="0"/>
                <a:t> or </a:t>
              </a:r>
              <a:r>
                <a:t>PowerPoint</a:t>
              </a:r>
            </a:p>
            <a:p>
              <a:pPr rtl="0">
                <a:defRPr b="1" sz="2600">
                  <a:solidFill>
                    <a:srgbClr val="3F3F3F"/>
                  </a:solidFill>
                </a:defRPr>
              </a:pPr>
            </a:p>
            <a:p>
              <a:pPr rtl="0">
                <a:defRPr b="1" sz="2600">
                  <a:solidFill>
                    <a:srgbClr val="3F3F3F"/>
                  </a:solidFill>
                </a:defRPr>
              </a:pPr>
            </a:p>
            <a:p>
              <a:pPr rtl="0">
                <a:defRPr b="1" sz="2200">
                  <a:solidFill>
                    <a:srgbClr val="FFCB25"/>
                  </a:solidFill>
                </a:defRPr>
              </a:pPr>
              <a:r>
                <a:t>NOT to be sold as is or modified!</a:t>
              </a:r>
            </a:p>
            <a:p>
              <a:pPr rtl="0">
                <a:defRPr sz="2000">
                  <a:solidFill>
                    <a:srgbClr val="3F3F3F"/>
                  </a:solidFill>
                </a:defRPr>
              </a:pPr>
              <a:r>
                <a:t>Read </a:t>
              </a:r>
              <a:r>
                <a:rPr u="sng">
                  <a:solidFill>
                    <a:srgbClr val="0000FF"/>
                  </a:solidFill>
                  <a:uFill>
                    <a:solidFill>
                      <a:srgbClr val="0000FF"/>
                    </a:solidFill>
                  </a:uFill>
                  <a:hlinkClick r:id="rId4" invalidUrl="" action="" tgtFrame="" tooltip="" history="1" highlightClick="0" endSnd="0"/>
                </a:rPr>
                <a:t>FAQ</a:t>
              </a:r>
              <a:r>
                <a:rPr b="1" sz="3200">
                  <a:solidFill>
                    <a:srgbClr val="FFCB25"/>
                  </a:solidFill>
                </a:rPr>
                <a:t> </a:t>
              </a:r>
              <a:r>
                <a:t>on slidesmania.com</a:t>
              </a:r>
            </a:p>
            <a:p>
              <a:pPr rtl="0">
                <a:defRPr sz="1400">
                  <a:solidFill>
                    <a:srgbClr val="3F3F3F"/>
                  </a:solidFill>
                </a:defRPr>
              </a:pPr>
              <a:r>
                <a:t>Do not remove the slidesmania.com text on the sides.</a:t>
              </a:r>
            </a:p>
          </p:txBody>
        </p:sp>
        <p:sp>
          <p:nvSpPr>
            <p:cNvPr id="186" name="Google Shape;156;p8"/>
            <p:cNvSpPr/>
            <p:nvPr/>
          </p:nvSpPr>
          <p:spPr>
            <a:xfrm>
              <a:off x="7817525" y="4266643"/>
              <a:ext cx="1121402" cy="9677"/>
            </a:xfrm>
            <a:prstGeom prst="line">
              <a:avLst/>
            </a:prstGeom>
            <a:noFill/>
            <a:ln w="25400" cap="flat">
              <a:solidFill>
                <a:srgbClr val="FFCB25"/>
              </a:solidFill>
              <a:prstDash val="solid"/>
              <a:round/>
            </a:ln>
            <a:effectLst/>
          </p:spPr>
          <p:txBody>
            <a:bodyPr wrap="square" lIns="45718" tIns="45718" rIns="45718" bIns="45718" numCol="1" anchor="t">
              <a:noAutofit/>
            </a:bodyPr>
            <a:lstStyle/>
            <a:p>
              <a:pPr/>
            </a:p>
          </p:txBody>
        </p:sp>
        <p:pic>
          <p:nvPicPr>
            <p:cNvPr id="187" name="Google Shape;157;p8" descr="Google Shape;157;p8">
              <a:hlinkClick r:id="rId5" invalidUrl="" action="" tgtFrame="" tooltip="" history="1" highlightClick="0" endSnd="0"/>
            </p:cNvPr>
            <p:cNvPicPr>
              <a:picLocks noChangeAspect="1"/>
            </p:cNvPicPr>
            <p:nvPr/>
          </p:nvPicPr>
          <p:blipFill>
            <a:blip r:embed="rId6">
              <a:extLst/>
            </a:blip>
            <a:stretch>
              <a:fillRect/>
            </a:stretch>
          </p:blipFill>
          <p:spPr>
            <a:xfrm>
              <a:off x="6736918" y="4434228"/>
              <a:ext cx="534926" cy="478399"/>
            </a:xfrm>
            <a:prstGeom prst="rect">
              <a:avLst/>
            </a:prstGeom>
            <a:ln w="12700" cap="flat">
              <a:noFill/>
              <a:miter lim="400000"/>
            </a:ln>
            <a:effectLst/>
          </p:spPr>
        </p:pic>
        <p:pic>
          <p:nvPicPr>
            <p:cNvPr id="188" name="Google Shape;158;p8" descr="Google Shape;158;p8">
              <a:hlinkClick r:id="rId7" invalidUrl="" action="" tgtFrame="" tooltip="" history="1" highlightClick="0" endSnd="0"/>
            </p:cNvPr>
            <p:cNvPicPr>
              <a:picLocks noChangeAspect="1"/>
            </p:cNvPicPr>
            <p:nvPr/>
          </p:nvPicPr>
          <p:blipFill>
            <a:blip r:embed="rId8">
              <a:extLst/>
            </a:blip>
            <a:stretch>
              <a:fillRect/>
            </a:stretch>
          </p:blipFill>
          <p:spPr>
            <a:xfrm>
              <a:off x="7323321" y="4437598"/>
              <a:ext cx="531497" cy="471661"/>
            </a:xfrm>
            <a:prstGeom prst="rect">
              <a:avLst/>
            </a:prstGeom>
            <a:ln w="12700" cap="flat">
              <a:noFill/>
              <a:miter lim="400000"/>
            </a:ln>
            <a:effectLst/>
          </p:spPr>
        </p:pic>
        <p:pic>
          <p:nvPicPr>
            <p:cNvPr id="189" name="Google Shape;159;p8" descr="Google Shape;159;p8">
              <a:hlinkClick r:id="rId9" invalidUrl="" action="" tgtFrame="" tooltip="" history="1" highlightClick="0" endSnd="0"/>
            </p:cNvPr>
            <p:cNvPicPr>
              <a:picLocks noChangeAspect="1"/>
            </p:cNvPicPr>
            <p:nvPr/>
          </p:nvPicPr>
          <p:blipFill>
            <a:blip r:embed="rId10">
              <a:extLst/>
            </a:blip>
            <a:stretch>
              <a:fillRect/>
            </a:stretch>
          </p:blipFill>
          <p:spPr>
            <a:xfrm>
              <a:off x="7906286" y="4429176"/>
              <a:ext cx="459488" cy="468293"/>
            </a:xfrm>
            <a:prstGeom prst="rect">
              <a:avLst/>
            </a:prstGeom>
            <a:ln w="12700" cap="flat">
              <a:noFill/>
              <a:miter lim="400000"/>
            </a:ln>
            <a:effectLst/>
          </p:spPr>
        </p:pic>
        <p:pic>
          <p:nvPicPr>
            <p:cNvPr id="190" name="Google Shape;160;p8" descr="Google Shape;160;p8">
              <a:hlinkClick r:id="rId11" invalidUrl="" action="" tgtFrame="" tooltip="" history="1" highlightClick="0" endSnd="0"/>
            </p:cNvPr>
            <p:cNvPicPr>
              <a:picLocks noChangeAspect="1"/>
            </p:cNvPicPr>
            <p:nvPr/>
          </p:nvPicPr>
          <p:blipFill>
            <a:blip r:embed="rId12">
              <a:extLst/>
            </a:blip>
            <a:stretch>
              <a:fillRect/>
            </a:stretch>
          </p:blipFill>
          <p:spPr>
            <a:xfrm>
              <a:off x="8414287" y="4437598"/>
              <a:ext cx="524639" cy="451447"/>
            </a:xfrm>
            <a:prstGeom prst="rect">
              <a:avLst/>
            </a:prstGeom>
            <a:ln w="12700" cap="flat">
              <a:noFill/>
              <a:miter lim="400000"/>
            </a:ln>
            <a:effectLst/>
          </p:spPr>
        </p:pic>
        <p:sp>
          <p:nvSpPr>
            <p:cNvPr id="191" name="Google Shape;161;p8"/>
            <p:cNvSpPr txBox="1"/>
            <p:nvPr/>
          </p:nvSpPr>
          <p:spPr>
            <a:xfrm>
              <a:off x="5304375" y="3610031"/>
              <a:ext cx="3686627" cy="416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67" tIns="68567" rIns="68567" bIns="68567" numCol="1" anchor="t">
              <a:spAutoFit/>
            </a:bodyPr>
            <a:lstStyle>
              <a:lvl1pPr algn="r" rtl="0">
                <a:defRPr b="1" sz="1800">
                  <a:solidFill>
                    <a:srgbClr val="252525"/>
                  </a:solidFill>
                </a:defRPr>
              </a:lvl1pPr>
            </a:lstStyle>
            <a:p>
              <a:pPr/>
              <a:r>
                <a:t>Sharing is caring!</a:t>
              </a:r>
            </a:p>
          </p:txBody>
        </p:sp>
      </p:grpSp>
      <p:sp>
        <p:nvSpPr>
          <p:cNvPr id="193" name="رقم الشريحة"/>
          <p:cNvSpPr txBox="1"/>
          <p:nvPr>
            <p:ph type="sldNum" sz="quarter" idx="2"/>
          </p:nvPr>
        </p:nvSpPr>
        <p:spPr>
          <a:xfrm>
            <a:off x="6237436" y="4614208"/>
            <a:ext cx="315765" cy="3061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solidFill>
      </p:bgPr>
    </p:bg>
    <p:spTree>
      <p:nvGrpSpPr>
        <p:cNvPr id="1" name=""/>
        <p:cNvGrpSpPr/>
        <p:nvPr/>
      </p:nvGrpSpPr>
      <p:grpSpPr>
        <a:xfrm>
          <a:off x="0" y="0"/>
          <a:ext cx="0" cy="0"/>
          <a:chOff x="0" y="0"/>
          <a:chExt cx="0" cy="0"/>
        </a:xfrm>
      </p:grpSpPr>
      <p:sp>
        <p:nvSpPr>
          <p:cNvPr id="2"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rtl="0">
              <a:defRPr>
                <a:latin typeface="+mn-lt"/>
                <a:ea typeface="+mn-ea"/>
                <a:cs typeface="+mn-cs"/>
                <a:sym typeface="Arial"/>
              </a:defRPr>
            </a:pPr>
          </a:p>
        </p:txBody>
      </p:sp>
      <p:sp>
        <p:nvSpPr>
          <p:cNvPr id="3" name="Google Shape;7;p1"/>
          <p:cNvSpPr/>
          <p:nvPr/>
        </p:nvSpPr>
        <p:spPr>
          <a:xfrm flipH="1">
            <a:off x="3927804" y="2079524"/>
            <a:ext cx="5216196"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 name="Google Shape;8;p1"/>
          <p:cNvSpPr/>
          <p:nvPr/>
        </p:nvSpPr>
        <p:spPr>
          <a:xfrm flipH="1" rot="10800000">
            <a:off x="0" y="-919"/>
            <a:ext cx="5879660"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 name="Google Shape;12;p1"/>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lvl1pPr>
          </a:lstStyle>
          <a:p>
            <a:pPr/>
            <a:r>
              <a:t>SLIDESMANIA.COM</a:t>
            </a:r>
          </a:p>
        </p:txBody>
      </p:sp>
      <p:sp>
        <p:nvSpPr>
          <p:cNvPr id="6" name="Google Shape;15;p2"/>
          <p:cNvSpPr/>
          <p:nvPr/>
        </p:nvSpPr>
        <p:spPr>
          <a:xfrm flipH="1">
            <a:off x="7433350"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 name="Google Shape;16;p2"/>
          <p:cNvSpPr/>
          <p:nvPr/>
        </p:nvSpPr>
        <p:spPr>
          <a:xfrm flipH="1">
            <a:off x="7493792"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 name="Google Shape;17;p2"/>
          <p:cNvSpPr/>
          <p:nvPr/>
        </p:nvSpPr>
        <p:spPr>
          <a:xfrm flipH="1">
            <a:off x="6019884"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 name="Google Shape;18;p2"/>
          <p:cNvSpPr/>
          <p:nvPr/>
        </p:nvSpPr>
        <p:spPr>
          <a:xfrm flipH="1">
            <a:off x="6078880" y="186479"/>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 name="Google Shape;19;p2"/>
          <p:cNvSpPr/>
          <p:nvPr/>
        </p:nvSpPr>
        <p:spPr>
          <a:xfrm flipH="1">
            <a:off x="4606418" y="134742"/>
            <a:ext cx="1348500"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 name="Google Shape;20;p2"/>
          <p:cNvSpPr/>
          <p:nvPr/>
        </p:nvSpPr>
        <p:spPr>
          <a:xfrm flipH="1">
            <a:off x="4671183"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 name="Google Shape;21;p2"/>
          <p:cNvSpPr/>
          <p:nvPr/>
        </p:nvSpPr>
        <p:spPr>
          <a:xfrm flipH="1">
            <a:off x="3192952"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 name="Google Shape;22;p2"/>
          <p:cNvSpPr/>
          <p:nvPr/>
        </p:nvSpPr>
        <p:spPr>
          <a:xfrm flipH="1">
            <a:off x="3256271" y="182870"/>
            <a:ext cx="1229103" cy="472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 name="Google Shape;23;p2"/>
          <p:cNvSpPr/>
          <p:nvPr/>
        </p:nvSpPr>
        <p:spPr>
          <a:xfrm flipH="1">
            <a:off x="1779486" y="134742"/>
            <a:ext cx="1348501"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 name="Google Shape;24;p2"/>
          <p:cNvSpPr/>
          <p:nvPr/>
        </p:nvSpPr>
        <p:spPr>
          <a:xfrm flipH="1">
            <a:off x="1828121" y="184072"/>
            <a:ext cx="1229103" cy="47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 name="Google Shape;25;p2"/>
          <p:cNvSpPr/>
          <p:nvPr/>
        </p:nvSpPr>
        <p:spPr>
          <a:xfrm flipH="1">
            <a:off x="126330" y="128727"/>
            <a:ext cx="8864870" cy="4860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06" y="0"/>
                </a:moveTo>
                <a:lnTo>
                  <a:pt x="18520" y="0"/>
                </a:lnTo>
                <a:cubicBezTo>
                  <a:pt x="18217" y="0"/>
                  <a:pt x="17972" y="467"/>
                  <a:pt x="17972" y="1043"/>
                </a:cubicBezTo>
                <a:lnTo>
                  <a:pt x="17987" y="1596"/>
                </a:lnTo>
                <a:cubicBezTo>
                  <a:pt x="17987" y="1805"/>
                  <a:pt x="17920" y="1985"/>
                  <a:pt x="17825" y="2061"/>
                </a:cubicBezTo>
                <a:lnTo>
                  <a:pt x="17735"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20991" y="2096"/>
                </a:lnTo>
                <a:lnTo>
                  <a:pt x="20901" y="2061"/>
                </a:lnTo>
                <a:cubicBezTo>
                  <a:pt x="20806" y="1985"/>
                  <a:pt x="20739" y="1805"/>
                  <a:pt x="20739" y="1596"/>
                </a:cubicBezTo>
                <a:lnTo>
                  <a:pt x="20754" y="1043"/>
                </a:lnTo>
                <a:cubicBezTo>
                  <a:pt x="20754" y="467"/>
                  <a:pt x="20509" y="0"/>
                  <a:pt x="20206" y="0"/>
                </a:cubicBezTo>
                <a:close/>
              </a:path>
            </a:pathLst>
          </a:custGeom>
          <a:solidFill>
            <a:srgbClr val="FF9DA6"/>
          </a:solidFill>
          <a:ln w="12700">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 name="نص العنوان"/>
          <p:cNvSpPr txBox="1"/>
          <p:nvPr>
            <p:ph type="title"/>
          </p:nvPr>
        </p:nvSpPr>
        <p:spPr>
          <a:xfrm>
            <a:off x="4581525" y="898893"/>
            <a:ext cx="4139775" cy="498826"/>
          </a:xfrm>
          <a:prstGeom prst="rect">
            <a:avLst/>
          </a:prstGeom>
          <a:ln w="12700">
            <a:miter lim="400000"/>
          </a:ln>
          <a:effectLst>
            <a:outerShdw sx="100000" sy="100000" kx="0" ky="0" algn="b" rotWithShape="0" blurRad="38100" dist="12700" dir="3000000">
              <a:srgbClr val="000000">
                <a:alpha val="50000"/>
              </a:srgbClr>
            </a:outerShdw>
          </a:effectLst>
          <a:extLst>
            <a:ext uri="{C572A759-6A51-4108-AA02-DFA0A04FC94B}">
              <ma14:wrappingTextBoxFlag xmlns:ma14="http://schemas.microsoft.com/office/mac/drawingml/2011/main" val="1"/>
            </a:ext>
          </a:extLst>
        </p:spPr>
        <p:txBody>
          <a:bodyPr lIns="91423" tIns="91423" rIns="91423" bIns="91423" anchor="ctr">
            <a:normAutofit fontScale="100000" lnSpcReduction="0"/>
          </a:bodyPr>
          <a:lstStyle/>
          <a:p>
            <a:pPr/>
            <a:r>
              <a:t>نص العنوان</a:t>
            </a:r>
          </a:p>
        </p:txBody>
      </p:sp>
      <p:sp>
        <p:nvSpPr>
          <p:cNvPr id="18" name="مستوى النص الأول…"/>
          <p:cNvSpPr txBox="1"/>
          <p:nvPr>
            <p:ph type="body" idx="1"/>
          </p:nvPr>
        </p:nvSpPr>
        <p:spPr>
          <a:xfrm>
            <a:off x="4581525" y="1547927"/>
            <a:ext cx="4139775" cy="3196128"/>
          </a:xfrm>
          <a:prstGeom prst="rect">
            <a:avLst/>
          </a:prstGeom>
          <a:ln w="12700">
            <a:miter lim="400000"/>
          </a:ln>
          <a:effectLst>
            <a:outerShdw sx="100000" sy="100000" kx="0" ky="0" algn="b" rotWithShape="0" blurRad="38100" dist="12700" dir="5400000">
              <a:srgbClr val="000000">
                <a:alpha val="58000"/>
              </a:srgbClr>
            </a:outerShdw>
          </a:effectLst>
          <a:extLst>
            <a:ext uri="{C572A759-6A51-4108-AA02-DFA0A04FC94B}">
              <ma14:wrappingTextBoxFlag xmlns:ma14="http://schemas.microsoft.com/office/mac/drawingml/2011/main" val="1"/>
            </a:ext>
          </a:extLst>
        </p:spPr>
        <p:txBody>
          <a:bodyPr lIns="68567" tIns="68567" rIns="68567" bIns="68567">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9" name="Google Shape;35;p2"/>
          <p:cNvSpPr txBox="1"/>
          <p:nvPr/>
        </p:nvSpPr>
        <p:spPr>
          <a:xfrm rot="5400000">
            <a:off x="-486157" y="338613"/>
            <a:ext cx="1184853" cy="416537"/>
          </a:xfrm>
          <a:prstGeom prst="rect">
            <a:avLst/>
          </a:prstGeom>
          <a:ln w="12700">
            <a:miter lim="400000"/>
          </a:ln>
          <a:extLst>
            <a:ext uri="{C572A759-6A51-4108-AA02-DFA0A04FC94B}">
              <ma14:wrappingTextBoxFlag xmlns:ma14="http://schemas.microsoft.com/office/mac/drawingml/2011/main" val="1"/>
            </a:ext>
          </a:extLst>
        </p:spPr>
        <p:txBody>
          <a:bodyPr lIns="68567" tIns="68567" rIns="68567" bIns="68567" anchor="b">
            <a:spAutoFit/>
          </a:bodyPr>
          <a:lstStyle>
            <a:lvl1pPr rtl="0">
              <a:defRPr sz="900">
                <a:solidFill>
                  <a:schemeClr val="accent1"/>
                </a:solidFill>
              </a:defRPr>
            </a:lvl1pPr>
          </a:lstStyle>
          <a:p>
            <a:pPr/>
            <a:r>
              <a:t>SLIDESMANIA.COM</a:t>
            </a:r>
          </a:p>
        </p:txBody>
      </p:sp>
      <p:pic>
        <p:nvPicPr>
          <p:cNvPr id="20" name="phonto.png" descr="phonto.png"/>
          <p:cNvPicPr>
            <a:picLocks noChangeAspect="1"/>
          </p:cNvPicPr>
          <p:nvPr/>
        </p:nvPicPr>
        <p:blipFill>
          <a:blip r:embed="rId2">
            <a:extLst/>
          </a:blip>
          <a:srcRect l="36448" t="35650" r="28235" b="35649"/>
          <a:stretch>
            <a:fillRect/>
          </a:stretch>
        </p:blipFill>
        <p:spPr>
          <a:xfrm>
            <a:off x="7813240" y="4525047"/>
            <a:ext cx="1105087" cy="396251"/>
          </a:xfrm>
          <a:prstGeom prst="rect">
            <a:avLst/>
          </a:prstGeom>
          <a:ln w="12700">
            <a:miter lim="400000"/>
          </a:ln>
        </p:spPr>
      </p:pic>
      <p:pic>
        <p:nvPicPr>
          <p:cNvPr id="21" name="IMG_1539.png" descr="IMG_1539.png"/>
          <p:cNvPicPr>
            <a:picLocks noChangeAspect="1"/>
          </p:cNvPicPr>
          <p:nvPr/>
        </p:nvPicPr>
        <p:blipFill>
          <a:blip r:embed="rId3">
            <a:alphaModFix amt="30365"/>
            <a:extLst/>
          </a:blip>
          <a:srcRect l="12843" t="22788" r="8092" b="17177"/>
          <a:stretch>
            <a:fillRect/>
          </a:stretch>
        </p:blipFill>
        <p:spPr>
          <a:xfrm>
            <a:off x="7710483" y="662063"/>
            <a:ext cx="1280860" cy="976239"/>
          </a:xfrm>
          <a:prstGeom prst="rect">
            <a:avLst/>
          </a:prstGeom>
          <a:ln w="12700">
            <a:miter lim="400000"/>
          </a:ln>
        </p:spPr>
      </p:pic>
      <p:sp>
        <p:nvSpPr>
          <p:cNvPr id="22" name="Google Shape;26;p2"/>
          <p:cNvSpPr/>
          <p:nvPr/>
        </p:nvSpPr>
        <p:spPr>
          <a:xfrm flipH="1">
            <a:off x="214084" y="167756"/>
            <a:ext cx="8689363" cy="47319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20" y="0"/>
                </a:moveTo>
                <a:lnTo>
                  <a:pt x="18772" y="0"/>
                </a:lnTo>
                <a:cubicBezTo>
                  <a:pt x="18494" y="0"/>
                  <a:pt x="18269" y="467"/>
                  <a:pt x="18269" y="1043"/>
                </a:cubicBezTo>
                <a:lnTo>
                  <a:pt x="18283" y="1596"/>
                </a:lnTo>
                <a:cubicBezTo>
                  <a:pt x="18283" y="1805"/>
                  <a:pt x="18221" y="1985"/>
                  <a:pt x="18134" y="2061"/>
                </a:cubicBezTo>
                <a:lnTo>
                  <a:pt x="18052" y="2096"/>
                </a:lnTo>
                <a:lnTo>
                  <a:pt x="382" y="2096"/>
                </a:lnTo>
                <a:cubicBezTo>
                  <a:pt x="171" y="2096"/>
                  <a:pt x="0" y="2337"/>
                  <a:pt x="0" y="2756"/>
                </a:cubicBezTo>
                <a:cubicBezTo>
                  <a:pt x="9" y="8702"/>
                  <a:pt x="18" y="14648"/>
                  <a:pt x="27" y="20594"/>
                </a:cubicBezTo>
                <a:cubicBezTo>
                  <a:pt x="27" y="21013"/>
                  <a:pt x="135" y="21584"/>
                  <a:pt x="346" y="21584"/>
                </a:cubicBezTo>
                <a:lnTo>
                  <a:pt x="21218" y="21600"/>
                </a:lnTo>
                <a:cubicBezTo>
                  <a:pt x="21429" y="21600"/>
                  <a:pt x="21600" y="21260"/>
                  <a:pt x="21600" y="20841"/>
                </a:cubicBezTo>
                <a:lnTo>
                  <a:pt x="21600" y="2854"/>
                </a:lnTo>
                <a:cubicBezTo>
                  <a:pt x="21600" y="2435"/>
                  <a:pt x="21429" y="2096"/>
                  <a:pt x="21218" y="2096"/>
                </a:cubicBezTo>
                <a:lnTo>
                  <a:pt x="21041" y="2096"/>
                </a:lnTo>
                <a:lnTo>
                  <a:pt x="20959" y="2061"/>
                </a:lnTo>
                <a:cubicBezTo>
                  <a:pt x="20871" y="1985"/>
                  <a:pt x="20810" y="1805"/>
                  <a:pt x="20810" y="1596"/>
                </a:cubicBezTo>
                <a:lnTo>
                  <a:pt x="20824" y="1043"/>
                </a:lnTo>
                <a:cubicBezTo>
                  <a:pt x="20824" y="467"/>
                  <a:pt x="20598" y="0"/>
                  <a:pt x="20320"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3" name="رقم الشريحة"/>
          <p:cNvSpPr txBox="1"/>
          <p:nvPr>
            <p:ph type="sldNum" sz="quarter" idx="2"/>
          </p:nvPr>
        </p:nvSpPr>
        <p:spPr>
          <a:xfrm>
            <a:off x="8705469" y="4706924"/>
            <a:ext cx="315765" cy="306110"/>
          </a:xfrm>
          <a:prstGeom prst="rect">
            <a:avLst/>
          </a:prstGeom>
          <a:ln w="12700">
            <a:miter lim="400000"/>
          </a:ln>
        </p:spPr>
        <p:txBody>
          <a:bodyPr wrap="none" lIns="91423" tIns="91423" rIns="91423" bIns="91423" anchor="ctr">
            <a:spAutoFit/>
          </a:bodyPr>
          <a:lstStyle>
            <a:lvl1pPr algn="r">
              <a:defRPr sz="900">
                <a:solidFill>
                  <a:srgbClr val="1E4E79"/>
                </a:solidFill>
                <a:latin typeface="+mn-lt"/>
                <a:ea typeface="+mn-ea"/>
                <a:cs typeface="+mn-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1pPr>
      <a:lvl2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2pPr>
      <a:lvl3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3pPr>
      <a:lvl4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4pPr>
      <a:lvl5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5pPr>
      <a:lvl6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6pPr>
      <a:lvl7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7pPr>
      <a:lvl8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8pPr>
      <a:lvl9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j-lt"/>
          <a:ea typeface="+mj-ea"/>
          <a:cs typeface="+mj-cs"/>
          <a:sym typeface="Helvetica"/>
        </a:defRPr>
      </a:lvl9pPr>
    </p:titleStyle>
    <p:bodyStyle>
      <a:lvl1pPr marL="3619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1pPr>
      <a:lvl2pPr marL="8191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2pPr>
      <a:lvl3pPr marL="12763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3pPr>
      <a:lvl4pPr marL="17335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4pPr>
      <a:lvl5pPr marL="21907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5pPr>
      <a:lvl6pPr marL="26479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6pPr>
      <a:lvl7pPr marL="31051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7pPr>
      <a:lvl8pPr marL="35623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8pPr>
      <a:lvl9pPr marL="40195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j-lt"/>
          <a:ea typeface="+mj-ea"/>
          <a:cs typeface="+mj-cs"/>
          <a:sym typeface="Helvetica"/>
        </a:defRPr>
      </a:lvl9pPr>
    </p:bodyStyle>
    <p:otherStyle>
      <a:lvl1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1pPr>
      <a:lvl2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2pPr>
      <a:lvl3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3pPr>
      <a:lvl4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4pPr>
      <a:lvl5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5pPr>
      <a:lvl6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6pPr>
      <a:lvl7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7pPr>
      <a:lvl8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8pPr>
      <a:lvl9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slide" Target="slide5.xml"/><Relationship Id="rId4" Type="http://schemas.openxmlformats.org/officeDocument/2006/relationships/image" Target="../media/image8.png"/><Relationship Id="rId5" Type="http://schemas.openxmlformats.org/officeDocument/2006/relationships/slide" Target="slide11.xml"/><Relationship Id="rId6" Type="http://schemas.openxmlformats.org/officeDocument/2006/relationships/slide" Target="slide8.xml"/><Relationship Id="rId7" Type="http://schemas.openxmlformats.org/officeDocument/2006/relationships/slide" Target="slide14.xml"/><Relationship Id="rId8" Type="http://schemas.openxmlformats.org/officeDocument/2006/relationships/slide" Target="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slide" Target="slide11.xml"/><Relationship Id="rId5" Type="http://schemas.openxmlformats.org/officeDocument/2006/relationships/slide" Target="slide5.xml"/><Relationship Id="rId6" Type="http://schemas.openxmlformats.org/officeDocument/2006/relationships/slide" Target="slide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image" Target="../media/image17.png"/><Relationship Id="rId5" Type="http://schemas.openxmlformats.org/officeDocument/2006/relationships/slide" Target="slide8.xml"/><Relationship Id="rId6" Type="http://schemas.openxmlformats.org/officeDocument/2006/relationships/slide" Target="slide5.xml"/><Relationship Id="rId7" Type="http://schemas.openxmlformats.org/officeDocument/2006/relationships/slide" Target="slide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slide" Target="slide8.xml"/><Relationship Id="rId5" Type="http://schemas.openxmlformats.org/officeDocument/2006/relationships/slide" Target="slide5.xml"/><Relationship Id="rId6" Type="http://schemas.openxmlformats.org/officeDocument/2006/relationships/slide" Target="slide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slide" Target="slide8.xml"/><Relationship Id="rId5" Type="http://schemas.openxmlformats.org/officeDocument/2006/relationships/slide" Target="slide5.xml"/><Relationship Id="rId6" Type="http://schemas.openxmlformats.org/officeDocument/2006/relationships/slide" Target="slide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2.xml"/><Relationship Id="rId3" Type="http://schemas.openxmlformats.org/officeDocument/2006/relationships/image" Target="../media/image18.png"/><Relationship Id="rId4" Type="http://schemas.openxmlformats.org/officeDocument/2006/relationships/slide" Target="slide11.xml"/><Relationship Id="rId5" Type="http://schemas.openxmlformats.org/officeDocument/2006/relationships/slide" Target="slide8.xml"/><Relationship Id="rId6" Type="http://schemas.openxmlformats.org/officeDocument/2006/relationships/slide" Target="slide5.xml"/><Relationship Id="rId7" Type="http://schemas.openxmlformats.org/officeDocument/2006/relationships/slide" Target="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 Target="slide14.xml"/><Relationship Id="rId5" Type="http://schemas.openxmlformats.org/officeDocument/2006/relationships/slide" Target="slide11.xml"/><Relationship Id="rId6" Type="http://schemas.openxmlformats.org/officeDocument/2006/relationships/slide" Target="slide8.xml"/><Relationship Id="rId7" Type="http://schemas.openxmlformats.org/officeDocument/2006/relationships/image" Target="../media/image11.png"/><Relationship Id="rId8" Type="http://schemas.openxmlformats.org/officeDocument/2006/relationships/slide" Target="slide5.xml"/><Relationship Id="rId9" Type="http://schemas.openxmlformats.org/officeDocument/2006/relationships/slide" Target="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 Target="slide11.xml"/><Relationship Id="rId6" Type="http://schemas.openxmlformats.org/officeDocument/2006/relationships/slide" Target="slide8.xml"/><Relationship Id="rId7" Type="http://schemas.openxmlformats.org/officeDocument/2006/relationships/slide" Target="slide5.xml"/><Relationship Id="rId8" Type="http://schemas.openxmlformats.org/officeDocument/2006/relationships/slide" Target="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xml"/><Relationship Id="rId3" Type="http://schemas.openxmlformats.org/officeDocument/2006/relationships/image" Target="../media/image14.png"/><Relationship Id="rId4" Type="http://schemas.openxmlformats.org/officeDocument/2006/relationships/slide" Target="slide11.xml"/><Relationship Id="rId5" Type="http://schemas.openxmlformats.org/officeDocument/2006/relationships/slide" Target="slide8.xml"/><Relationship Id="rId6" Type="http://schemas.openxmlformats.org/officeDocument/2006/relationships/slide" Target="slide5.xml"/><Relationship Id="rId7" Type="http://schemas.openxmlformats.org/officeDocument/2006/relationships/slide" Target="slide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image" Target="../media/image15.png"/><Relationship Id="rId5" Type="http://schemas.openxmlformats.org/officeDocument/2006/relationships/slide" Target="slide11.xml"/><Relationship Id="rId6" Type="http://schemas.openxmlformats.org/officeDocument/2006/relationships/slide" Target="slide8.xml"/><Relationship Id="rId7" Type="http://schemas.openxmlformats.org/officeDocument/2006/relationships/slide" Target="slide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slide" Target="slide11.xml"/><Relationship Id="rId5" Type="http://schemas.openxmlformats.org/officeDocument/2006/relationships/slide" Target="slide8.xml"/><Relationship Id="rId6" Type="http://schemas.openxmlformats.org/officeDocument/2006/relationships/slide" Target="slide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slide" Target="slide11.xml"/><Relationship Id="rId5" Type="http://schemas.openxmlformats.org/officeDocument/2006/relationships/slide" Target="slide8.xml"/><Relationship Id="rId6" Type="http://schemas.openxmlformats.org/officeDocument/2006/relationships/slide" Target="slide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image" Target="../media/image16.png"/><Relationship Id="rId5" Type="http://schemas.openxmlformats.org/officeDocument/2006/relationships/slide" Target="slide11.xml"/><Relationship Id="rId6" Type="http://schemas.openxmlformats.org/officeDocument/2006/relationships/slide" Target="slide5.xml"/><Relationship Id="rId7" Type="http://schemas.openxmlformats.org/officeDocument/2006/relationships/slide" Target="slide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slide" Target="slide14.xml"/><Relationship Id="rId4" Type="http://schemas.openxmlformats.org/officeDocument/2006/relationships/slide" Target="slide11.xml"/><Relationship Id="rId5" Type="http://schemas.openxmlformats.org/officeDocument/2006/relationships/slide" Target="slide5.xml"/><Relationship Id="rId6"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Google Shape;166;p9"/>
          <p:cNvSpPr/>
          <p:nvPr/>
        </p:nvSpPr>
        <p:spPr>
          <a:xfrm>
            <a:off x="3947831" y="1209318"/>
            <a:ext cx="4603277" cy="3324827"/>
          </a:xfrm>
          <a:prstGeom prst="roundRect">
            <a:avLst>
              <a:gd name="adj" fmla="val 9327"/>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3" name="Google Shape;167;p9"/>
          <p:cNvSpPr/>
          <p:nvPr/>
        </p:nvSpPr>
        <p:spPr>
          <a:xfrm>
            <a:off x="599172" y="1059857"/>
            <a:ext cx="2595152" cy="671401"/>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4" name="Google Shape;168;p9"/>
          <p:cNvSpPr/>
          <p:nvPr/>
        </p:nvSpPr>
        <p:spPr>
          <a:xfrm>
            <a:off x="673768" y="1116408"/>
            <a:ext cx="2437653" cy="546302"/>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5" name="Google Shape;169;p9"/>
          <p:cNvSpPr/>
          <p:nvPr/>
        </p:nvSpPr>
        <p:spPr>
          <a:xfrm>
            <a:off x="595009" y="2017006"/>
            <a:ext cx="2595153" cy="671402"/>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6" name="Google Shape;170;p9"/>
          <p:cNvSpPr/>
          <p:nvPr/>
        </p:nvSpPr>
        <p:spPr>
          <a:xfrm>
            <a:off x="669605" y="2073557"/>
            <a:ext cx="2437652" cy="546302"/>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7" name="Google Shape;171;p9"/>
          <p:cNvSpPr/>
          <p:nvPr/>
        </p:nvSpPr>
        <p:spPr>
          <a:xfrm>
            <a:off x="599172" y="2974157"/>
            <a:ext cx="2595152" cy="671403"/>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8" name="Google Shape;172;p9"/>
          <p:cNvSpPr/>
          <p:nvPr/>
        </p:nvSpPr>
        <p:spPr>
          <a:xfrm>
            <a:off x="673768" y="3030708"/>
            <a:ext cx="2437653" cy="546302"/>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9" name="Google Shape;173;p9"/>
          <p:cNvSpPr/>
          <p:nvPr/>
        </p:nvSpPr>
        <p:spPr>
          <a:xfrm>
            <a:off x="599172" y="3931308"/>
            <a:ext cx="2595152" cy="671402"/>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10" name="Google Shape;174;p9"/>
          <p:cNvSpPr/>
          <p:nvPr/>
        </p:nvSpPr>
        <p:spPr>
          <a:xfrm>
            <a:off x="673768" y="3987858"/>
            <a:ext cx="2437653" cy="546302"/>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grpSp>
        <p:nvGrpSpPr>
          <p:cNvPr id="221" name="Google Shape;180;p9"/>
          <p:cNvGrpSpPr/>
          <p:nvPr/>
        </p:nvGrpSpPr>
        <p:grpSpPr>
          <a:xfrm>
            <a:off x="3012081" y="3305845"/>
            <a:ext cx="946405" cy="1263992"/>
            <a:chOff x="0" y="-1"/>
            <a:chExt cx="946404" cy="1263990"/>
          </a:xfrm>
        </p:grpSpPr>
        <p:sp>
          <p:nvSpPr>
            <p:cNvPr id="211" name="Google Shape;181;p9"/>
            <p:cNvSpPr/>
            <p:nvPr/>
          </p:nvSpPr>
          <p:spPr>
            <a:xfrm flipH="1" rot="11710897">
              <a:off x="135732" y="68717"/>
              <a:ext cx="674939" cy="11265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19" name="Google Shape;182;p9"/>
            <p:cNvGrpSpPr/>
            <p:nvPr/>
          </p:nvGrpSpPr>
          <p:grpSpPr>
            <a:xfrm>
              <a:off x="84062" y="73420"/>
              <a:ext cx="778939" cy="1109654"/>
              <a:chOff x="-1" y="0"/>
              <a:chExt cx="778938" cy="1109652"/>
            </a:xfrm>
          </p:grpSpPr>
          <p:sp>
            <p:nvSpPr>
              <p:cNvPr id="212" name="Google Shape;183;p9"/>
              <p:cNvSpPr/>
              <p:nvPr/>
            </p:nvSpPr>
            <p:spPr>
              <a:xfrm flipH="1" rot="11718710">
                <a:off x="49138" y="602804"/>
                <a:ext cx="535039" cy="4440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3" name="Google Shape;184;p9"/>
              <p:cNvSpPr/>
              <p:nvPr/>
            </p:nvSpPr>
            <p:spPr>
              <a:xfrm flipH="1" rot="11718710">
                <a:off x="63268" y="573943"/>
                <a:ext cx="262847" cy="442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4" name="Google Shape;185;p9"/>
              <p:cNvSpPr/>
              <p:nvPr/>
            </p:nvSpPr>
            <p:spPr>
              <a:xfrm flipH="1" rot="918708">
                <a:off x="149363" y="64115"/>
                <a:ext cx="529540" cy="815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5" name="Google Shape;186;p9"/>
              <p:cNvSpPr/>
              <p:nvPr/>
            </p:nvSpPr>
            <p:spPr>
              <a:xfrm flipH="1" rot="918708">
                <a:off x="237300" y="62906"/>
                <a:ext cx="347293" cy="819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6" name="Google Shape;187;p9"/>
              <p:cNvSpPr/>
              <p:nvPr/>
            </p:nvSpPr>
            <p:spPr>
              <a:xfrm flipH="1" rot="918708">
                <a:off x="233500" y="66517"/>
                <a:ext cx="529540" cy="191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7" name="Google Shape;188;p9"/>
              <p:cNvSpPr/>
              <p:nvPr/>
            </p:nvSpPr>
            <p:spPr>
              <a:xfrm flipH="1" rot="918708">
                <a:off x="180783" y="956439"/>
                <a:ext cx="171052" cy="858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0" y="0"/>
                    </a:moveTo>
                    <a:cubicBezTo>
                      <a:pt x="13499" y="0"/>
                      <a:pt x="16088" y="1105"/>
                      <a:pt x="18443" y="3105"/>
                    </a:cubicBezTo>
                    <a:lnTo>
                      <a:pt x="21600" y="6544"/>
                    </a:lnTo>
                    <a:lnTo>
                      <a:pt x="10815" y="21600"/>
                    </a:lnTo>
                    <a:lnTo>
                      <a:pt x="0" y="6501"/>
                    </a:lnTo>
                    <a:lnTo>
                      <a:pt x="3118" y="3105"/>
                    </a:lnTo>
                    <a:cubicBezTo>
                      <a:pt x="5473" y="1105"/>
                      <a:pt x="8062" y="0"/>
                      <a:pt x="10780"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8" name="Google Shape;189;p9"/>
              <p:cNvSpPr/>
              <p:nvPr/>
            </p:nvSpPr>
            <p:spPr>
              <a:xfrm flipH="1" rot="913942">
                <a:off x="184793" y="235848"/>
                <a:ext cx="548575" cy="1291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20" name="Google Shape;190;p9"/>
            <p:cNvSpPr/>
            <p:nvPr/>
          </p:nvSpPr>
          <p:spPr>
            <a:xfrm flipH="1" rot="11715854">
              <a:off x="156102" y="105791"/>
              <a:ext cx="638932" cy="10633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22"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223" name="مسألة  ٥">
            <a:hlinkClick r:id="rId3"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pic>
        <p:nvPicPr>
          <p:cNvPr id="224" name="IMG_2581.png" descr="IMG_2581.png"/>
          <p:cNvPicPr>
            <a:picLocks noChangeAspect="1"/>
          </p:cNvPicPr>
          <p:nvPr/>
        </p:nvPicPr>
        <p:blipFill>
          <a:blip r:embed="rId4">
            <a:extLst/>
          </a:blip>
          <a:stretch>
            <a:fillRect/>
          </a:stretch>
        </p:blipFill>
        <p:spPr>
          <a:xfrm>
            <a:off x="3796210" y="349613"/>
            <a:ext cx="4884087" cy="4639884"/>
          </a:xfrm>
          <a:prstGeom prst="rect">
            <a:avLst/>
          </a:prstGeom>
          <a:ln w="12700">
            <a:miter lim="400000"/>
          </a:ln>
        </p:spPr>
      </p:pic>
      <p:sp>
        <p:nvSpPr>
          <p:cNvPr id="225" name="التاريخ"/>
          <p:cNvSpPr txBox="1"/>
          <p:nvPr/>
        </p:nvSpPr>
        <p:spPr>
          <a:xfrm>
            <a:off x="1917729" y="1229447"/>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التاريخ </a:t>
            </a:r>
          </a:p>
        </p:txBody>
      </p:sp>
      <p:sp>
        <p:nvSpPr>
          <p:cNvPr id="226" name="صفحة ١٢٨"/>
          <p:cNvSpPr txBox="1"/>
          <p:nvPr/>
        </p:nvSpPr>
        <p:spPr>
          <a:xfrm>
            <a:off x="1293433" y="4134663"/>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صفحة ١٢  </a:t>
            </a:r>
          </a:p>
        </p:txBody>
      </p:sp>
      <p:sp>
        <p:nvSpPr>
          <p:cNvPr id="227" name="الحصة"/>
          <p:cNvSpPr txBox="1"/>
          <p:nvPr/>
        </p:nvSpPr>
        <p:spPr>
          <a:xfrm>
            <a:off x="1861487" y="218812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الحصة </a:t>
            </a:r>
          </a:p>
        </p:txBody>
      </p:sp>
      <p:sp>
        <p:nvSpPr>
          <p:cNvPr id="228" name="الفصل"/>
          <p:cNvSpPr txBox="1"/>
          <p:nvPr/>
        </p:nvSpPr>
        <p:spPr>
          <a:xfrm>
            <a:off x="1806450" y="3172036"/>
            <a:ext cx="1122276"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الفصل </a:t>
            </a:r>
          </a:p>
        </p:txBody>
      </p:sp>
      <p:sp>
        <p:nvSpPr>
          <p:cNvPr id="229" name="الفصل الرابع : القسمة"/>
          <p:cNvSpPr txBox="1"/>
          <p:nvPr>
            <p:ph type="body" sz="quarter" idx="1"/>
          </p:nvPr>
        </p:nvSpPr>
        <p:spPr>
          <a:xfrm>
            <a:off x="4297669" y="3156100"/>
            <a:ext cx="4053173" cy="751244"/>
          </a:xfrm>
          <a:prstGeom prst="rect">
            <a:avLst/>
          </a:prstGeom>
          <a:effectLst/>
        </p:spPr>
        <p:txBody>
          <a:bodyPr lIns="45718" tIns="45718" rIns="45718" bIns="45718" anchor="ctr"/>
          <a:lstStyle>
            <a:lvl1pPr marL="0" indent="0" algn="ctr" defTabSz="914400" rtl="0">
              <a:lnSpc>
                <a:spcPct val="90000"/>
              </a:lnSpc>
              <a:spcBef>
                <a:spcPts val="1000"/>
              </a:spcBef>
              <a:buSzTx/>
              <a:buNone/>
              <a:defRPr>
                <a:solidFill>
                  <a:srgbClr val="2BB673"/>
                </a:solidFill>
                <a:latin typeface="Khalid Art bold"/>
                <a:ea typeface="Khalid Art bold"/>
                <a:cs typeface="Khalid Art bold"/>
                <a:sym typeface="Khalid Art bold"/>
              </a:defRPr>
            </a:lvl1pPr>
          </a:lstStyle>
          <a:p>
            <a:pPr/>
            <a:r>
              <a:t>الفصل الأول: الجبر الأنماط العددية و الدوال</a:t>
            </a:r>
          </a:p>
        </p:txBody>
      </p:sp>
      <p:sp>
        <p:nvSpPr>
          <p:cNvPr id="230" name="٤-٥ خطة تمثيل المعطيات"/>
          <p:cNvSpPr txBox="1"/>
          <p:nvPr/>
        </p:nvSpPr>
        <p:spPr>
          <a:xfrm>
            <a:off x="4296826" y="3805744"/>
            <a:ext cx="3956087" cy="4546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lgn="ctr" defTabSz="914400" rtl="0">
              <a:lnSpc>
                <a:spcPct val="90000"/>
              </a:lnSpc>
              <a:spcBef>
                <a:spcPts val="1000"/>
              </a:spcBef>
              <a:defRPr sz="2100">
                <a:solidFill>
                  <a:srgbClr val="6E85E0"/>
                </a:solidFill>
                <a:latin typeface="Almarai Extrabold"/>
                <a:ea typeface="Almarai Extrabold"/>
                <a:cs typeface="Almarai Extrabold"/>
                <a:sym typeface="Almarai Extrabold"/>
              </a:defRPr>
            </a:pPr>
            <a:r>
              <a:rPr>
                <a:solidFill>
                  <a:schemeClr val="accent1">
                    <a:satOff val="-49514"/>
                    <a:lumOff val="-14901"/>
                  </a:schemeClr>
                </a:solidFill>
              </a:rPr>
              <a:t>١-١</a:t>
            </a:r>
            <a:r>
              <a:t> الخطوات الأربع لحل المسألة</a:t>
            </a:r>
          </a:p>
        </p:txBody>
      </p:sp>
      <p:sp>
        <p:nvSpPr>
          <p:cNvPr id="231" name="مسألة ١٠">
            <a:hlinkClick r:id="rId5"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232" name="مسألة  ٦">
            <a:hlinkClick r:id="rId6"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233" name="الواجب">
            <a:hlinkClick r:id="rId7" invalidUrl="" action="ppaction://hlinksldjump" tgtFrame="" tooltip="" history="1" highlightClick="0" endSnd="0"/>
          </p:cNvPr>
          <p:cNvSpPr txBox="1"/>
          <p:nvPr/>
        </p:nvSpPr>
        <p:spPr>
          <a:xfrm>
            <a:off x="76072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234" name="المنزل">
            <a:hlinkClick r:id="rId8"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2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2" presetID="2" grpId="2" fill="hold">
                                  <p:stCondLst>
                                    <p:cond delay="0"/>
                                  </p:stCondLst>
                                  <p:iterate type="el" backwards="0">
                                    <p:tmAbs val="0"/>
                                  </p:iterate>
                                  <p:childTnLst>
                                    <p:set>
                                      <p:cBhvr>
                                        <p:cTn id="9" fill="hold"/>
                                        <p:tgtEl>
                                          <p:spTgt spid="230"/>
                                        </p:tgtEl>
                                        <p:attrNameLst>
                                          <p:attrName>style.visibility</p:attrName>
                                        </p:attrNameLst>
                                      </p:cBhvr>
                                      <p:to>
                                        <p:strVal val="visible"/>
                                      </p:to>
                                    </p:set>
                                    <p:anim calcmode="lin" valueType="num">
                                      <p:cBhvr>
                                        <p:cTn id="10" dur="1000" fill="hold"/>
                                        <p:tgtEl>
                                          <p:spTgt spid="230"/>
                                        </p:tgtEl>
                                        <p:attrNameLst>
                                          <p:attrName>ppt_x</p:attrName>
                                        </p:attrNameLst>
                                      </p:cBhvr>
                                      <p:tavLst>
                                        <p:tav tm="0">
                                          <p:val>
                                            <p:strVal val="1+#ppt_w/2"/>
                                          </p:val>
                                        </p:tav>
                                        <p:tav tm="100000">
                                          <p:val>
                                            <p:strVal val="#ppt_x"/>
                                          </p:val>
                                        </p:tav>
                                      </p:tavLst>
                                    </p:anim>
                                    <p:anim calcmode="lin" valueType="num">
                                      <p:cBhvr>
                                        <p:cTn id="11" dur="1000" fill="hold"/>
                                        <p:tgtEl>
                                          <p:spTgt spid="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P build="whole" bldLvl="1" animBg="1" rev="0" advAuto="0" spid="230"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73" name="تجميع"/>
          <p:cNvGrpSpPr/>
          <p:nvPr/>
        </p:nvGrpSpPr>
        <p:grpSpPr>
          <a:xfrm>
            <a:off x="7730411" y="607584"/>
            <a:ext cx="1222693" cy="754403"/>
            <a:chOff x="0" y="0"/>
            <a:chExt cx="1222692" cy="754401"/>
          </a:xfrm>
        </p:grpSpPr>
        <p:grpSp>
          <p:nvGrpSpPr>
            <p:cNvPr id="461" name="تجميع"/>
            <p:cNvGrpSpPr/>
            <p:nvPr/>
          </p:nvGrpSpPr>
          <p:grpSpPr>
            <a:xfrm>
              <a:off x="0" y="97123"/>
              <a:ext cx="1122281" cy="657279"/>
              <a:chOff x="0" y="0"/>
              <a:chExt cx="1122280" cy="657277"/>
            </a:xfrm>
          </p:grpSpPr>
          <p:grpSp>
            <p:nvGrpSpPr>
              <p:cNvPr id="459" name="تجميع"/>
              <p:cNvGrpSpPr/>
              <p:nvPr/>
            </p:nvGrpSpPr>
            <p:grpSpPr>
              <a:xfrm>
                <a:off x="238115" y="0"/>
                <a:ext cx="620649" cy="620650"/>
                <a:chOff x="-1" y="0"/>
                <a:chExt cx="620648" cy="620649"/>
              </a:xfrm>
            </p:grpSpPr>
            <p:sp>
              <p:nvSpPr>
                <p:cNvPr id="457" name="Google Shape;324;p12"/>
                <p:cNvSpPr/>
                <p:nvPr/>
              </p:nvSpPr>
              <p:spPr>
                <a:xfrm>
                  <a:off x="-2" y="-1"/>
                  <a:ext cx="620650" cy="620650"/>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58"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60" name="٦"/>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٤</a:t>
                </a:r>
              </a:p>
            </p:txBody>
          </p:sp>
        </p:grpSp>
        <p:grpSp>
          <p:nvGrpSpPr>
            <p:cNvPr id="472" name="Google Shape;358;p12"/>
            <p:cNvGrpSpPr/>
            <p:nvPr/>
          </p:nvGrpSpPr>
          <p:grpSpPr>
            <a:xfrm>
              <a:off x="683355" y="0"/>
              <a:ext cx="539338" cy="602394"/>
              <a:chOff x="0" y="-1"/>
              <a:chExt cx="539337" cy="602393"/>
            </a:xfrm>
          </p:grpSpPr>
          <p:sp>
            <p:nvSpPr>
              <p:cNvPr id="462" name="Google Shape;359;p12"/>
              <p:cNvSpPr/>
              <p:nvPr/>
            </p:nvSpPr>
            <p:spPr>
              <a:xfrm flipH="1" rot="12754542">
                <a:off x="114806" y="42714"/>
                <a:ext cx="309724" cy="516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70" name="Google Shape;360;p12"/>
              <p:cNvGrpSpPr/>
              <p:nvPr/>
            </p:nvGrpSpPr>
            <p:grpSpPr>
              <a:xfrm>
                <a:off x="43045" y="40002"/>
                <a:ext cx="454762" cy="519925"/>
                <a:chOff x="-1" y="-1"/>
                <a:chExt cx="454761" cy="519924"/>
              </a:xfrm>
            </p:grpSpPr>
            <p:sp>
              <p:nvSpPr>
                <p:cNvPr id="463" name="Google Shape;361;p12"/>
                <p:cNvSpPr/>
                <p:nvPr/>
              </p:nvSpPr>
              <p:spPr>
                <a:xfrm flipH="1" rot="12762355">
                  <a:off x="35591" y="265959"/>
                  <a:ext cx="245526" cy="20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64" name="Google Shape;362;p12"/>
                <p:cNvSpPr/>
                <p:nvPr/>
              </p:nvSpPr>
              <p:spPr>
                <a:xfrm flipH="1" rot="12762355">
                  <a:off x="48726" y="236609"/>
                  <a:ext cx="120619" cy="202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65" name="Google Shape;363;p12"/>
                <p:cNvSpPr/>
                <p:nvPr/>
              </p:nvSpPr>
              <p:spPr>
                <a:xfrm flipH="1" rot="1962354">
                  <a:off x="127966" y="39540"/>
                  <a:ext cx="243002" cy="374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66" name="Google Shape;364;p12"/>
                <p:cNvSpPr/>
                <p:nvPr/>
              </p:nvSpPr>
              <p:spPr>
                <a:xfrm flipH="1" rot="1962354">
                  <a:off x="168254" y="38528"/>
                  <a:ext cx="159370" cy="376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67" name="Google Shape;365;p12"/>
                <p:cNvSpPr/>
                <p:nvPr/>
              </p:nvSpPr>
              <p:spPr>
                <a:xfrm flipH="1" rot="1962354">
                  <a:off x="207270" y="58679"/>
                  <a:ext cx="243002" cy="87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68" name="Google Shape;366;p12"/>
                <p:cNvSpPr/>
                <p:nvPr/>
              </p:nvSpPr>
              <p:spPr>
                <a:xfrm flipH="1" rot="1962354">
                  <a:off x="73119" y="417670"/>
                  <a:ext cx="78496" cy="39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69" name="Google Shape;367;p12"/>
                <p:cNvSpPr/>
                <p:nvPr/>
              </p:nvSpPr>
              <p:spPr>
                <a:xfrm flipH="1" rot="1957588">
                  <a:off x="166793" y="128110"/>
                  <a:ext cx="251738" cy="59275"/>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71" name="Google Shape;368;p12"/>
              <p:cNvSpPr/>
              <p:nvPr/>
            </p:nvSpPr>
            <p:spPr>
              <a:xfrm flipH="1" rot="12759500">
                <a:off x="123356" y="59937"/>
                <a:ext cx="293200" cy="487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74" name="مستطيل"/>
          <p:cNvSpPr/>
          <p:nvPr/>
        </p:nvSpPr>
        <p:spPr>
          <a:xfrm>
            <a:off x="8032458" y="1583068"/>
            <a:ext cx="585915" cy="1952089"/>
          </a:xfrm>
          <a:prstGeom prst="rect">
            <a:avLst/>
          </a:prstGeom>
          <a:solidFill>
            <a:srgbClr val="D4E5B7"/>
          </a:solidFill>
          <a:ln w="3175">
            <a:solidFill>
              <a:schemeClr val="accent4">
                <a:satOff val="-18308"/>
                <a:lumOff val="-12392"/>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475" name="Google Shape;145;p11"/>
          <p:cNvSpPr txBox="1"/>
          <p:nvPr/>
        </p:nvSpPr>
        <p:spPr>
          <a:xfrm>
            <a:off x="7993553" y="2098798"/>
            <a:ext cx="696409"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defTabSz="886689">
              <a:lnSpc>
                <a:spcPct val="115000"/>
              </a:lnSpc>
              <a:spcBef>
                <a:spcPts val="1500"/>
              </a:spcBef>
              <a:defRPr sz="2900">
                <a:latin typeface="Waseem Regular"/>
                <a:ea typeface="Waseem Regular"/>
                <a:cs typeface="Waseem Regular"/>
                <a:sym typeface="Waseem Regular"/>
              </a:defRPr>
            </a:lvl1pPr>
          </a:lstStyle>
          <a:p>
            <a:pPr rtl="0">
              <a:defRPr/>
            </a:pPr>
            <a:r>
              <a:t>حل </a:t>
            </a:r>
          </a:p>
        </p:txBody>
      </p:sp>
      <p:sp>
        <p:nvSpPr>
          <p:cNvPr id="476" name="مستطيل"/>
          <p:cNvSpPr/>
          <p:nvPr/>
        </p:nvSpPr>
        <p:spPr>
          <a:xfrm>
            <a:off x="8035318" y="3969305"/>
            <a:ext cx="585915" cy="613164"/>
          </a:xfrm>
          <a:prstGeom prst="rect">
            <a:avLst/>
          </a:prstGeom>
          <a:solidFill>
            <a:srgbClr val="D4E5B7"/>
          </a:solidFill>
          <a:ln w="3175">
            <a:solidFill>
              <a:schemeClr val="accent4">
                <a:satOff val="-18308"/>
                <a:lumOff val="-12392"/>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477"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478" name="الواجب">
            <a:hlinkClick r:id="rId3" invalidUrl="" action="ppaction://hlinksldjump" tgtFrame="" tooltip="" history="1" highlightClick="0" endSnd="0"/>
          </p:cNvPr>
          <p:cNvSpPr txBox="1"/>
          <p:nvPr/>
        </p:nvSpPr>
        <p:spPr>
          <a:xfrm>
            <a:off x="75945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479" name="مسألة ١٠">
            <a:hlinkClick r:id="rId4"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480" name="مسألة  ٥">
            <a:hlinkClick r:id="rId5"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481" name="Google Shape;145;p11"/>
          <p:cNvSpPr txBox="1"/>
          <p:nvPr/>
        </p:nvSpPr>
        <p:spPr>
          <a:xfrm>
            <a:off x="7993553" y="3895223"/>
            <a:ext cx="696409"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defTabSz="806887">
              <a:lnSpc>
                <a:spcPct val="115000"/>
              </a:lnSpc>
              <a:spcBef>
                <a:spcPts val="1300"/>
              </a:spcBef>
              <a:defRPr sz="2639">
                <a:latin typeface="Waseem Regular"/>
                <a:ea typeface="Waseem Regular"/>
                <a:cs typeface="Waseem Regular"/>
                <a:sym typeface="Waseem Regular"/>
              </a:defRPr>
            </a:lvl1pPr>
          </a:lstStyle>
          <a:p>
            <a:pPr rtl="0">
              <a:defRPr/>
            </a:pPr>
            <a:r>
              <a:t>تحقق</a:t>
            </a:r>
          </a:p>
        </p:txBody>
      </p:sp>
      <p:sp>
        <p:nvSpPr>
          <p:cNvPr id="482" name="المنزل">
            <a:hlinkClick r:id="rId6"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
        <p:nvSpPr>
          <p:cNvPr id="483" name="٣١٥ - ٤٢ = ٢٧٣ مليون شخص"/>
          <p:cNvSpPr txBox="1"/>
          <p:nvPr/>
        </p:nvSpPr>
        <p:spPr>
          <a:xfrm>
            <a:off x="3743511" y="2079524"/>
            <a:ext cx="3986901" cy="6527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r" defTabSz="825500" rtl="0">
              <a:defRPr sz="3000">
                <a:solidFill>
                  <a:srgbClr val="FFFFFF"/>
                </a:solidFill>
                <a:latin typeface="Khalid Art bold"/>
                <a:ea typeface="Khalid Art bold"/>
                <a:cs typeface="Khalid Art bold"/>
                <a:sym typeface="Khalid Art bold"/>
              </a:defRPr>
            </a:pPr>
            <a:r>
              <a:rPr>
                <a:solidFill>
                  <a:srgbClr val="0042A9"/>
                </a:solidFill>
              </a:rPr>
              <a:t>٣١٥ - ٤٢ =</a:t>
            </a:r>
            <a:r>
              <a:rPr>
                <a:solidFill>
                  <a:srgbClr val="000000"/>
                </a:solidFill>
              </a:rPr>
              <a:t> </a:t>
            </a:r>
            <a:r>
              <a:rPr>
                <a:solidFill>
                  <a:srgbClr val="831100"/>
                </a:solidFill>
              </a:rPr>
              <a:t>٢٧٣ مليون شخص</a:t>
            </a:r>
            <a:r>
              <a:rPr>
                <a:solidFill>
                  <a:srgbClr val="000000"/>
                </a:solidFill>
              </a:rPr>
              <a:t> </a:t>
            </a:r>
          </a:p>
        </p:txBody>
      </p:sp>
      <p:sp>
        <p:nvSpPr>
          <p:cNvPr id="484" name="٢٧٣ + ٤٢ = ٣١٥"/>
          <p:cNvSpPr txBox="1"/>
          <p:nvPr/>
        </p:nvSpPr>
        <p:spPr>
          <a:xfrm>
            <a:off x="5410941" y="3931277"/>
            <a:ext cx="2082832" cy="6527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r" defTabSz="825500" rtl="0">
              <a:defRPr sz="3000">
                <a:solidFill>
                  <a:srgbClr val="FFFFFF"/>
                </a:solidFill>
                <a:latin typeface="Khalid Art bold"/>
                <a:ea typeface="Khalid Art bold"/>
                <a:cs typeface="Khalid Art bold"/>
                <a:sym typeface="Khalid Art bold"/>
              </a:defRPr>
            </a:pPr>
            <a:r>
              <a:rPr>
                <a:solidFill>
                  <a:srgbClr val="0042A9"/>
                </a:solidFill>
              </a:rPr>
              <a:t>٢٧٣ + ٤٢ =</a:t>
            </a:r>
            <a:r>
              <a:rPr>
                <a:solidFill>
                  <a:srgbClr val="000000"/>
                </a:solidFill>
              </a:rPr>
              <a:t> </a:t>
            </a:r>
            <a:r>
              <a:rPr>
                <a:solidFill>
                  <a:srgbClr val="831100"/>
                </a:solidFill>
              </a:rPr>
              <a:t>٣١٥</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474"/>
                                        </p:tgtEl>
                                        <p:attrNameLst>
                                          <p:attrName>style.visibility</p:attrName>
                                        </p:attrNameLst>
                                      </p:cBhvr>
                                      <p:to>
                                        <p:strVal val="visible"/>
                                      </p:to>
                                    </p:set>
                                    <p:animEffect filter="wipe(up)" transition="in">
                                      <p:cBhvr>
                                        <p:cTn id="7" dur="1000"/>
                                        <p:tgtEl>
                                          <p:spTgt spid="474"/>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475"/>
                                        </p:tgtEl>
                                        <p:attrNameLst>
                                          <p:attrName>style.visibility</p:attrName>
                                        </p:attrNameLst>
                                      </p:cBhvr>
                                      <p:to>
                                        <p:strVal val="visible"/>
                                      </p:to>
                                    </p:set>
                                    <p:animEffect filter="wipe(right)" transition="in">
                                      <p:cBhvr>
                                        <p:cTn id="11" dur="1000"/>
                                        <p:tgtEl>
                                          <p:spTgt spid="475"/>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476"/>
                                        </p:tgtEl>
                                        <p:attrNameLst>
                                          <p:attrName>style.visibility</p:attrName>
                                        </p:attrNameLst>
                                      </p:cBhvr>
                                      <p:to>
                                        <p:strVal val="visible"/>
                                      </p:to>
                                    </p:set>
                                    <p:animEffect filter="wipe(up)" transition="in">
                                      <p:cBhvr>
                                        <p:cTn id="16" dur="1000"/>
                                        <p:tgtEl>
                                          <p:spTgt spid="476"/>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481"/>
                                        </p:tgtEl>
                                        <p:attrNameLst>
                                          <p:attrName>style.visibility</p:attrName>
                                        </p:attrNameLst>
                                      </p:cBhvr>
                                      <p:to>
                                        <p:strVal val="visible"/>
                                      </p:to>
                                    </p:set>
                                    <p:animEffect filter="wipe(right)" transition="in">
                                      <p:cBhvr>
                                        <p:cTn id="20"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6" grpId="3"/>
      <p:bldP build="whole" bldLvl="1" animBg="1" rev="0" advAuto="0" spid="474" grpId="1"/>
      <p:bldP build="whole" bldLvl="1" animBg="1" rev="0" advAuto="0" spid="475" grpId="2"/>
      <p:bldP build="whole" bldLvl="1" animBg="1" rev="0" advAuto="0" spid="481" grpId="4"/>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90" name="تجميع"/>
          <p:cNvGrpSpPr/>
          <p:nvPr/>
        </p:nvGrpSpPr>
        <p:grpSpPr>
          <a:xfrm>
            <a:off x="7798616" y="810667"/>
            <a:ext cx="1122281" cy="657279"/>
            <a:chOff x="0" y="0"/>
            <a:chExt cx="1122280" cy="657277"/>
          </a:xfrm>
        </p:grpSpPr>
        <p:grpSp>
          <p:nvGrpSpPr>
            <p:cNvPr id="488" name="تجميع"/>
            <p:cNvGrpSpPr/>
            <p:nvPr/>
          </p:nvGrpSpPr>
          <p:grpSpPr>
            <a:xfrm>
              <a:off x="238115" y="0"/>
              <a:ext cx="620649" cy="620648"/>
              <a:chOff x="-1" y="0"/>
              <a:chExt cx="620648" cy="620647"/>
            </a:xfrm>
          </p:grpSpPr>
          <p:sp>
            <p:nvSpPr>
              <p:cNvPr id="486" name="Google Shape;324;p12"/>
              <p:cNvSpPr/>
              <p:nvPr/>
            </p:nvSpPr>
            <p:spPr>
              <a:xfrm>
                <a:off x="-2" y="-1"/>
                <a:ext cx="620649" cy="620648"/>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7"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89" name="١٠"/>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٧</a:t>
              </a:r>
            </a:p>
          </p:txBody>
        </p:sp>
      </p:grpSp>
      <p:grpSp>
        <p:nvGrpSpPr>
          <p:cNvPr id="505" name="تجميع">
            <a:hlinkClick r:id="" invalidUrl="" action="ppaction://hlinkshowjump?jump=nextslide" tgtFrame="" tooltip="" history="1" highlightClick="0" endSnd="0"/>
          </p:cNvPr>
          <p:cNvGrpSpPr/>
          <p:nvPr/>
        </p:nvGrpSpPr>
        <p:grpSpPr>
          <a:xfrm>
            <a:off x="7199425" y="3980547"/>
            <a:ext cx="1606329" cy="764680"/>
            <a:chOff x="0" y="0"/>
            <a:chExt cx="1606327" cy="764678"/>
          </a:xfrm>
        </p:grpSpPr>
        <p:grpSp>
          <p:nvGrpSpPr>
            <p:cNvPr id="503" name="تجميع"/>
            <p:cNvGrpSpPr/>
            <p:nvPr/>
          </p:nvGrpSpPr>
          <p:grpSpPr>
            <a:xfrm>
              <a:off x="-1" y="-1"/>
              <a:ext cx="1606329" cy="764680"/>
              <a:chOff x="0" y="0"/>
              <a:chExt cx="1606327" cy="764678"/>
            </a:xfrm>
          </p:grpSpPr>
          <p:sp>
            <p:nvSpPr>
              <p:cNvPr id="491" name="Google Shape;278;p11"/>
              <p:cNvSpPr/>
              <p:nvPr/>
            </p:nvSpPr>
            <p:spPr>
              <a:xfrm>
                <a:off x="0" y="202668"/>
                <a:ext cx="1147987" cy="454296"/>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02" name="Google Shape;302;p11"/>
              <p:cNvGrpSpPr/>
              <p:nvPr/>
            </p:nvGrpSpPr>
            <p:grpSpPr>
              <a:xfrm>
                <a:off x="853620" y="-1"/>
                <a:ext cx="752708" cy="764680"/>
                <a:chOff x="0" y="0"/>
                <a:chExt cx="752706" cy="764678"/>
              </a:xfrm>
            </p:grpSpPr>
            <p:sp>
              <p:nvSpPr>
                <p:cNvPr id="492" name="Google Shape;303;p11"/>
                <p:cNvSpPr/>
                <p:nvPr/>
              </p:nvSpPr>
              <p:spPr>
                <a:xfrm flipH="1" rot="13391842">
                  <a:off x="175260" y="46690"/>
                  <a:ext cx="402187" cy="671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00" name="Google Shape;304;p11"/>
                <p:cNvGrpSpPr/>
                <p:nvPr/>
              </p:nvGrpSpPr>
              <p:grpSpPr>
                <a:xfrm>
                  <a:off x="56943" y="54644"/>
                  <a:ext cx="641672" cy="653117"/>
                  <a:chOff x="0" y="0"/>
                  <a:chExt cx="641671" cy="653116"/>
                </a:xfrm>
              </p:grpSpPr>
              <p:sp>
                <p:nvSpPr>
                  <p:cNvPr id="493" name="Google Shape;305;p11"/>
                  <p:cNvSpPr/>
                  <p:nvPr/>
                </p:nvSpPr>
                <p:spPr>
                  <a:xfrm flipH="1" rot="13399655">
                    <a:off x="47339" y="315171"/>
                    <a:ext cx="318825" cy="26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94" name="Google Shape;306;p11"/>
                  <p:cNvSpPr/>
                  <p:nvPr/>
                </p:nvSpPr>
                <p:spPr>
                  <a:xfrm flipH="1" rot="13399655">
                    <a:off x="72623" y="265918"/>
                    <a:ext cx="156629" cy="26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95" name="Google Shape;307;p11"/>
                  <p:cNvSpPr/>
                  <p:nvPr/>
                </p:nvSpPr>
                <p:spPr>
                  <a:xfrm flipH="1" rot="2599655">
                    <a:off x="199064" y="46106"/>
                    <a:ext cx="315548" cy="48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96" name="Google Shape;308;p11"/>
                  <p:cNvSpPr/>
                  <p:nvPr/>
                </p:nvSpPr>
                <p:spPr>
                  <a:xfrm flipH="1" rot="2599655">
                    <a:off x="251417" y="44427"/>
                    <a:ext cx="206949" cy="48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97" name="Google Shape;309;p11"/>
                  <p:cNvSpPr/>
                  <p:nvPr/>
                </p:nvSpPr>
                <p:spPr>
                  <a:xfrm flipH="1" rot="2599655">
                    <a:off x="329958" y="92701"/>
                    <a:ext cx="315548" cy="114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98" name="Google Shape;310;p11"/>
                  <p:cNvSpPr/>
                  <p:nvPr/>
                </p:nvSpPr>
                <p:spPr>
                  <a:xfrm flipH="1" rot="2599655">
                    <a:off x="80456" y="499620"/>
                    <a:ext cx="101930" cy="51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99" name="Google Shape;311;p11"/>
                  <p:cNvSpPr/>
                  <p:nvPr/>
                </p:nvSpPr>
                <p:spPr>
                  <a:xfrm flipH="1" rot="2594888">
                    <a:off x="265011" y="172989"/>
                    <a:ext cx="326891" cy="76971"/>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01" name="Google Shape;312;p11"/>
                <p:cNvSpPr/>
                <p:nvPr/>
              </p:nvSpPr>
              <p:spPr>
                <a:xfrm flipH="1" rot="13396800">
                  <a:off x="185705" y="69063"/>
                  <a:ext cx="380732" cy="633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04" name="الحل"/>
            <p:cNvSpPr txBox="1"/>
            <p:nvPr/>
          </p:nvSpPr>
          <p:spPr>
            <a:xfrm>
              <a:off x="5096" y="244302"/>
              <a:ext cx="112227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1900">
                  <a:solidFill>
                    <a:schemeClr val="accent1">
                      <a:satOff val="-49514"/>
                      <a:lumOff val="-14901"/>
                    </a:schemeClr>
                  </a:solidFill>
                  <a:latin typeface="Noto Naskh Arabic"/>
                  <a:ea typeface="Noto Naskh Arabic"/>
                  <a:cs typeface="Noto Naskh Arabic"/>
                  <a:sym typeface="Noto Naskh Arabic"/>
                </a:defRPr>
              </a:lvl1pPr>
            </a:lstStyle>
            <a:p>
              <a:pPr rtl="0">
                <a:defRPr/>
              </a:pPr>
              <a:r>
                <a:t>الحل </a:t>
              </a:r>
            </a:p>
          </p:txBody>
        </p:sp>
      </p:grpSp>
      <p:sp>
        <p:nvSpPr>
          <p:cNvPr id="506"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507" name="الواجب">
            <a:hlinkClick r:id="rId3" invalidUrl="" action="ppaction://hlinksldjump" tgtFrame="" tooltip="" history="1" highlightClick="0" endSnd="0"/>
          </p:cNvPr>
          <p:cNvSpPr txBox="1"/>
          <p:nvPr/>
        </p:nvSpPr>
        <p:spPr>
          <a:xfrm>
            <a:off x="75691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pic>
        <p:nvPicPr>
          <p:cNvPr id="508" name="IMG_0644.png" descr="IMG_0644.png"/>
          <p:cNvPicPr>
            <a:picLocks noChangeAspect="1"/>
          </p:cNvPicPr>
          <p:nvPr/>
        </p:nvPicPr>
        <p:blipFill>
          <a:blip r:embed="rId4">
            <a:extLst/>
          </a:blip>
          <a:srcRect l="0" t="0" r="4685" b="59354"/>
          <a:stretch>
            <a:fillRect/>
          </a:stretch>
        </p:blipFill>
        <p:spPr>
          <a:xfrm>
            <a:off x="383180" y="1249304"/>
            <a:ext cx="8398718" cy="1445787"/>
          </a:xfrm>
          <a:prstGeom prst="rect">
            <a:avLst/>
          </a:prstGeom>
          <a:ln w="12700">
            <a:miter lim="400000"/>
          </a:ln>
        </p:spPr>
      </p:pic>
      <p:sp>
        <p:nvSpPr>
          <p:cNvPr id="509" name="مسألة  ٦">
            <a:hlinkClick r:id="rId5"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510" name="مسألة  ٥">
            <a:hlinkClick r:id="rId6"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511" name="المنزل">
            <a:hlinkClick r:id="rId7"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box(out)" transition="in">
                                      <p:cBhvr>
                                        <p:cTn id="7" dur="10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5" presetID="3" grpId="2" fill="hold">
                                  <p:stCondLst>
                                    <p:cond delay="0"/>
                                  </p:stCondLst>
                                  <p:iterate type="el" backwards="0">
                                    <p:tmAbs val="0"/>
                                  </p:iterate>
                                  <p:childTnLst>
                                    <p:set>
                                      <p:cBhvr>
                                        <p:cTn id="11" fill="hold"/>
                                        <p:tgtEl>
                                          <p:spTgt spid="505"/>
                                        </p:tgtEl>
                                        <p:attrNameLst>
                                          <p:attrName>style.visibility</p:attrName>
                                        </p:attrNameLst>
                                      </p:cBhvr>
                                      <p:to>
                                        <p:strVal val="visible"/>
                                      </p:to>
                                    </p:set>
                                    <p:animEffect filter="blinds(vertical)" transition="in">
                                      <p:cBhvr>
                                        <p:cTn id="12" dur="1000"/>
                                        <p:tgtEl>
                                          <p:spTgt spid="505"/>
                                        </p:tgtEl>
                                      </p:cBhvr>
                                    </p:animEffect>
                                  </p:childTnLst>
                                </p:cTn>
                              </p:par>
                            </p:childTnLst>
                          </p:cTn>
                        </p:par>
                        <p:par>
                          <p:cTn id="13" fill="hold">
                            <p:stCondLst>
                              <p:cond delay="1000"/>
                            </p:stCondLst>
                            <p:childTnLst>
                              <p:par>
                                <p:cTn id="14" presetClass="entr" nodeType="afterEffect" presetSubtype="2" presetID="22" grpId="3" fill="hold">
                                  <p:stCondLst>
                                    <p:cond delay="0"/>
                                  </p:stCondLst>
                                  <p:iterate type="el" backwards="0">
                                    <p:tmAbs val="0"/>
                                  </p:iterate>
                                  <p:childTnLst>
                                    <p:set>
                                      <p:cBhvr>
                                        <p:cTn id="15" fill="hold"/>
                                        <p:tgtEl>
                                          <p:spTgt spid="508"/>
                                        </p:tgtEl>
                                        <p:attrNameLst>
                                          <p:attrName>style.visibility</p:attrName>
                                        </p:attrNameLst>
                                      </p:cBhvr>
                                      <p:to>
                                        <p:strVal val="visible"/>
                                      </p:to>
                                    </p:set>
                                    <p:animEffect filter="wipe(right)" transition="in">
                                      <p:cBhvr>
                                        <p:cTn id="16" dur="10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8" grpId="3"/>
      <p:bldP build="whole" bldLvl="1" animBg="1" rev="0" advAuto="0" spid="505" grpId="2"/>
      <p:bldP build="whole" bldLvl="1" animBg="1" rev="0" advAuto="0" spid="49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9" name="تجميع"/>
          <p:cNvGrpSpPr/>
          <p:nvPr/>
        </p:nvGrpSpPr>
        <p:grpSpPr>
          <a:xfrm>
            <a:off x="7730411" y="607584"/>
            <a:ext cx="1222693" cy="754403"/>
            <a:chOff x="0" y="0"/>
            <a:chExt cx="1222692" cy="754401"/>
          </a:xfrm>
        </p:grpSpPr>
        <p:grpSp>
          <p:nvGrpSpPr>
            <p:cNvPr id="517" name="تجميع"/>
            <p:cNvGrpSpPr/>
            <p:nvPr/>
          </p:nvGrpSpPr>
          <p:grpSpPr>
            <a:xfrm>
              <a:off x="0" y="97123"/>
              <a:ext cx="1122281" cy="657279"/>
              <a:chOff x="0" y="0"/>
              <a:chExt cx="1122280" cy="657277"/>
            </a:xfrm>
          </p:grpSpPr>
          <p:grpSp>
            <p:nvGrpSpPr>
              <p:cNvPr id="515" name="تجميع"/>
              <p:cNvGrpSpPr/>
              <p:nvPr/>
            </p:nvGrpSpPr>
            <p:grpSpPr>
              <a:xfrm>
                <a:off x="238115" y="0"/>
                <a:ext cx="620649" cy="620650"/>
                <a:chOff x="-1" y="0"/>
                <a:chExt cx="620648" cy="620649"/>
              </a:xfrm>
            </p:grpSpPr>
            <p:sp>
              <p:nvSpPr>
                <p:cNvPr id="513" name="Google Shape;324;p12"/>
                <p:cNvSpPr/>
                <p:nvPr/>
              </p:nvSpPr>
              <p:spPr>
                <a:xfrm>
                  <a:off x="-2" y="-1"/>
                  <a:ext cx="620650" cy="620650"/>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14"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16" name="١٠"/>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٧</a:t>
                </a:r>
              </a:p>
            </p:txBody>
          </p:sp>
        </p:grpSp>
        <p:grpSp>
          <p:nvGrpSpPr>
            <p:cNvPr id="528" name="Google Shape;358;p12"/>
            <p:cNvGrpSpPr/>
            <p:nvPr/>
          </p:nvGrpSpPr>
          <p:grpSpPr>
            <a:xfrm>
              <a:off x="683355" y="0"/>
              <a:ext cx="539338" cy="602394"/>
              <a:chOff x="0" y="-1"/>
              <a:chExt cx="539337" cy="602393"/>
            </a:xfrm>
          </p:grpSpPr>
          <p:sp>
            <p:nvSpPr>
              <p:cNvPr id="518" name="Google Shape;359;p12"/>
              <p:cNvSpPr/>
              <p:nvPr/>
            </p:nvSpPr>
            <p:spPr>
              <a:xfrm flipH="1" rot="12754542">
                <a:off x="114806" y="42714"/>
                <a:ext cx="309724" cy="516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26" name="Google Shape;360;p12"/>
              <p:cNvGrpSpPr/>
              <p:nvPr/>
            </p:nvGrpSpPr>
            <p:grpSpPr>
              <a:xfrm>
                <a:off x="43045" y="40002"/>
                <a:ext cx="454762" cy="519925"/>
                <a:chOff x="-1" y="-1"/>
                <a:chExt cx="454761" cy="519924"/>
              </a:xfrm>
            </p:grpSpPr>
            <p:sp>
              <p:nvSpPr>
                <p:cNvPr id="519" name="Google Shape;361;p12"/>
                <p:cNvSpPr/>
                <p:nvPr/>
              </p:nvSpPr>
              <p:spPr>
                <a:xfrm flipH="1" rot="12762355">
                  <a:off x="35591" y="265959"/>
                  <a:ext cx="245526" cy="20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0" name="Google Shape;362;p12"/>
                <p:cNvSpPr/>
                <p:nvPr/>
              </p:nvSpPr>
              <p:spPr>
                <a:xfrm flipH="1" rot="12762355">
                  <a:off x="48726" y="236609"/>
                  <a:ext cx="120619" cy="202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1" name="Google Shape;363;p12"/>
                <p:cNvSpPr/>
                <p:nvPr/>
              </p:nvSpPr>
              <p:spPr>
                <a:xfrm flipH="1" rot="1962354">
                  <a:off x="127966" y="39540"/>
                  <a:ext cx="243002" cy="374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2" name="Google Shape;364;p12"/>
                <p:cNvSpPr/>
                <p:nvPr/>
              </p:nvSpPr>
              <p:spPr>
                <a:xfrm flipH="1" rot="1962354">
                  <a:off x="168254" y="38528"/>
                  <a:ext cx="159370" cy="376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3" name="Google Shape;365;p12"/>
                <p:cNvSpPr/>
                <p:nvPr/>
              </p:nvSpPr>
              <p:spPr>
                <a:xfrm flipH="1" rot="1962354">
                  <a:off x="207270" y="58679"/>
                  <a:ext cx="243002" cy="87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4" name="Google Shape;366;p12"/>
                <p:cNvSpPr/>
                <p:nvPr/>
              </p:nvSpPr>
              <p:spPr>
                <a:xfrm flipH="1" rot="1962354">
                  <a:off x="73119" y="417670"/>
                  <a:ext cx="78496" cy="39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5" name="Google Shape;367;p12"/>
                <p:cNvSpPr/>
                <p:nvPr/>
              </p:nvSpPr>
              <p:spPr>
                <a:xfrm flipH="1" rot="1957588">
                  <a:off x="166793" y="128110"/>
                  <a:ext cx="251738" cy="59275"/>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27" name="Google Shape;368;p12"/>
              <p:cNvSpPr/>
              <p:nvPr/>
            </p:nvSpPr>
            <p:spPr>
              <a:xfrm flipH="1" rot="12759500">
                <a:off x="123356" y="59937"/>
                <a:ext cx="293200" cy="487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30" name="مستطيل"/>
          <p:cNvSpPr/>
          <p:nvPr/>
        </p:nvSpPr>
        <p:spPr>
          <a:xfrm>
            <a:off x="8035318" y="1385846"/>
            <a:ext cx="585915" cy="1952090"/>
          </a:xfrm>
          <a:prstGeom prst="rect">
            <a:avLst/>
          </a:prstGeom>
          <a:solidFill>
            <a:srgbClr val="ADDECC"/>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531" name="Google Shape;145;p11"/>
          <p:cNvSpPr txBox="1"/>
          <p:nvPr/>
        </p:nvSpPr>
        <p:spPr>
          <a:xfrm>
            <a:off x="7992715" y="1862880"/>
            <a:ext cx="696409"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600">
                <a:latin typeface="Waseem Regular"/>
                <a:ea typeface="Waseem Regular"/>
                <a:cs typeface="Waseem Regular"/>
                <a:sym typeface="Waseem Regular"/>
              </a:defRPr>
            </a:lvl1pPr>
          </a:lstStyle>
          <a:p>
            <a:pPr rtl="0">
              <a:defRPr/>
            </a:pPr>
            <a:r>
              <a:t>افهم</a:t>
            </a:r>
          </a:p>
        </p:txBody>
      </p:sp>
      <p:sp>
        <p:nvSpPr>
          <p:cNvPr id="532" name="مستطيل"/>
          <p:cNvSpPr/>
          <p:nvPr/>
        </p:nvSpPr>
        <p:spPr>
          <a:xfrm>
            <a:off x="8035318" y="3896810"/>
            <a:ext cx="585915" cy="486936"/>
          </a:xfrm>
          <a:prstGeom prst="rect">
            <a:avLst/>
          </a:prstGeom>
          <a:solidFill>
            <a:srgbClr val="ADDECC"/>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533" name="Google Shape;145;p11"/>
          <p:cNvSpPr txBox="1"/>
          <p:nvPr/>
        </p:nvSpPr>
        <p:spPr>
          <a:xfrm>
            <a:off x="7941971" y="3718662"/>
            <a:ext cx="747153"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400">
                <a:latin typeface="Waseem Regular"/>
                <a:ea typeface="Waseem Regular"/>
                <a:cs typeface="Waseem Regular"/>
                <a:sym typeface="Waseem Regular"/>
              </a:defRPr>
            </a:lvl1pPr>
          </a:lstStyle>
          <a:p>
            <a:pPr rtl="0">
              <a:defRPr/>
            </a:pPr>
            <a:r>
              <a:t>خطط</a:t>
            </a:r>
          </a:p>
        </p:txBody>
      </p:sp>
      <p:grpSp>
        <p:nvGrpSpPr>
          <p:cNvPr id="548" name="تجميع">
            <a:hlinkClick r:id="" invalidUrl="" action="ppaction://hlinkshowjump?jump=nextslide" tgtFrame="" tooltip="" history="1" highlightClick="0" endSnd="0"/>
          </p:cNvPr>
          <p:cNvGrpSpPr/>
          <p:nvPr/>
        </p:nvGrpSpPr>
        <p:grpSpPr>
          <a:xfrm>
            <a:off x="673768" y="913740"/>
            <a:ext cx="1606328" cy="764679"/>
            <a:chOff x="0" y="0"/>
            <a:chExt cx="1606327" cy="764678"/>
          </a:xfrm>
        </p:grpSpPr>
        <p:grpSp>
          <p:nvGrpSpPr>
            <p:cNvPr id="546" name="تجميع"/>
            <p:cNvGrpSpPr/>
            <p:nvPr/>
          </p:nvGrpSpPr>
          <p:grpSpPr>
            <a:xfrm>
              <a:off x="-1" y="0"/>
              <a:ext cx="1606329" cy="764679"/>
              <a:chOff x="0" y="0"/>
              <a:chExt cx="1606327" cy="764678"/>
            </a:xfrm>
          </p:grpSpPr>
          <p:sp>
            <p:nvSpPr>
              <p:cNvPr id="534" name="Google Shape;278;p11"/>
              <p:cNvSpPr/>
              <p:nvPr/>
            </p:nvSpPr>
            <p:spPr>
              <a:xfrm>
                <a:off x="0" y="202668"/>
                <a:ext cx="1147987" cy="454296"/>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45" name="Google Shape;302;p11"/>
              <p:cNvGrpSpPr/>
              <p:nvPr/>
            </p:nvGrpSpPr>
            <p:grpSpPr>
              <a:xfrm>
                <a:off x="853620" y="0"/>
                <a:ext cx="752708" cy="764679"/>
                <a:chOff x="0" y="0"/>
                <a:chExt cx="752706" cy="764678"/>
              </a:xfrm>
            </p:grpSpPr>
            <p:sp>
              <p:nvSpPr>
                <p:cNvPr id="535" name="Google Shape;303;p11"/>
                <p:cNvSpPr/>
                <p:nvPr/>
              </p:nvSpPr>
              <p:spPr>
                <a:xfrm flipH="1" rot="13391842">
                  <a:off x="175260" y="46690"/>
                  <a:ext cx="402187" cy="671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43" name="Google Shape;304;p11"/>
                <p:cNvGrpSpPr/>
                <p:nvPr/>
              </p:nvGrpSpPr>
              <p:grpSpPr>
                <a:xfrm>
                  <a:off x="56943" y="54644"/>
                  <a:ext cx="641672" cy="653117"/>
                  <a:chOff x="0" y="0"/>
                  <a:chExt cx="641671" cy="653116"/>
                </a:xfrm>
              </p:grpSpPr>
              <p:sp>
                <p:nvSpPr>
                  <p:cNvPr id="536" name="Google Shape;305;p11"/>
                  <p:cNvSpPr/>
                  <p:nvPr/>
                </p:nvSpPr>
                <p:spPr>
                  <a:xfrm flipH="1" rot="13399655">
                    <a:off x="47339" y="315171"/>
                    <a:ext cx="318825" cy="26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37" name="Google Shape;306;p11"/>
                  <p:cNvSpPr/>
                  <p:nvPr/>
                </p:nvSpPr>
                <p:spPr>
                  <a:xfrm flipH="1" rot="13399655">
                    <a:off x="72623" y="265918"/>
                    <a:ext cx="156629" cy="26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38" name="Google Shape;307;p11"/>
                  <p:cNvSpPr/>
                  <p:nvPr/>
                </p:nvSpPr>
                <p:spPr>
                  <a:xfrm flipH="1" rot="2599655">
                    <a:off x="199064" y="46106"/>
                    <a:ext cx="315548" cy="48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39" name="Google Shape;308;p11"/>
                  <p:cNvSpPr/>
                  <p:nvPr/>
                </p:nvSpPr>
                <p:spPr>
                  <a:xfrm flipH="1" rot="2599655">
                    <a:off x="251417" y="44427"/>
                    <a:ext cx="206949" cy="48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40" name="Google Shape;309;p11"/>
                  <p:cNvSpPr/>
                  <p:nvPr/>
                </p:nvSpPr>
                <p:spPr>
                  <a:xfrm flipH="1" rot="2599655">
                    <a:off x="329958" y="92701"/>
                    <a:ext cx="315548" cy="114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41" name="Google Shape;310;p11"/>
                  <p:cNvSpPr/>
                  <p:nvPr/>
                </p:nvSpPr>
                <p:spPr>
                  <a:xfrm flipH="1" rot="2599655">
                    <a:off x="80456" y="499620"/>
                    <a:ext cx="101930" cy="51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42" name="Google Shape;311;p11"/>
                  <p:cNvSpPr/>
                  <p:nvPr/>
                </p:nvSpPr>
                <p:spPr>
                  <a:xfrm flipH="1" rot="2594888">
                    <a:off x="265011" y="172989"/>
                    <a:ext cx="326891" cy="76971"/>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44" name="Google Shape;312;p11"/>
                <p:cNvSpPr/>
                <p:nvPr/>
              </p:nvSpPr>
              <p:spPr>
                <a:xfrm flipH="1" rot="13396800">
                  <a:off x="185705" y="69063"/>
                  <a:ext cx="380732" cy="633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47" name="سهم ١٣"/>
            <p:cNvSpPr/>
            <p:nvPr/>
          </p:nvSpPr>
          <p:spPr>
            <a:xfrm rot="16200000">
              <a:off x="381854" y="-3781"/>
              <a:ext cx="227226" cy="876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noFill/>
            <a:ln w="12700" cap="flat">
              <a:solidFill>
                <a:schemeClr val="accent1">
                  <a:satOff val="-49514"/>
                  <a:lumOff val="-14901"/>
                  <a:alpha val="56620"/>
                </a:schemeClr>
              </a:solidFill>
              <a:prstDash val="solid"/>
              <a:round/>
            </a:ln>
            <a:effectLst/>
          </p:spPr>
          <p:txBody>
            <a:bodyPr wrap="square" lIns="34289" tIns="34289" rIns="34289" bIns="34289" numCol="1" anchor="ctr">
              <a:noAutofit/>
            </a:bodyPr>
            <a:lstStyle/>
            <a:p>
              <a:pPr rtl="0">
                <a:defRPr>
                  <a:latin typeface="+mn-lt"/>
                  <a:ea typeface="+mn-ea"/>
                  <a:cs typeface="+mn-cs"/>
                  <a:sym typeface="Arial"/>
                </a:defRPr>
              </a:pPr>
            </a:p>
          </p:txBody>
        </p:sp>
      </p:grpSp>
      <p:sp>
        <p:nvSpPr>
          <p:cNvPr id="549"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550" name="الواجب">
            <a:hlinkClick r:id="rId3" invalidUrl="" action="ppaction://hlinksldjump" tgtFrame="" tooltip="" history="1" highlightClick="0" endSnd="0"/>
          </p:cNvPr>
          <p:cNvSpPr txBox="1"/>
          <p:nvPr/>
        </p:nvSpPr>
        <p:spPr>
          <a:xfrm>
            <a:off x="75818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551" name="مسألة  ٦">
            <a:hlinkClick r:id="rId4"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552" name="مسألة  ٥">
            <a:hlinkClick r:id="rId5"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553" name="المنزل">
            <a:hlinkClick r:id="rId6"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
        <p:nvSpPr>
          <p:cNvPr id="554" name="مسألة ١٠"/>
          <p:cNvSpPr txBox="1"/>
          <p:nvPr/>
        </p:nvSpPr>
        <p:spPr>
          <a:xfrm>
            <a:off x="684917" y="1485875"/>
            <a:ext cx="6930020" cy="181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825500" rtl="0">
              <a:defRPr sz="1800">
                <a:solidFill>
                  <a:srgbClr val="FFFFFF"/>
                </a:solidFill>
                <a:latin typeface="Khalid Art bold"/>
                <a:ea typeface="Khalid Art bold"/>
                <a:cs typeface="Khalid Art bold"/>
                <a:sym typeface="Khalid Art bold"/>
              </a:defRPr>
            </a:pPr>
            <a:r>
              <a:rPr>
                <a:solidFill>
                  <a:srgbClr val="B51A00"/>
                </a:solidFill>
              </a:rPr>
              <a:t>ما معطيات المسألة</a:t>
            </a:r>
            <a:r>
              <a:t> </a:t>
            </a:r>
          </a:p>
          <a:p>
            <a:pPr algn="r" defTabSz="825500" rtl="0">
              <a:defRPr sz="1900">
                <a:solidFill>
                  <a:srgbClr val="0042A9"/>
                </a:solidFill>
                <a:latin typeface="Khalid Art bold"/>
                <a:ea typeface="Khalid Art bold"/>
                <a:cs typeface="Khalid Art bold"/>
                <a:sym typeface="Khalid Art bold"/>
              </a:defRPr>
            </a:pPr>
            <a:r>
              <a:t>اشترى سعد سيارة على أن يدفع ثمنها بأقساط شهرية لمدة ٤ سنوات.</a:t>
            </a:r>
          </a:p>
          <a:p>
            <a:pPr algn="r" defTabSz="825500" rtl="0">
              <a:defRPr sz="1900">
                <a:solidFill>
                  <a:srgbClr val="0042A9"/>
                </a:solidFill>
                <a:latin typeface="Khalid Art bold"/>
                <a:ea typeface="Khalid Art bold"/>
                <a:cs typeface="Khalid Art bold"/>
                <a:sym typeface="Khalid Art bold"/>
              </a:defRPr>
            </a:pPr>
            <a:r>
              <a:t>القسط الشهري ٩٥٠ ريالا.</a:t>
            </a:r>
          </a:p>
          <a:p>
            <a:pPr algn="r" defTabSz="825500" rtl="0">
              <a:defRPr sz="1800">
                <a:solidFill>
                  <a:srgbClr val="FFFFFF"/>
                </a:solidFill>
                <a:latin typeface="Khalid Art bold"/>
                <a:ea typeface="Khalid Art bold"/>
                <a:cs typeface="Khalid Art bold"/>
                <a:sym typeface="Khalid Art bold"/>
              </a:defRPr>
            </a:pPr>
            <a:r>
              <a:rPr>
                <a:solidFill>
                  <a:srgbClr val="B51A00"/>
                </a:solidFill>
              </a:rPr>
              <a:t>المطلوب :</a:t>
            </a:r>
            <a:r>
              <a:t> </a:t>
            </a:r>
          </a:p>
          <a:p>
            <a:pPr algn="r" defTabSz="825500" rtl="0">
              <a:defRPr sz="1900">
                <a:solidFill>
                  <a:srgbClr val="0042A9"/>
                </a:solidFill>
                <a:latin typeface="Khalid Art bold"/>
                <a:ea typeface="Khalid Art bold"/>
                <a:cs typeface="Khalid Art bold"/>
                <a:sym typeface="Khalid Art bold"/>
              </a:defRPr>
            </a:pPr>
            <a:r>
              <a:t>أوجد ثمن السيارة </a:t>
            </a:r>
          </a:p>
        </p:txBody>
      </p:sp>
      <p:sp>
        <p:nvSpPr>
          <p:cNvPr id="555" name="مسألة ١٠"/>
          <p:cNvSpPr txBox="1"/>
          <p:nvPr/>
        </p:nvSpPr>
        <p:spPr>
          <a:xfrm>
            <a:off x="2453737" y="3956128"/>
            <a:ext cx="5276675"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825500">
              <a:defRPr sz="1900">
                <a:solidFill>
                  <a:srgbClr val="0042A9"/>
                </a:solidFill>
                <a:latin typeface="Khalid Art bold"/>
                <a:ea typeface="Khalid Art bold"/>
                <a:cs typeface="Khalid Art bold"/>
                <a:sym typeface="Khalid Art bold"/>
              </a:defRPr>
            </a:lvl1pPr>
          </a:lstStyle>
          <a:p>
            <a:pPr rtl="0">
              <a:defRPr/>
            </a:pPr>
            <a:r>
              <a:t>لإيجاد ثمن السيارة اضرب القسط الشهري في عدد الشهور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530"/>
                                        </p:tgtEl>
                                        <p:attrNameLst>
                                          <p:attrName>style.visibility</p:attrName>
                                        </p:attrNameLst>
                                      </p:cBhvr>
                                      <p:to>
                                        <p:strVal val="visible"/>
                                      </p:to>
                                    </p:set>
                                    <p:animEffect filter="wipe(up)" transition="in">
                                      <p:cBhvr>
                                        <p:cTn id="7" dur="1000"/>
                                        <p:tgtEl>
                                          <p:spTgt spid="530"/>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531"/>
                                        </p:tgtEl>
                                        <p:attrNameLst>
                                          <p:attrName>style.visibility</p:attrName>
                                        </p:attrNameLst>
                                      </p:cBhvr>
                                      <p:to>
                                        <p:strVal val="visible"/>
                                      </p:to>
                                    </p:set>
                                    <p:animEffect filter="wipe(right)" transition="in">
                                      <p:cBhvr>
                                        <p:cTn id="11" dur="1000"/>
                                        <p:tgtEl>
                                          <p:spTgt spid="53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532"/>
                                        </p:tgtEl>
                                        <p:attrNameLst>
                                          <p:attrName>style.visibility</p:attrName>
                                        </p:attrNameLst>
                                      </p:cBhvr>
                                      <p:to>
                                        <p:strVal val="visible"/>
                                      </p:to>
                                    </p:set>
                                    <p:animEffect filter="wipe(up)" transition="in">
                                      <p:cBhvr>
                                        <p:cTn id="16" dur="1000"/>
                                        <p:tgtEl>
                                          <p:spTgt spid="532"/>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533"/>
                                        </p:tgtEl>
                                        <p:attrNameLst>
                                          <p:attrName>style.visibility</p:attrName>
                                        </p:attrNameLst>
                                      </p:cBhvr>
                                      <p:to>
                                        <p:strVal val="visible"/>
                                      </p:to>
                                    </p:set>
                                    <p:animEffect filter="wipe(right)" transition="in">
                                      <p:cBhvr>
                                        <p:cTn id="20" dur="1000"/>
                                        <p:tgtEl>
                                          <p:spTgt spid="533"/>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5" presetID="3" grpId="5" fill="hold">
                                  <p:stCondLst>
                                    <p:cond delay="0"/>
                                  </p:stCondLst>
                                  <p:iterate type="el" backwards="0">
                                    <p:tmAbs val="0"/>
                                  </p:iterate>
                                  <p:childTnLst>
                                    <p:set>
                                      <p:cBhvr>
                                        <p:cTn id="24" fill="hold"/>
                                        <p:tgtEl>
                                          <p:spTgt spid="548"/>
                                        </p:tgtEl>
                                        <p:attrNameLst>
                                          <p:attrName>style.visibility</p:attrName>
                                        </p:attrNameLst>
                                      </p:cBhvr>
                                      <p:to>
                                        <p:strVal val="visible"/>
                                      </p:to>
                                    </p:set>
                                    <p:animEffect filter="blinds(vertical)" transition="in">
                                      <p:cBhvr>
                                        <p:cTn id="25" dur="1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0" grpId="1"/>
      <p:bldP build="whole" bldLvl="1" animBg="1" rev="0" advAuto="0" spid="532" grpId="3"/>
      <p:bldP build="whole" bldLvl="1" animBg="1" rev="0" advAuto="0" spid="548" grpId="5"/>
      <p:bldP build="whole" bldLvl="1" animBg="1" rev="0" advAuto="0" spid="531" grpId="2"/>
      <p:bldP build="whole" bldLvl="1" animBg="1" rev="0" advAuto="0" spid="533"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73" name="تجميع"/>
          <p:cNvGrpSpPr/>
          <p:nvPr/>
        </p:nvGrpSpPr>
        <p:grpSpPr>
          <a:xfrm>
            <a:off x="7730411" y="607584"/>
            <a:ext cx="1222693" cy="754403"/>
            <a:chOff x="0" y="0"/>
            <a:chExt cx="1222692" cy="754401"/>
          </a:xfrm>
        </p:grpSpPr>
        <p:grpSp>
          <p:nvGrpSpPr>
            <p:cNvPr id="561" name="تجميع"/>
            <p:cNvGrpSpPr/>
            <p:nvPr/>
          </p:nvGrpSpPr>
          <p:grpSpPr>
            <a:xfrm>
              <a:off x="0" y="97123"/>
              <a:ext cx="1122281" cy="657279"/>
              <a:chOff x="0" y="0"/>
              <a:chExt cx="1122280" cy="657277"/>
            </a:xfrm>
          </p:grpSpPr>
          <p:grpSp>
            <p:nvGrpSpPr>
              <p:cNvPr id="559" name="تجميع"/>
              <p:cNvGrpSpPr/>
              <p:nvPr/>
            </p:nvGrpSpPr>
            <p:grpSpPr>
              <a:xfrm>
                <a:off x="238115" y="0"/>
                <a:ext cx="620649" cy="620650"/>
                <a:chOff x="-1" y="0"/>
                <a:chExt cx="620648" cy="620649"/>
              </a:xfrm>
            </p:grpSpPr>
            <p:sp>
              <p:nvSpPr>
                <p:cNvPr id="557" name="Google Shape;324;p12"/>
                <p:cNvSpPr/>
                <p:nvPr/>
              </p:nvSpPr>
              <p:spPr>
                <a:xfrm>
                  <a:off x="-2" y="-1"/>
                  <a:ext cx="620650" cy="620650"/>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8"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60" name="١٠"/>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٧</a:t>
                </a:r>
              </a:p>
            </p:txBody>
          </p:sp>
        </p:grpSp>
        <p:grpSp>
          <p:nvGrpSpPr>
            <p:cNvPr id="572" name="Google Shape;358;p12"/>
            <p:cNvGrpSpPr/>
            <p:nvPr/>
          </p:nvGrpSpPr>
          <p:grpSpPr>
            <a:xfrm>
              <a:off x="683355" y="0"/>
              <a:ext cx="539338" cy="602394"/>
              <a:chOff x="0" y="-1"/>
              <a:chExt cx="539337" cy="602393"/>
            </a:xfrm>
          </p:grpSpPr>
          <p:sp>
            <p:nvSpPr>
              <p:cNvPr id="562" name="Google Shape;359;p12"/>
              <p:cNvSpPr/>
              <p:nvPr/>
            </p:nvSpPr>
            <p:spPr>
              <a:xfrm flipH="1" rot="12754542">
                <a:off x="114806" y="42714"/>
                <a:ext cx="309724" cy="516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70" name="Google Shape;360;p12"/>
              <p:cNvGrpSpPr/>
              <p:nvPr/>
            </p:nvGrpSpPr>
            <p:grpSpPr>
              <a:xfrm>
                <a:off x="43045" y="40002"/>
                <a:ext cx="454762" cy="519925"/>
                <a:chOff x="-1" y="-1"/>
                <a:chExt cx="454761" cy="519924"/>
              </a:xfrm>
            </p:grpSpPr>
            <p:sp>
              <p:nvSpPr>
                <p:cNvPr id="563" name="Google Shape;361;p12"/>
                <p:cNvSpPr/>
                <p:nvPr/>
              </p:nvSpPr>
              <p:spPr>
                <a:xfrm flipH="1" rot="12762355">
                  <a:off x="35591" y="265959"/>
                  <a:ext cx="245526" cy="20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64" name="Google Shape;362;p12"/>
                <p:cNvSpPr/>
                <p:nvPr/>
              </p:nvSpPr>
              <p:spPr>
                <a:xfrm flipH="1" rot="12762355">
                  <a:off x="48726" y="236609"/>
                  <a:ext cx="120619" cy="202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65" name="Google Shape;363;p12"/>
                <p:cNvSpPr/>
                <p:nvPr/>
              </p:nvSpPr>
              <p:spPr>
                <a:xfrm flipH="1" rot="1962354">
                  <a:off x="127966" y="39540"/>
                  <a:ext cx="243002" cy="374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66" name="Google Shape;364;p12"/>
                <p:cNvSpPr/>
                <p:nvPr/>
              </p:nvSpPr>
              <p:spPr>
                <a:xfrm flipH="1" rot="1962354">
                  <a:off x="168254" y="38528"/>
                  <a:ext cx="159370" cy="376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67" name="Google Shape;365;p12"/>
                <p:cNvSpPr/>
                <p:nvPr/>
              </p:nvSpPr>
              <p:spPr>
                <a:xfrm flipH="1" rot="1962354">
                  <a:off x="207270" y="58679"/>
                  <a:ext cx="243002" cy="87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68" name="Google Shape;366;p12"/>
                <p:cNvSpPr/>
                <p:nvPr/>
              </p:nvSpPr>
              <p:spPr>
                <a:xfrm flipH="1" rot="1962354">
                  <a:off x="73119" y="417670"/>
                  <a:ext cx="78496" cy="39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69" name="Google Shape;367;p12"/>
                <p:cNvSpPr/>
                <p:nvPr/>
              </p:nvSpPr>
              <p:spPr>
                <a:xfrm flipH="1" rot="1957588">
                  <a:off x="166793" y="128110"/>
                  <a:ext cx="251738" cy="59275"/>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71" name="Google Shape;368;p12"/>
              <p:cNvSpPr/>
              <p:nvPr/>
            </p:nvSpPr>
            <p:spPr>
              <a:xfrm flipH="1" rot="12759500">
                <a:off x="123356" y="59937"/>
                <a:ext cx="293200" cy="487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74" name="مستطيل"/>
          <p:cNvSpPr/>
          <p:nvPr/>
        </p:nvSpPr>
        <p:spPr>
          <a:xfrm>
            <a:off x="8035318" y="1614446"/>
            <a:ext cx="585915" cy="1952090"/>
          </a:xfrm>
          <a:prstGeom prst="rect">
            <a:avLst/>
          </a:prstGeom>
          <a:solidFill>
            <a:srgbClr val="ADDECC"/>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575" name="Google Shape;145;p11"/>
          <p:cNvSpPr txBox="1"/>
          <p:nvPr/>
        </p:nvSpPr>
        <p:spPr>
          <a:xfrm>
            <a:off x="7980071" y="2089813"/>
            <a:ext cx="696408"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900">
                <a:latin typeface="Waseem Regular"/>
                <a:ea typeface="Waseem Regular"/>
                <a:cs typeface="Waseem Regular"/>
                <a:sym typeface="Waseem Regular"/>
              </a:defRPr>
            </a:lvl1pPr>
          </a:lstStyle>
          <a:p>
            <a:pPr rtl="0">
              <a:defRPr/>
            </a:pPr>
            <a:r>
              <a:t>حل</a:t>
            </a:r>
          </a:p>
        </p:txBody>
      </p:sp>
      <p:sp>
        <p:nvSpPr>
          <p:cNvPr id="576" name="مستطيل"/>
          <p:cNvSpPr/>
          <p:nvPr/>
        </p:nvSpPr>
        <p:spPr>
          <a:xfrm>
            <a:off x="8032457" y="3923207"/>
            <a:ext cx="585916" cy="486936"/>
          </a:xfrm>
          <a:prstGeom prst="rect">
            <a:avLst/>
          </a:prstGeom>
          <a:solidFill>
            <a:srgbClr val="ADDECC"/>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577"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578" name="الواجب">
            <a:hlinkClick r:id="rId3" invalidUrl="" action="ppaction://hlinksldjump" tgtFrame="" tooltip="" history="1" highlightClick="0" endSnd="0"/>
          </p:cNvPr>
          <p:cNvSpPr txBox="1"/>
          <p:nvPr/>
        </p:nvSpPr>
        <p:spPr>
          <a:xfrm>
            <a:off x="7595625" y="240020"/>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579" name="مسألة  ٦">
            <a:hlinkClick r:id="rId4"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580" name="مسألة  ٥">
            <a:hlinkClick r:id="rId5"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581" name="Google Shape;145;p11"/>
          <p:cNvSpPr txBox="1"/>
          <p:nvPr/>
        </p:nvSpPr>
        <p:spPr>
          <a:xfrm>
            <a:off x="7968153" y="3757759"/>
            <a:ext cx="696409" cy="843231"/>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defTabSz="806887">
              <a:lnSpc>
                <a:spcPct val="115000"/>
              </a:lnSpc>
              <a:spcBef>
                <a:spcPts val="1300"/>
              </a:spcBef>
              <a:defRPr sz="2639">
                <a:latin typeface="Waseem Regular"/>
                <a:ea typeface="Waseem Regular"/>
                <a:cs typeface="Waseem Regular"/>
                <a:sym typeface="Waseem Regular"/>
              </a:defRPr>
            </a:lvl1pPr>
          </a:lstStyle>
          <a:p>
            <a:pPr rtl="0">
              <a:defRPr/>
            </a:pPr>
            <a:r>
              <a:t>تحقق</a:t>
            </a:r>
          </a:p>
        </p:txBody>
      </p:sp>
      <p:sp>
        <p:nvSpPr>
          <p:cNvPr id="582" name="المنزل">
            <a:hlinkClick r:id="rId6"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
        <p:nvSpPr>
          <p:cNvPr id="583" name="عدد الشهور = ٤ × ١٢ = ٤٨ شهراً…"/>
          <p:cNvSpPr txBox="1"/>
          <p:nvPr/>
        </p:nvSpPr>
        <p:spPr>
          <a:xfrm>
            <a:off x="3459503" y="1861213"/>
            <a:ext cx="4254048" cy="15544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r" defTabSz="825500" rtl="0">
              <a:defRPr sz="2500">
                <a:solidFill>
                  <a:srgbClr val="FFFFFF"/>
                </a:solidFill>
                <a:latin typeface="Khalid Art bold"/>
                <a:ea typeface="Khalid Art bold"/>
                <a:cs typeface="Khalid Art bold"/>
                <a:sym typeface="Khalid Art bold"/>
              </a:defRPr>
            </a:pPr>
            <a:r>
              <a:rPr>
                <a:solidFill>
                  <a:srgbClr val="0042A9"/>
                </a:solidFill>
              </a:rPr>
              <a:t>عدد الشهور = ٤ × ١٢ =</a:t>
            </a:r>
            <a:r>
              <a:rPr>
                <a:solidFill>
                  <a:srgbClr val="000000"/>
                </a:solidFill>
              </a:rPr>
              <a:t> </a:t>
            </a:r>
            <a:r>
              <a:rPr>
                <a:solidFill>
                  <a:srgbClr val="831100"/>
                </a:solidFill>
              </a:rPr>
              <a:t>٤٨ شهراً</a:t>
            </a:r>
            <a:endParaRPr>
              <a:solidFill>
                <a:srgbClr val="831100"/>
              </a:solidFill>
            </a:endParaRPr>
          </a:p>
          <a:p>
            <a:pPr algn="r" defTabSz="825500" rtl="0">
              <a:defRPr sz="2500">
                <a:solidFill>
                  <a:srgbClr val="FFFFFF"/>
                </a:solidFill>
                <a:latin typeface="Khalid Art bold"/>
                <a:ea typeface="Khalid Art bold"/>
                <a:cs typeface="Khalid Art bold"/>
                <a:sym typeface="Khalid Art bold"/>
              </a:defRPr>
            </a:pPr>
            <a:endParaRPr>
              <a:solidFill>
                <a:srgbClr val="831100"/>
              </a:solidFill>
            </a:endParaRPr>
          </a:p>
          <a:p>
            <a:pPr algn="r" defTabSz="825500" rtl="0">
              <a:defRPr sz="2500">
                <a:solidFill>
                  <a:srgbClr val="FFFFFF"/>
                </a:solidFill>
                <a:latin typeface="Khalid Art bold"/>
                <a:ea typeface="Khalid Art bold"/>
                <a:cs typeface="Khalid Art bold"/>
                <a:sym typeface="Khalid Art bold"/>
              </a:defRPr>
            </a:pPr>
            <a:r>
              <a:rPr>
                <a:solidFill>
                  <a:srgbClr val="0042A9"/>
                </a:solidFill>
              </a:rPr>
              <a:t>ثمن السيارة = ٩٥٠ × ٤٨ =</a:t>
            </a:r>
            <a:r>
              <a:rPr>
                <a:solidFill>
                  <a:srgbClr val="000000"/>
                </a:solidFill>
              </a:rPr>
              <a:t> </a:t>
            </a:r>
            <a:r>
              <a:rPr>
                <a:solidFill>
                  <a:srgbClr val="831100"/>
                </a:solidFill>
              </a:rPr>
              <a:t>٤٥٦٠٠ ريالاً</a:t>
            </a:r>
          </a:p>
        </p:txBody>
      </p:sp>
      <p:sp>
        <p:nvSpPr>
          <p:cNvPr id="584" name="٤٥٦٠٠ ÷ ٤٨  = ٩٥٠ ريالاً"/>
          <p:cNvSpPr txBox="1"/>
          <p:nvPr/>
        </p:nvSpPr>
        <p:spPr>
          <a:xfrm>
            <a:off x="4725666" y="3897435"/>
            <a:ext cx="2667323" cy="5638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r" defTabSz="825500" rtl="0">
              <a:defRPr sz="2500">
                <a:solidFill>
                  <a:srgbClr val="FFFFFF"/>
                </a:solidFill>
                <a:latin typeface="Khalid Art bold"/>
                <a:ea typeface="Khalid Art bold"/>
                <a:cs typeface="Khalid Art bold"/>
                <a:sym typeface="Khalid Art bold"/>
              </a:defRPr>
            </a:pPr>
            <a:r>
              <a:rPr>
                <a:solidFill>
                  <a:srgbClr val="0042A9"/>
                </a:solidFill>
              </a:rPr>
              <a:t>٤٥٦٠٠ ÷ ٤٨  =</a:t>
            </a:r>
            <a:r>
              <a:rPr>
                <a:solidFill>
                  <a:srgbClr val="000000"/>
                </a:solidFill>
              </a:rPr>
              <a:t> </a:t>
            </a:r>
            <a:r>
              <a:rPr>
                <a:solidFill>
                  <a:srgbClr val="831100"/>
                </a:solidFill>
              </a:rPr>
              <a:t>٩٥٠ ريالاً</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574"/>
                                        </p:tgtEl>
                                        <p:attrNameLst>
                                          <p:attrName>style.visibility</p:attrName>
                                        </p:attrNameLst>
                                      </p:cBhvr>
                                      <p:to>
                                        <p:strVal val="visible"/>
                                      </p:to>
                                    </p:set>
                                    <p:animEffect filter="wipe(up)" transition="in">
                                      <p:cBhvr>
                                        <p:cTn id="7" dur="1000"/>
                                        <p:tgtEl>
                                          <p:spTgt spid="574"/>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575"/>
                                        </p:tgtEl>
                                        <p:attrNameLst>
                                          <p:attrName>style.visibility</p:attrName>
                                        </p:attrNameLst>
                                      </p:cBhvr>
                                      <p:to>
                                        <p:strVal val="visible"/>
                                      </p:to>
                                    </p:set>
                                    <p:animEffect filter="wipe(right)" transition="in">
                                      <p:cBhvr>
                                        <p:cTn id="11" dur="1000"/>
                                        <p:tgtEl>
                                          <p:spTgt spid="575"/>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576"/>
                                        </p:tgtEl>
                                        <p:attrNameLst>
                                          <p:attrName>style.visibility</p:attrName>
                                        </p:attrNameLst>
                                      </p:cBhvr>
                                      <p:to>
                                        <p:strVal val="visible"/>
                                      </p:to>
                                    </p:set>
                                    <p:animEffect filter="wipe(up)" transition="in">
                                      <p:cBhvr>
                                        <p:cTn id="16" dur="1000"/>
                                        <p:tgtEl>
                                          <p:spTgt spid="576"/>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581"/>
                                        </p:tgtEl>
                                        <p:attrNameLst>
                                          <p:attrName>style.visibility</p:attrName>
                                        </p:attrNameLst>
                                      </p:cBhvr>
                                      <p:to>
                                        <p:strVal val="visible"/>
                                      </p:to>
                                    </p:set>
                                    <p:animEffect filter="wipe(right)" transition="in">
                                      <p:cBhvr>
                                        <p:cTn id="20"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6" grpId="3"/>
      <p:bldP build="whole" bldLvl="1" animBg="1" rev="0" advAuto="0" spid="575" grpId="2"/>
      <p:bldP build="whole" bldLvl="1" animBg="1" rev="0" advAuto="0" spid="581" grpId="4"/>
      <p:bldP build="whole" bldLvl="1" animBg="1" rev="0" advAuto="0" spid="57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إنّ النجاح هو محصِّلة اجتهادات صغيرة تتراكم يوماً بعد يوم."/>
          <p:cNvSpPr txBox="1"/>
          <p:nvPr/>
        </p:nvSpPr>
        <p:spPr>
          <a:xfrm>
            <a:off x="1538811" y="3895223"/>
            <a:ext cx="676556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defTabSz="457200">
              <a:defRPr sz="2400">
                <a:solidFill>
                  <a:srgbClr val="333333"/>
                </a:solidFill>
                <a:latin typeface="Dubai Regular"/>
                <a:ea typeface="Dubai Regular"/>
                <a:cs typeface="Dubai Regular"/>
                <a:sym typeface="Dubai Regular"/>
              </a:defRPr>
            </a:lvl1pPr>
          </a:lstStyle>
          <a:p>
            <a:pPr rtl="0">
              <a:defRPr/>
            </a:pPr>
            <a:r>
              <a:t>إنّ النجاح هو محصِّلة اجتهادات صغيرة تتراكم يوماً بعد يوم.</a:t>
            </a:r>
          </a:p>
        </p:txBody>
      </p:sp>
      <p:sp>
        <p:nvSpPr>
          <p:cNvPr id="587" name="ختاماً"/>
          <p:cNvSpPr txBox="1"/>
          <p:nvPr/>
        </p:nvSpPr>
        <p:spPr>
          <a:xfrm>
            <a:off x="7498027" y="3114234"/>
            <a:ext cx="1151422" cy="1170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defTabSz="457200">
              <a:defRPr sz="4100">
                <a:solidFill>
                  <a:srgbClr val="BA324E"/>
                </a:solidFill>
                <a:latin typeface="Farisi Regular"/>
                <a:ea typeface="Farisi Regular"/>
                <a:cs typeface="Farisi Regular"/>
                <a:sym typeface="Farisi Regular"/>
              </a:defRPr>
            </a:lvl1pPr>
          </a:lstStyle>
          <a:p>
            <a:pPr rtl="0">
              <a:defRPr/>
            </a:pPr>
            <a:r>
              <a:t>ختاماً</a:t>
            </a:r>
          </a:p>
        </p:txBody>
      </p:sp>
      <p:sp>
        <p:nvSpPr>
          <p:cNvPr id="588"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589" name="Google Shape;167;p9"/>
          <p:cNvSpPr/>
          <p:nvPr/>
        </p:nvSpPr>
        <p:spPr>
          <a:xfrm>
            <a:off x="1394549" y="2284199"/>
            <a:ext cx="2595153" cy="669937"/>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90" name="Google Shape;168;p9"/>
          <p:cNvSpPr/>
          <p:nvPr/>
        </p:nvSpPr>
        <p:spPr>
          <a:xfrm>
            <a:off x="1469146" y="2340478"/>
            <a:ext cx="2437652" cy="545110"/>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91" name="التاريخ"/>
          <p:cNvSpPr txBox="1"/>
          <p:nvPr/>
        </p:nvSpPr>
        <p:spPr>
          <a:xfrm>
            <a:off x="2877296" y="2424159"/>
            <a:ext cx="82700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9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صفحة </a:t>
            </a:r>
          </a:p>
        </p:txBody>
      </p:sp>
      <p:sp>
        <p:nvSpPr>
          <p:cNvPr id="592" name="Google Shape;1337;p51"/>
          <p:cNvSpPr txBox="1"/>
          <p:nvPr/>
        </p:nvSpPr>
        <p:spPr>
          <a:xfrm>
            <a:off x="1725045" y="2191653"/>
            <a:ext cx="1152252" cy="922582"/>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chor="ctr">
            <a:normAutofit fontScale="100000" lnSpcReduction="0"/>
          </a:bodyPr>
          <a:lstStyle>
            <a:lvl1pPr algn="ctr" defTabSz="557783">
              <a:lnSpc>
                <a:spcPct val="80000"/>
              </a:lnSpc>
              <a:defRPr sz="2600">
                <a:solidFill>
                  <a:srgbClr val="1552BD"/>
                </a:solidFill>
                <a:latin typeface="Al Nile"/>
                <a:ea typeface="Al Nile"/>
                <a:cs typeface="Al Nile"/>
                <a:sym typeface="Al Nile"/>
              </a:defRPr>
            </a:lvl1pPr>
          </a:lstStyle>
          <a:p>
            <a:pPr rtl="0">
              <a:defRPr/>
            </a:pPr>
            <a:r>
              <a:t>١٥ ،  ١٦</a:t>
            </a:r>
          </a:p>
        </p:txBody>
      </p:sp>
      <p:sp>
        <p:nvSpPr>
          <p:cNvPr id="593" name="سهم: لليسار واليمين والأعلى 53"/>
          <p:cNvSpPr/>
          <p:nvPr/>
        </p:nvSpPr>
        <p:spPr>
          <a:xfrm>
            <a:off x="4011869" y="1962868"/>
            <a:ext cx="1203429" cy="9225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92"/>
                </a:moveTo>
                <a:lnTo>
                  <a:pt x="4140" y="12584"/>
                </a:lnTo>
                <a:lnTo>
                  <a:pt x="4140" y="14392"/>
                </a:lnTo>
                <a:lnTo>
                  <a:pt x="8730" y="14392"/>
                </a:lnTo>
                <a:lnTo>
                  <a:pt x="8730" y="5400"/>
                </a:lnTo>
                <a:lnTo>
                  <a:pt x="7344" y="5400"/>
                </a:lnTo>
                <a:lnTo>
                  <a:pt x="10800" y="0"/>
                </a:lnTo>
                <a:lnTo>
                  <a:pt x="14256" y="5400"/>
                </a:lnTo>
                <a:lnTo>
                  <a:pt x="12870" y="5400"/>
                </a:lnTo>
                <a:lnTo>
                  <a:pt x="12870" y="14392"/>
                </a:lnTo>
                <a:lnTo>
                  <a:pt x="17460" y="14392"/>
                </a:lnTo>
                <a:lnTo>
                  <a:pt x="17460" y="12584"/>
                </a:lnTo>
                <a:lnTo>
                  <a:pt x="21600" y="17092"/>
                </a:lnTo>
                <a:lnTo>
                  <a:pt x="17460" y="21600"/>
                </a:lnTo>
                <a:lnTo>
                  <a:pt x="17460" y="19792"/>
                </a:lnTo>
                <a:lnTo>
                  <a:pt x="4140" y="19792"/>
                </a:lnTo>
                <a:lnTo>
                  <a:pt x="4140" y="21600"/>
                </a:lnTo>
                <a:close/>
              </a:path>
            </a:pathLst>
          </a:custGeom>
          <a:gradFill>
            <a:gsLst>
              <a:gs pos="0">
                <a:schemeClr val="accent2">
                  <a:hueOff val="-47561"/>
                  <a:lumOff val="11856"/>
                </a:schemeClr>
              </a:gs>
              <a:gs pos="35000">
                <a:srgbClr val="FFE1DF"/>
              </a:gs>
              <a:gs pos="100000">
                <a:schemeClr val="accent2">
                  <a:hueOff val="-63351"/>
                  <a:lumOff val="18170"/>
                </a:schemeClr>
              </a:gs>
            </a:gsLst>
            <a:lin ang="16200000"/>
          </a:gradFill>
          <a:ln>
            <a:solidFill>
              <a:srgbClr val="FC9790"/>
            </a:solidFill>
          </a:ln>
          <a:effectLst>
            <a:outerShdw sx="100000" sy="100000" kx="0" ky="0" algn="b" rotWithShape="0" blurRad="25400" dist="12700" dir="5400000">
              <a:srgbClr val="000000">
                <a:alpha val="35000"/>
              </a:srgbClr>
            </a:outerShdw>
          </a:effectLst>
        </p:spPr>
        <p:txBody>
          <a:bodyPr lIns="34289" tIns="34289" rIns="34289" bIns="34289" anchor="ctr"/>
          <a:lstStyle/>
          <a:p>
            <a:pPr rtl="0">
              <a:defRPr>
                <a:latin typeface="+mn-lt"/>
                <a:ea typeface="+mn-ea"/>
                <a:cs typeface="+mn-cs"/>
                <a:sym typeface="Arial"/>
              </a:defRPr>
            </a:pPr>
          </a:p>
        </p:txBody>
      </p:sp>
      <p:sp>
        <p:nvSpPr>
          <p:cNvPr id="594" name="Google Shape;167;p9"/>
          <p:cNvSpPr/>
          <p:nvPr/>
        </p:nvSpPr>
        <p:spPr>
          <a:xfrm>
            <a:off x="5388011" y="2338440"/>
            <a:ext cx="2595152" cy="669937"/>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95" name="Google Shape;168;p9"/>
          <p:cNvSpPr/>
          <p:nvPr/>
        </p:nvSpPr>
        <p:spPr>
          <a:xfrm>
            <a:off x="5462608" y="2394717"/>
            <a:ext cx="2437652" cy="545111"/>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96" name="التاريخ"/>
          <p:cNvSpPr txBox="1"/>
          <p:nvPr/>
        </p:nvSpPr>
        <p:spPr>
          <a:xfrm>
            <a:off x="6706511" y="2430694"/>
            <a:ext cx="1122394"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23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سؤال </a:t>
            </a:r>
          </a:p>
        </p:txBody>
      </p:sp>
      <p:sp>
        <p:nvSpPr>
          <p:cNvPr id="597" name="Google Shape;1337;p51"/>
          <p:cNvSpPr txBox="1"/>
          <p:nvPr/>
        </p:nvSpPr>
        <p:spPr>
          <a:xfrm>
            <a:off x="5780258" y="2237517"/>
            <a:ext cx="1152252" cy="922582"/>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chor="ctr">
            <a:normAutofit fontScale="100000" lnSpcReduction="0"/>
          </a:bodyPr>
          <a:lstStyle>
            <a:lvl1pPr algn="ctr" defTabSz="362559">
              <a:lnSpc>
                <a:spcPct val="90000"/>
              </a:lnSpc>
              <a:defRPr sz="2600">
                <a:solidFill>
                  <a:srgbClr val="1552BD"/>
                </a:solidFill>
                <a:latin typeface="Al Nile"/>
                <a:ea typeface="Al Nile"/>
                <a:cs typeface="Al Nile"/>
                <a:sym typeface="Al Nile"/>
              </a:defRPr>
            </a:lvl1pPr>
          </a:lstStyle>
          <a:p>
            <a:pPr rtl="0">
              <a:defRPr/>
            </a:pPr>
            <a:r>
              <a:t>٥ ، ٨ ، ٩</a:t>
            </a:r>
          </a:p>
        </p:txBody>
      </p:sp>
      <p:grpSp>
        <p:nvGrpSpPr>
          <p:cNvPr id="602" name="تجميع"/>
          <p:cNvGrpSpPr/>
          <p:nvPr/>
        </p:nvGrpSpPr>
        <p:grpSpPr>
          <a:xfrm>
            <a:off x="3586995" y="1271599"/>
            <a:ext cx="2053178" cy="531186"/>
            <a:chOff x="0" y="91114"/>
            <a:chExt cx="2053177" cy="531185"/>
          </a:xfrm>
        </p:grpSpPr>
        <p:grpSp>
          <p:nvGrpSpPr>
            <p:cNvPr id="600" name="تجميع"/>
            <p:cNvGrpSpPr/>
            <p:nvPr/>
          </p:nvGrpSpPr>
          <p:grpSpPr>
            <a:xfrm>
              <a:off x="0" y="91114"/>
              <a:ext cx="2053178" cy="531186"/>
              <a:chOff x="0" y="0"/>
              <a:chExt cx="2053177" cy="531185"/>
            </a:xfrm>
          </p:grpSpPr>
          <p:sp>
            <p:nvSpPr>
              <p:cNvPr id="598" name="Google Shape;717;p19"/>
              <p:cNvSpPr/>
              <p:nvPr/>
            </p:nvSpPr>
            <p:spPr>
              <a:xfrm>
                <a:off x="0" y="-1"/>
                <a:ext cx="2053178" cy="531187"/>
              </a:xfrm>
              <a:prstGeom prst="roundRect">
                <a:avLst>
                  <a:gd name="adj" fmla="val 50000"/>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99" name="Google Shape;718;p19"/>
              <p:cNvSpPr/>
              <p:nvPr/>
            </p:nvSpPr>
            <p:spPr>
              <a:xfrm>
                <a:off x="62303" y="49486"/>
                <a:ext cx="1928570" cy="432213"/>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601" name="الواجب"/>
            <p:cNvSpPr/>
            <p:nvPr/>
          </p:nvSpPr>
          <p:spPr>
            <a:xfrm>
              <a:off x="71679" y="292099"/>
              <a:ext cx="150249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sz="30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الواجب </a:t>
              </a:r>
            </a:p>
          </p:txBody>
        </p:sp>
      </p:grpSp>
      <p:pic>
        <p:nvPicPr>
          <p:cNvPr id="603" name="Picture 2" descr="Picture 2"/>
          <p:cNvPicPr>
            <a:picLocks noChangeAspect="1"/>
          </p:cNvPicPr>
          <p:nvPr/>
        </p:nvPicPr>
        <p:blipFill>
          <a:blip r:embed="rId3">
            <a:extLst/>
          </a:blip>
          <a:stretch>
            <a:fillRect/>
          </a:stretch>
        </p:blipFill>
        <p:spPr>
          <a:xfrm>
            <a:off x="4855752" y="1000830"/>
            <a:ext cx="815573" cy="700970"/>
          </a:xfrm>
          <a:prstGeom prst="rect">
            <a:avLst/>
          </a:prstGeom>
          <a:ln w="12700">
            <a:miter lim="400000"/>
          </a:ln>
        </p:spPr>
      </p:pic>
      <p:sp>
        <p:nvSpPr>
          <p:cNvPr id="604" name="مسألة ١٠">
            <a:hlinkClick r:id="rId4"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605" name="مسألة  ٦">
            <a:hlinkClick r:id="rId5"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606" name="مسألة  ٥">
            <a:hlinkClick r:id="rId6"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607" name="المنزل">
            <a:hlinkClick r:id="rId7"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587"/>
                                        </p:tgtEl>
                                        <p:attrNameLst>
                                          <p:attrName>style.visibility</p:attrName>
                                        </p:attrNameLst>
                                      </p:cBhvr>
                                      <p:to>
                                        <p:strVal val="visible"/>
                                      </p:to>
                                    </p:set>
                                    <p:anim calcmode="lin" valueType="num">
                                      <p:cBhvr>
                                        <p:cTn id="7" dur="1000" fill="hold"/>
                                        <p:tgtEl>
                                          <p:spTgt spid="587"/>
                                        </p:tgtEl>
                                        <p:attrNameLst>
                                          <p:attrName>ppt_w</p:attrName>
                                        </p:attrNameLst>
                                      </p:cBhvr>
                                      <p:tavLst>
                                        <p:tav tm="0" fmla="#ppt_w*sin(2.5*pi*$)">
                                          <p:val>
                                            <p:fltVal val="0"/>
                                          </p:val>
                                        </p:tav>
                                        <p:tav tm="100000">
                                          <p:val>
                                            <p:fltVal val="1"/>
                                          </p:val>
                                        </p:tav>
                                      </p:tavLst>
                                    </p:anim>
                                    <p:anim calcmode="lin" valueType="num">
                                      <p:cBhvr>
                                        <p:cTn id="8" dur="1000" fill="hold"/>
                                        <p:tgtEl>
                                          <p:spTgt spid="58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Class="entr" nodeType="afterEffect" presetSubtype="1" presetID="2" grpId="2" fill="hold">
                                  <p:stCondLst>
                                    <p:cond delay="0"/>
                                  </p:stCondLst>
                                  <p:iterate type="el" backwards="0">
                                    <p:tmAbs val="0"/>
                                  </p:iterate>
                                  <p:childTnLst>
                                    <p:set>
                                      <p:cBhvr>
                                        <p:cTn id="11" fill="hold"/>
                                        <p:tgtEl>
                                          <p:spTgt spid="586"/>
                                        </p:tgtEl>
                                        <p:attrNameLst>
                                          <p:attrName>style.visibility</p:attrName>
                                        </p:attrNameLst>
                                      </p:cBhvr>
                                      <p:to>
                                        <p:strVal val="visible"/>
                                      </p:to>
                                    </p:set>
                                    <p:anim calcmode="lin" valueType="num">
                                      <p:cBhvr>
                                        <p:cTn id="12" dur="1500" fill="hold"/>
                                        <p:tgtEl>
                                          <p:spTgt spid="586"/>
                                        </p:tgtEl>
                                        <p:attrNameLst>
                                          <p:attrName>ppt_x</p:attrName>
                                        </p:attrNameLst>
                                      </p:cBhvr>
                                      <p:tavLst>
                                        <p:tav tm="0">
                                          <p:val>
                                            <p:strVal val="#ppt_x"/>
                                          </p:val>
                                        </p:tav>
                                        <p:tav tm="100000">
                                          <p:val>
                                            <p:strVal val="#ppt_x"/>
                                          </p:val>
                                        </p:tav>
                                      </p:tavLst>
                                    </p:anim>
                                    <p:anim calcmode="lin" valueType="num">
                                      <p:cBhvr>
                                        <p:cTn id="13" dur="1500" fill="hold"/>
                                        <p:tgtEl>
                                          <p:spTgt spid="586"/>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Class="entr" nodeType="afterEffect" presetID="10" grpId="3" fill="hold">
                                  <p:stCondLst>
                                    <p:cond delay="0"/>
                                  </p:stCondLst>
                                  <p:iterate type="el" backwards="0">
                                    <p:tmAbs val="0"/>
                                  </p:iterate>
                                  <p:childTnLst>
                                    <p:set>
                                      <p:cBhvr>
                                        <p:cTn id="16" fill="hold"/>
                                        <p:tgtEl>
                                          <p:spTgt spid="602"/>
                                        </p:tgtEl>
                                        <p:attrNameLst>
                                          <p:attrName>style.visibility</p:attrName>
                                        </p:attrNameLst>
                                      </p:cBhvr>
                                      <p:to>
                                        <p:strVal val="visible"/>
                                      </p:to>
                                    </p:set>
                                    <p:animEffect filter="fade" transition="in">
                                      <p:cBhvr>
                                        <p:cTn id="17" dur="15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6" grpId="2"/>
      <p:bldP build="whole" bldLvl="1" animBg="1" rev="0" advAuto="0" spid="602" grpId="3"/>
      <p:bldP build="whole" bldLvl="1" animBg="1" rev="0" advAuto="0" spid="58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G_1981.png" descr="IMG_1981.png"/>
          <p:cNvPicPr>
            <a:picLocks noChangeAspect="1"/>
          </p:cNvPicPr>
          <p:nvPr/>
        </p:nvPicPr>
        <p:blipFill>
          <a:blip r:embed="rId2">
            <a:extLst/>
          </a:blip>
          <a:stretch>
            <a:fillRect/>
          </a:stretch>
        </p:blipFill>
        <p:spPr>
          <a:xfrm>
            <a:off x="2274383" y="1904686"/>
            <a:ext cx="5033620" cy="2969836"/>
          </a:xfrm>
          <a:prstGeom prst="rect">
            <a:avLst/>
          </a:prstGeom>
          <a:ln w="12700">
            <a:miter lim="400000"/>
          </a:ln>
        </p:spPr>
      </p:pic>
      <p:pic>
        <p:nvPicPr>
          <p:cNvPr id="237" name="IMG_3273.png" descr="IMG_3273.png"/>
          <p:cNvPicPr>
            <a:picLocks noChangeAspect="1"/>
          </p:cNvPicPr>
          <p:nvPr/>
        </p:nvPicPr>
        <p:blipFill>
          <a:blip r:embed="rId3">
            <a:extLst/>
          </a:blip>
          <a:srcRect l="27000" t="0" r="0" b="50000"/>
          <a:stretch>
            <a:fillRect/>
          </a:stretch>
        </p:blipFill>
        <p:spPr>
          <a:xfrm>
            <a:off x="2769478" y="638544"/>
            <a:ext cx="3250497" cy="631055"/>
          </a:xfrm>
          <a:prstGeom prst="rect">
            <a:avLst/>
          </a:prstGeom>
          <a:ln w="12700">
            <a:miter lim="400000"/>
          </a:ln>
        </p:spPr>
      </p:pic>
      <p:grpSp>
        <p:nvGrpSpPr>
          <p:cNvPr id="253" name="تجميع"/>
          <p:cNvGrpSpPr/>
          <p:nvPr/>
        </p:nvGrpSpPr>
        <p:grpSpPr>
          <a:xfrm>
            <a:off x="6634746" y="1054771"/>
            <a:ext cx="2147107" cy="849917"/>
            <a:chOff x="0" y="-1"/>
            <a:chExt cx="2147105" cy="849916"/>
          </a:xfrm>
        </p:grpSpPr>
        <p:grpSp>
          <p:nvGrpSpPr>
            <p:cNvPr id="240" name="تجميع"/>
            <p:cNvGrpSpPr/>
            <p:nvPr/>
          </p:nvGrpSpPr>
          <p:grpSpPr>
            <a:xfrm>
              <a:off x="-1" y="269584"/>
              <a:ext cx="1596443" cy="528149"/>
              <a:chOff x="0" y="0"/>
              <a:chExt cx="1596441" cy="528148"/>
            </a:xfrm>
          </p:grpSpPr>
          <p:sp>
            <p:nvSpPr>
              <p:cNvPr id="238" name="Google Shape;208;p10"/>
              <p:cNvSpPr/>
              <p:nvPr/>
            </p:nvSpPr>
            <p:spPr>
              <a:xfrm>
                <a:off x="-1" y="0"/>
                <a:ext cx="1596443" cy="528149"/>
              </a:xfrm>
              <a:prstGeom prst="roundRect">
                <a:avLst>
                  <a:gd name="adj" fmla="val 50000"/>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39" name="Google Shape;209;p10"/>
              <p:cNvSpPr/>
              <p:nvPr/>
            </p:nvSpPr>
            <p:spPr>
              <a:xfrm>
                <a:off x="6081" y="26733"/>
                <a:ext cx="1584279" cy="474683"/>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251" name="Google Shape;253;p10"/>
            <p:cNvGrpSpPr/>
            <p:nvPr/>
          </p:nvGrpSpPr>
          <p:grpSpPr>
            <a:xfrm>
              <a:off x="1386155" y="-2"/>
              <a:ext cx="760951" cy="849917"/>
              <a:chOff x="0" y="0"/>
              <a:chExt cx="760950" cy="849916"/>
            </a:xfrm>
          </p:grpSpPr>
          <p:sp>
            <p:nvSpPr>
              <p:cNvPr id="241" name="Google Shape;254;p10"/>
              <p:cNvSpPr/>
              <p:nvPr/>
            </p:nvSpPr>
            <p:spPr>
              <a:xfrm flipH="1" rot="12754542">
                <a:off x="161980" y="60266"/>
                <a:ext cx="436988" cy="7293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49" name="Google Shape;255;p10"/>
              <p:cNvGrpSpPr/>
              <p:nvPr/>
            </p:nvGrpSpPr>
            <p:grpSpPr>
              <a:xfrm>
                <a:off x="60733" y="56439"/>
                <a:ext cx="641622" cy="733561"/>
                <a:chOff x="0" y="0"/>
                <a:chExt cx="641621" cy="733559"/>
              </a:xfrm>
            </p:grpSpPr>
            <p:sp>
              <p:nvSpPr>
                <p:cNvPr id="242" name="Google Shape;256;p10"/>
                <p:cNvSpPr/>
                <p:nvPr/>
              </p:nvSpPr>
              <p:spPr>
                <a:xfrm flipH="1" rot="12762355">
                  <a:off x="50216" y="375242"/>
                  <a:ext cx="346411" cy="2875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3" name="Google Shape;257;p10"/>
                <p:cNvSpPr/>
                <p:nvPr/>
              </p:nvSpPr>
              <p:spPr>
                <a:xfrm flipH="1" rot="12762355">
                  <a:off x="68748" y="333833"/>
                  <a:ext cx="170181" cy="286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4" name="Google Shape;258;p10"/>
                <p:cNvSpPr/>
                <p:nvPr/>
              </p:nvSpPr>
              <p:spPr>
                <a:xfrm flipH="1" rot="1962354">
                  <a:off x="180547" y="55787"/>
                  <a:ext cx="342851" cy="527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5" name="Google Shape;259;p10"/>
                <p:cNvSpPr/>
                <p:nvPr/>
              </p:nvSpPr>
              <p:spPr>
                <a:xfrm flipH="1" rot="1962354">
                  <a:off x="237389" y="54359"/>
                  <a:ext cx="224855" cy="530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6" name="Google Shape;260;p10"/>
                <p:cNvSpPr/>
                <p:nvPr/>
              </p:nvSpPr>
              <p:spPr>
                <a:xfrm flipH="1" rot="1962354">
                  <a:off x="292437" y="82791"/>
                  <a:ext cx="342850" cy="124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7" name="Google Shape;261;p10"/>
                <p:cNvSpPr/>
                <p:nvPr/>
              </p:nvSpPr>
              <p:spPr>
                <a:xfrm flipH="1" rot="1962354">
                  <a:off x="103164" y="589290"/>
                  <a:ext cx="110749" cy="55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8" name="Google Shape;262;p10"/>
                <p:cNvSpPr/>
                <p:nvPr/>
              </p:nvSpPr>
              <p:spPr>
                <a:xfrm flipH="1" rot="1957588">
                  <a:off x="235329" y="180750"/>
                  <a:ext cx="355175" cy="83630"/>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50" name="Google Shape;263;p10"/>
              <p:cNvSpPr/>
              <p:nvPr/>
            </p:nvSpPr>
            <p:spPr>
              <a:xfrm flipH="1" rot="12759500">
                <a:off x="174043" y="84566"/>
                <a:ext cx="413675" cy="688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pic>
          <p:nvPicPr>
            <p:cNvPr id="252" name="IMG_3273.png" descr="IMG_3273.png"/>
            <p:cNvPicPr>
              <a:picLocks noChangeAspect="1"/>
            </p:cNvPicPr>
            <p:nvPr/>
          </p:nvPicPr>
          <p:blipFill>
            <a:blip r:embed="rId3">
              <a:extLst/>
            </a:blip>
            <a:srcRect l="74606" t="63564" r="4829" b="16922"/>
            <a:stretch>
              <a:fillRect/>
            </a:stretch>
          </p:blipFill>
          <p:spPr>
            <a:xfrm>
              <a:off x="122490" y="335796"/>
              <a:ext cx="1471036" cy="395609"/>
            </a:xfrm>
            <a:prstGeom prst="rect">
              <a:avLst/>
            </a:prstGeom>
            <a:ln w="12700" cap="flat">
              <a:noFill/>
              <a:miter lim="400000"/>
            </a:ln>
            <a:effectLst/>
          </p:spPr>
        </p:pic>
      </p:grpSp>
      <p:sp>
        <p:nvSpPr>
          <p:cNvPr id="254" name="Google Shape;209;p10"/>
          <p:cNvSpPr/>
          <p:nvPr/>
        </p:nvSpPr>
        <p:spPr>
          <a:xfrm>
            <a:off x="1162702" y="1386523"/>
            <a:ext cx="5409002" cy="423656"/>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55" name="الواجب">
            <a:hlinkClick r:id="rId4" invalidUrl="" action="ppaction://hlinksldjump" tgtFrame="" tooltip="" history="1" highlightClick="0" endSnd="0"/>
          </p:cNvPr>
          <p:cNvSpPr txBox="1"/>
          <p:nvPr/>
        </p:nvSpPr>
        <p:spPr>
          <a:xfrm>
            <a:off x="75818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256" name="مسألة ١٠">
            <a:hlinkClick r:id="rId5"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257" name="مسألة  ٦">
            <a:hlinkClick r:id="rId6"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grpSp>
        <p:nvGrpSpPr>
          <p:cNvPr id="260" name="تجميع"/>
          <p:cNvGrpSpPr/>
          <p:nvPr/>
        </p:nvGrpSpPr>
        <p:grpSpPr>
          <a:xfrm>
            <a:off x="2208145" y="1331723"/>
            <a:ext cx="3746773" cy="484806"/>
            <a:chOff x="0" y="0"/>
            <a:chExt cx="3746772" cy="484804"/>
          </a:xfrm>
        </p:grpSpPr>
        <p:pic>
          <p:nvPicPr>
            <p:cNvPr id="258" name="IMG_4142.png" descr="IMG_4142.png"/>
            <p:cNvPicPr>
              <a:picLocks noChangeAspect="1"/>
            </p:cNvPicPr>
            <p:nvPr/>
          </p:nvPicPr>
          <p:blipFill>
            <a:blip r:embed="rId7">
              <a:extLst/>
            </a:blip>
            <a:srcRect l="0" t="0" r="0" b="50000"/>
            <a:stretch>
              <a:fillRect/>
            </a:stretch>
          </p:blipFill>
          <p:spPr>
            <a:xfrm>
              <a:off x="1589807" y="0"/>
              <a:ext cx="2156966" cy="480258"/>
            </a:xfrm>
            <a:prstGeom prst="rect">
              <a:avLst/>
            </a:prstGeom>
            <a:ln w="12700" cap="flat">
              <a:noFill/>
              <a:miter lim="400000"/>
            </a:ln>
            <a:effectLst/>
          </p:spPr>
        </p:pic>
        <p:pic>
          <p:nvPicPr>
            <p:cNvPr id="259" name="IMG_4142.png" descr="IMG_4142.png"/>
            <p:cNvPicPr>
              <a:picLocks noChangeAspect="1"/>
            </p:cNvPicPr>
            <p:nvPr/>
          </p:nvPicPr>
          <p:blipFill>
            <a:blip r:embed="rId7">
              <a:extLst/>
            </a:blip>
            <a:srcRect l="21318" t="50000" r="0" b="8227"/>
            <a:stretch>
              <a:fillRect/>
            </a:stretch>
          </p:blipFill>
          <p:spPr>
            <a:xfrm>
              <a:off x="0" y="83578"/>
              <a:ext cx="1697133" cy="401227"/>
            </a:xfrm>
            <a:prstGeom prst="rect">
              <a:avLst/>
            </a:prstGeom>
            <a:ln w="12700" cap="flat">
              <a:noFill/>
              <a:miter lim="400000"/>
            </a:ln>
            <a:effectLst/>
          </p:spPr>
        </p:pic>
      </p:grpSp>
      <p:sp>
        <p:nvSpPr>
          <p:cNvPr id="261" name="مسألة  ٥">
            <a:hlinkClick r:id="rId8"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262" name="المنزل">
            <a:hlinkClick r:id="rId9"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7"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1250" fill="hold"/>
                                        <p:tgtEl>
                                          <p:spTgt spid="237"/>
                                        </p:tgtEl>
                                        <p:attrNameLst>
                                          <p:attrName>ppt_x</p:attrName>
                                        </p:attrNameLst>
                                      </p:cBhvr>
                                      <p:tavLst>
                                        <p:tav tm="0">
                                          <p:val>
                                            <p:strVal val="1+#ppt_w/2"/>
                                          </p:val>
                                        </p:tav>
                                        <p:tav tm="100000">
                                          <p:val>
                                            <p:strVal val="#ppt_x"/>
                                          </p:val>
                                        </p:tav>
                                      </p:tavLst>
                                    </p:anim>
                                    <p:anim calcmode="lin" valueType="num">
                                      <p:cBhvr>
                                        <p:cTn id="8" dur="1250" fill="hold"/>
                                        <p:tgtEl>
                                          <p:spTgt spid="237"/>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Class="entr" nodeType="afterEffect" presetSubtype="32" presetID="4" grpId="2" fill="hold">
                                  <p:stCondLst>
                                    <p:cond delay="0"/>
                                  </p:stCondLst>
                                  <p:iterate type="el" backwards="0">
                                    <p:tmAbs val="0"/>
                                  </p:iterate>
                                  <p:childTnLst>
                                    <p:set>
                                      <p:cBhvr>
                                        <p:cTn id="11" fill="hold"/>
                                        <p:tgtEl>
                                          <p:spTgt spid="253"/>
                                        </p:tgtEl>
                                        <p:attrNameLst>
                                          <p:attrName>style.visibility</p:attrName>
                                        </p:attrNameLst>
                                      </p:cBhvr>
                                      <p:to>
                                        <p:strVal val="visible"/>
                                      </p:to>
                                    </p:set>
                                    <p:animEffect filter="box(out)" transition="in">
                                      <p:cBhvr>
                                        <p:cTn id="12" dur="1000"/>
                                        <p:tgtEl>
                                          <p:spTgt spid="253"/>
                                        </p:tgtEl>
                                      </p:cBhvr>
                                    </p:animEffect>
                                  </p:childTnLst>
                                </p:cTn>
                              </p:par>
                            </p:childTnLst>
                          </p:cTn>
                        </p:par>
                        <p:par>
                          <p:cTn id="13" fill="hold">
                            <p:stCondLst>
                              <p:cond delay="2250"/>
                            </p:stCondLst>
                            <p:childTnLst>
                              <p:par>
                                <p:cTn id="14" presetClass="entr" nodeType="afterEffect" presetID="10" grpId="3" fill="hold">
                                  <p:stCondLst>
                                    <p:cond delay="0"/>
                                  </p:stCondLst>
                                  <p:iterate type="el" backwards="0">
                                    <p:tmAbs val="0"/>
                                  </p:iterate>
                                  <p:childTnLst>
                                    <p:set>
                                      <p:cBhvr>
                                        <p:cTn id="15" fill="hold"/>
                                        <p:tgtEl>
                                          <p:spTgt spid="254"/>
                                        </p:tgtEl>
                                        <p:attrNameLst>
                                          <p:attrName>style.visibility</p:attrName>
                                        </p:attrNameLst>
                                      </p:cBhvr>
                                      <p:to>
                                        <p:strVal val="visible"/>
                                      </p:to>
                                    </p:set>
                                    <p:animEffect filter="fade" transition="in">
                                      <p:cBhvr>
                                        <p:cTn id="16" dur="2000"/>
                                        <p:tgtEl>
                                          <p:spTgt spid="254"/>
                                        </p:tgtEl>
                                      </p:cBhvr>
                                    </p:animEffect>
                                  </p:childTnLst>
                                </p:cTn>
                              </p:par>
                            </p:childTnLst>
                          </p:cTn>
                        </p:par>
                        <p:par>
                          <p:cTn id="17" fill="hold">
                            <p:stCondLst>
                              <p:cond delay="4250"/>
                            </p:stCondLst>
                            <p:childTnLst>
                              <p:par>
                                <p:cTn id="18" presetClass="entr" nodeType="afterEffect" presetID="10" grpId="4" fill="hold">
                                  <p:stCondLst>
                                    <p:cond delay="0"/>
                                  </p:stCondLst>
                                  <p:iterate type="el" backwards="0">
                                    <p:tmAbs val="0"/>
                                  </p:iterate>
                                  <p:childTnLst>
                                    <p:set>
                                      <p:cBhvr>
                                        <p:cTn id="19" fill="hold"/>
                                        <p:tgtEl>
                                          <p:spTgt spid="236"/>
                                        </p:tgtEl>
                                        <p:attrNameLst>
                                          <p:attrName>style.visibility</p:attrName>
                                        </p:attrNameLst>
                                      </p:cBhvr>
                                      <p:to>
                                        <p:strVal val="visible"/>
                                      </p:to>
                                    </p:set>
                                    <p:animEffect filter="fade" transition="in">
                                      <p:cBhvr>
                                        <p:cTn id="20" dur="1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4"/>
      <p:bldP build="whole" bldLvl="1" animBg="1" rev="0" advAuto="0" spid="237" grpId="1"/>
      <p:bldP build="whole" bldLvl="1" animBg="1" rev="0" advAuto="0" spid="253" grpId="2"/>
      <p:bldP build="whole" bldLvl="1" animBg="1" rev="0" advAuto="0" spid="254"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الواجب">
            <a:hlinkClick r:id="rId2" invalidUrl="" action="ppaction://hlinksldjump" tgtFrame="" tooltip="" history="1" highlightClick="0" endSnd="0"/>
          </p:cNvPr>
          <p:cNvSpPr txBox="1"/>
          <p:nvPr/>
        </p:nvSpPr>
        <p:spPr>
          <a:xfrm>
            <a:off x="76072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265" name="الخطوات الأربع لحل المسألة"/>
          <p:cNvSpPr txBox="1"/>
          <p:nvPr/>
        </p:nvSpPr>
        <p:spPr>
          <a:xfrm>
            <a:off x="1787836" y="542495"/>
            <a:ext cx="4305497" cy="4990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r" defTabSz="813816">
              <a:lnSpc>
                <a:spcPct val="90000"/>
              </a:lnSpc>
              <a:spcBef>
                <a:spcPts val="800"/>
              </a:spcBef>
              <a:defRPr sz="2000">
                <a:solidFill>
                  <a:srgbClr val="11053B"/>
                </a:solidFill>
                <a:latin typeface="Almarai Extrabold"/>
                <a:ea typeface="Almarai Extrabold"/>
                <a:cs typeface="Almarai Extrabold"/>
                <a:sym typeface="Almarai Extrabold"/>
              </a:defRPr>
            </a:lvl1pPr>
          </a:lstStyle>
          <a:p>
            <a:pPr rtl="0">
              <a:defRPr/>
            </a:pPr>
            <a:r>
              <a:t>الخطوات الأربع لحل المسألة</a:t>
            </a:r>
          </a:p>
        </p:txBody>
      </p:sp>
      <p:pic>
        <p:nvPicPr>
          <p:cNvPr id="266" name="IMG_0625.png" descr="IMG_0625.png"/>
          <p:cNvPicPr>
            <a:picLocks noChangeAspect="1"/>
          </p:cNvPicPr>
          <p:nvPr/>
        </p:nvPicPr>
        <p:blipFill>
          <a:blip r:embed="rId3">
            <a:extLst/>
          </a:blip>
          <a:srcRect l="27642" t="7460" r="29681" b="65200"/>
          <a:stretch>
            <a:fillRect/>
          </a:stretch>
        </p:blipFill>
        <p:spPr>
          <a:xfrm>
            <a:off x="5832380" y="970339"/>
            <a:ext cx="2849353" cy="1274984"/>
          </a:xfrm>
          <a:prstGeom prst="rect">
            <a:avLst/>
          </a:prstGeom>
          <a:ln w="12700">
            <a:miter lim="400000"/>
          </a:ln>
          <a:effectLst>
            <a:outerShdw sx="100000" sy="100000" kx="0" ky="0" algn="b" rotWithShape="0" blurRad="190500" dist="12700" dir="5400000">
              <a:srgbClr val="000000">
                <a:alpha val="75000"/>
              </a:srgbClr>
            </a:outerShdw>
          </a:effectLst>
        </p:spPr>
      </p:pic>
      <p:pic>
        <p:nvPicPr>
          <p:cNvPr id="267" name="IMG_0625.png" descr="IMG_0625.png"/>
          <p:cNvPicPr>
            <a:picLocks noChangeAspect="1"/>
          </p:cNvPicPr>
          <p:nvPr/>
        </p:nvPicPr>
        <p:blipFill>
          <a:blip r:embed="rId3">
            <a:extLst/>
          </a:blip>
          <a:srcRect l="21526" t="33627" r="29680" b="50481"/>
          <a:stretch>
            <a:fillRect/>
          </a:stretch>
        </p:blipFill>
        <p:spPr>
          <a:xfrm>
            <a:off x="1787836" y="1513332"/>
            <a:ext cx="3783572" cy="860652"/>
          </a:xfrm>
          <a:prstGeom prst="rect">
            <a:avLst/>
          </a:prstGeom>
          <a:ln w="12700">
            <a:miter lim="400000"/>
          </a:ln>
          <a:effectLst>
            <a:outerShdw sx="100000" sy="100000" kx="0" ky="0" algn="b" rotWithShape="0" blurRad="190500" dist="12700" dir="5400000">
              <a:srgbClr val="000000">
                <a:alpha val="75000"/>
              </a:srgbClr>
            </a:outerShdw>
          </a:effectLst>
        </p:spPr>
      </p:pic>
      <p:pic>
        <p:nvPicPr>
          <p:cNvPr id="268" name="IMG_0625.png" descr="IMG_0625.png"/>
          <p:cNvPicPr>
            <a:picLocks noChangeAspect="1"/>
          </p:cNvPicPr>
          <p:nvPr/>
        </p:nvPicPr>
        <p:blipFill>
          <a:blip r:embed="rId3">
            <a:extLst/>
          </a:blip>
          <a:srcRect l="10683" t="49807" r="29680" b="32563"/>
          <a:stretch>
            <a:fillRect/>
          </a:stretch>
        </p:blipFill>
        <p:spPr>
          <a:xfrm>
            <a:off x="4337413" y="2514959"/>
            <a:ext cx="4397023" cy="907833"/>
          </a:xfrm>
          <a:prstGeom prst="rect">
            <a:avLst/>
          </a:prstGeom>
          <a:ln w="12700">
            <a:miter lim="400000"/>
          </a:ln>
          <a:effectLst>
            <a:outerShdw sx="100000" sy="100000" kx="0" ky="0" algn="b" rotWithShape="0" blurRad="190500" dist="12700" dir="5400000">
              <a:srgbClr val="000000">
                <a:alpha val="75000"/>
              </a:srgbClr>
            </a:outerShdw>
          </a:effectLst>
        </p:spPr>
      </p:pic>
      <p:pic>
        <p:nvPicPr>
          <p:cNvPr id="269" name="IMG_0625.png" descr="IMG_0625.png"/>
          <p:cNvPicPr>
            <a:picLocks noChangeAspect="1"/>
          </p:cNvPicPr>
          <p:nvPr/>
        </p:nvPicPr>
        <p:blipFill>
          <a:blip r:embed="rId3">
            <a:extLst/>
          </a:blip>
          <a:srcRect l="9027" t="66746" r="29940" b="3541"/>
          <a:stretch>
            <a:fillRect/>
          </a:stretch>
        </p:blipFill>
        <p:spPr>
          <a:xfrm>
            <a:off x="1995600" y="3539605"/>
            <a:ext cx="3367960" cy="1145211"/>
          </a:xfrm>
          <a:prstGeom prst="rect">
            <a:avLst/>
          </a:prstGeom>
          <a:ln w="12700">
            <a:miter lim="400000"/>
          </a:ln>
          <a:effectLst>
            <a:outerShdw sx="100000" sy="100000" kx="0" ky="0" algn="b" rotWithShape="0" blurRad="190500" dist="12700" dir="5400000">
              <a:srgbClr val="000000">
                <a:alpha val="75000"/>
              </a:srgbClr>
            </a:outerShdw>
          </a:effectLst>
        </p:spPr>
      </p:pic>
      <p:pic>
        <p:nvPicPr>
          <p:cNvPr id="270" name="IMG_0629.png" descr="IMG_0629.png"/>
          <p:cNvPicPr>
            <a:picLocks noChangeAspect="1"/>
          </p:cNvPicPr>
          <p:nvPr/>
        </p:nvPicPr>
        <p:blipFill>
          <a:blip r:embed="rId4">
            <a:extLst/>
          </a:blip>
          <a:srcRect l="70358" t="60862" r="4364" b="5497"/>
          <a:stretch>
            <a:fillRect/>
          </a:stretch>
        </p:blipFill>
        <p:spPr>
          <a:xfrm>
            <a:off x="5423383" y="3428213"/>
            <a:ext cx="1546365" cy="1437452"/>
          </a:xfrm>
          <a:prstGeom prst="rect">
            <a:avLst/>
          </a:prstGeom>
          <a:ln w="12700">
            <a:miter lim="400000"/>
          </a:ln>
        </p:spPr>
      </p:pic>
      <p:sp>
        <p:nvSpPr>
          <p:cNvPr id="271" name="مسألة ١٠">
            <a:hlinkClick r:id="rId5"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272" name="مسألة  ٦">
            <a:hlinkClick r:id="rId6"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273" name="مسألة  ٥">
            <a:hlinkClick r:id="rId7"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274" name="المنزل">
            <a:hlinkClick r:id="rId8"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265"/>
                                        </p:tgtEl>
                                        <p:attrNameLst>
                                          <p:attrName>style.visibility</p:attrName>
                                        </p:attrNameLst>
                                      </p:cBhvr>
                                      <p:to>
                                        <p:strVal val="visible"/>
                                      </p:to>
                                    </p:set>
                                    <p:animEffect filter="wipe(right)" transition="in">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66"/>
                                        </p:tgtEl>
                                        <p:attrNameLst>
                                          <p:attrName>style.visibility</p:attrName>
                                        </p:attrNameLst>
                                      </p:cBhvr>
                                      <p:to>
                                        <p:strVal val="visible"/>
                                      </p:to>
                                    </p:set>
                                    <p:animEffect filter="box(out)" transition="in">
                                      <p:cBhvr>
                                        <p:cTn id="12" dur="10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4" grpId="3" fill="hold">
                                  <p:stCondLst>
                                    <p:cond delay="0"/>
                                  </p:stCondLst>
                                  <p:iterate type="el" backwards="0">
                                    <p:tmAbs val="0"/>
                                  </p:iterate>
                                  <p:childTnLst>
                                    <p:set>
                                      <p:cBhvr>
                                        <p:cTn id="16" fill="hold"/>
                                        <p:tgtEl>
                                          <p:spTgt spid="267"/>
                                        </p:tgtEl>
                                        <p:attrNameLst>
                                          <p:attrName>style.visibility</p:attrName>
                                        </p:attrNameLst>
                                      </p:cBhvr>
                                      <p:to>
                                        <p:strVal val="visible"/>
                                      </p:to>
                                    </p:set>
                                    <p:animEffect filter="box(out)" transition="in">
                                      <p:cBhvr>
                                        <p:cTn id="17" dur="10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32" presetID="4" grpId="4" fill="hold">
                                  <p:stCondLst>
                                    <p:cond delay="0"/>
                                  </p:stCondLst>
                                  <p:iterate type="el" backwards="0">
                                    <p:tmAbs val="0"/>
                                  </p:iterate>
                                  <p:childTnLst>
                                    <p:set>
                                      <p:cBhvr>
                                        <p:cTn id="21" fill="hold"/>
                                        <p:tgtEl>
                                          <p:spTgt spid="268"/>
                                        </p:tgtEl>
                                        <p:attrNameLst>
                                          <p:attrName>style.visibility</p:attrName>
                                        </p:attrNameLst>
                                      </p:cBhvr>
                                      <p:to>
                                        <p:strVal val="visible"/>
                                      </p:to>
                                    </p:set>
                                    <p:animEffect filter="box(out)" transition="in">
                                      <p:cBhvr>
                                        <p:cTn id="22" dur="1000"/>
                                        <p:tgtEl>
                                          <p:spTgt spid="26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32" presetID="4" grpId="5" fill="hold">
                                  <p:stCondLst>
                                    <p:cond delay="0"/>
                                  </p:stCondLst>
                                  <p:iterate type="el" backwards="0">
                                    <p:tmAbs val="0"/>
                                  </p:iterate>
                                  <p:childTnLst>
                                    <p:set>
                                      <p:cBhvr>
                                        <p:cTn id="26" fill="hold"/>
                                        <p:tgtEl>
                                          <p:spTgt spid="269"/>
                                        </p:tgtEl>
                                        <p:attrNameLst>
                                          <p:attrName>style.visibility</p:attrName>
                                        </p:attrNameLst>
                                      </p:cBhvr>
                                      <p:to>
                                        <p:strVal val="visible"/>
                                      </p:to>
                                    </p:set>
                                    <p:animEffect filter="box(out)" transition="in">
                                      <p:cBhvr>
                                        <p:cTn id="27" dur="1000"/>
                                        <p:tgtEl>
                                          <p:spTgt spid="26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32" presetID="4" grpId="6" fill="hold">
                                  <p:stCondLst>
                                    <p:cond delay="0"/>
                                  </p:stCondLst>
                                  <p:iterate type="el" backwards="0">
                                    <p:tmAbs val="0"/>
                                  </p:iterate>
                                  <p:childTnLst>
                                    <p:set>
                                      <p:cBhvr>
                                        <p:cTn id="31" fill="hold"/>
                                        <p:tgtEl>
                                          <p:spTgt spid="270"/>
                                        </p:tgtEl>
                                        <p:attrNameLst>
                                          <p:attrName>style.visibility</p:attrName>
                                        </p:attrNameLst>
                                      </p:cBhvr>
                                      <p:to>
                                        <p:strVal val="visible"/>
                                      </p:to>
                                    </p:set>
                                    <p:animEffect filter="box(out)" transition="in">
                                      <p:cBhvr>
                                        <p:cTn id="32"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4"/>
      <p:bldP build="whole" bldLvl="1" animBg="1" rev="0" advAuto="0" spid="266" grpId="2"/>
      <p:bldP build="whole" bldLvl="1" animBg="1" rev="0" advAuto="0" spid="265" grpId="1"/>
      <p:bldP build="whole" bldLvl="1" animBg="1" rev="0" advAuto="0" spid="267" grpId="3"/>
      <p:bldP build="whole" bldLvl="1" animBg="1" rev="0" advAuto="0" spid="270" grpId="6"/>
      <p:bldP build="whole" bldLvl="1" animBg="1" rev="0" advAuto="0" spid="269" grpId="5"/>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الواجب">
            <a:hlinkClick r:id="rId2" invalidUrl="" action="ppaction://hlinksldjump" tgtFrame="" tooltip="" history="1" highlightClick="0" endSnd="0"/>
          </p:cNvPr>
          <p:cNvSpPr txBox="1"/>
          <p:nvPr/>
        </p:nvSpPr>
        <p:spPr>
          <a:xfrm>
            <a:off x="75945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277" name="الخطوات الأربع لحل المسألة"/>
          <p:cNvSpPr txBox="1"/>
          <p:nvPr/>
        </p:nvSpPr>
        <p:spPr>
          <a:xfrm>
            <a:off x="2094391" y="662063"/>
            <a:ext cx="4305498" cy="4990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r" defTabSz="813816">
              <a:lnSpc>
                <a:spcPct val="90000"/>
              </a:lnSpc>
              <a:spcBef>
                <a:spcPts val="800"/>
              </a:spcBef>
              <a:defRPr sz="2000">
                <a:solidFill>
                  <a:srgbClr val="11053B"/>
                </a:solidFill>
                <a:latin typeface="Almarai Extrabold"/>
                <a:ea typeface="Almarai Extrabold"/>
                <a:cs typeface="Almarai Extrabold"/>
                <a:sym typeface="Almarai Extrabold"/>
              </a:defRPr>
            </a:lvl1pPr>
          </a:lstStyle>
          <a:p>
            <a:pPr rtl="0">
              <a:defRPr/>
            </a:pPr>
            <a:r>
              <a:t>الخطوات الأربع لحل المسألة</a:t>
            </a:r>
          </a:p>
        </p:txBody>
      </p:sp>
      <p:pic>
        <p:nvPicPr>
          <p:cNvPr id="278" name="IMG_0628.png" descr="IMG_0628.png"/>
          <p:cNvPicPr>
            <a:picLocks noChangeAspect="1"/>
          </p:cNvPicPr>
          <p:nvPr/>
        </p:nvPicPr>
        <p:blipFill>
          <a:blip r:embed="rId3">
            <a:extLst/>
          </a:blip>
          <a:srcRect l="13439" t="48220" r="17380" b="3132"/>
          <a:stretch>
            <a:fillRect/>
          </a:stretch>
        </p:blipFill>
        <p:spPr>
          <a:xfrm>
            <a:off x="2259158" y="2414923"/>
            <a:ext cx="5578438" cy="1820070"/>
          </a:xfrm>
          <a:prstGeom prst="rect">
            <a:avLst/>
          </a:prstGeom>
          <a:ln w="12700">
            <a:miter lim="400000"/>
          </a:ln>
          <a:effectLst>
            <a:outerShdw sx="100000" sy="100000" kx="0" ky="0" algn="b" rotWithShape="0" blurRad="190500" dist="12700" dir="5400000">
              <a:srgbClr val="000000">
                <a:alpha val="75000"/>
              </a:srgbClr>
            </a:outerShdw>
          </a:effectLst>
        </p:spPr>
      </p:pic>
      <p:sp>
        <p:nvSpPr>
          <p:cNvPr id="279" name="مسألة ١٠">
            <a:hlinkClick r:id="rId4"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280" name="مسألة  ٦">
            <a:hlinkClick r:id="rId5"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281" name="مسألة  ٥">
            <a:hlinkClick r:id="rId6"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282" name="الخطوات الأربع لحل المسألة"/>
          <p:cNvSpPr txBox="1"/>
          <p:nvPr/>
        </p:nvSpPr>
        <p:spPr>
          <a:xfrm>
            <a:off x="373241" y="1139306"/>
            <a:ext cx="8336424" cy="1275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r" defTabSz="789401">
              <a:lnSpc>
                <a:spcPct val="90000"/>
              </a:lnSpc>
              <a:spcBef>
                <a:spcPts val="700"/>
              </a:spcBef>
              <a:defRPr b="1" sz="2037">
                <a:solidFill>
                  <a:srgbClr val="11053B"/>
                </a:solidFill>
                <a:latin typeface="Al Bayan Plain"/>
                <a:ea typeface="Al Bayan Plain"/>
                <a:cs typeface="Al Bayan Plain"/>
                <a:sym typeface="Al Bayan Plain"/>
              </a:defRPr>
            </a:lvl1pPr>
          </a:lstStyle>
          <a:p>
            <a:pPr rtl="0">
              <a:defRPr/>
            </a:pPr>
            <a:r>
              <a:t>تكون بعض المسائل سهلة الحل، إذا تم التعرُّفُ على العملية المستعملة فيها، فهل هي هِيَ جمع، أم طرح، أم ضَرب، أم .قسمة والكلمات والعبارات المفتاحية في الجدول أدناه يُمكنُ أنْ تُساعِدَكَ على اختيار نوع العمليةِ الحِسَابيةِ.</a:t>
            </a:r>
          </a:p>
        </p:txBody>
      </p:sp>
      <p:sp>
        <p:nvSpPr>
          <p:cNvPr id="283" name="المنزل">
            <a:hlinkClick r:id="rId7"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277"/>
                                        </p:tgtEl>
                                        <p:attrNameLst>
                                          <p:attrName>style.visibility</p:attrName>
                                        </p:attrNameLst>
                                      </p:cBhvr>
                                      <p:to>
                                        <p:strVal val="visible"/>
                                      </p:to>
                                    </p:set>
                                    <p:animEffect filter="wipe(right)" transition="in">
                                      <p:cBhvr>
                                        <p:cTn id="7" dur="1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78"/>
                                        </p:tgtEl>
                                        <p:attrNameLst>
                                          <p:attrName>style.visibility</p:attrName>
                                        </p:attrNameLst>
                                      </p:cBhvr>
                                      <p:to>
                                        <p:strVal val="visible"/>
                                      </p:to>
                                    </p:set>
                                    <p:animEffect filter="box(out)" transition="in">
                                      <p:cBhvr>
                                        <p:cTn id="12" dur="1000"/>
                                        <p:tgtEl>
                                          <p:spTgt spid="278"/>
                                        </p:tgtEl>
                                      </p:cBhvr>
                                    </p:animEffect>
                                  </p:childTnLst>
                                </p:cTn>
                              </p:par>
                            </p:childTnLst>
                          </p:cTn>
                        </p:par>
                        <p:par>
                          <p:cTn id="13" fill="hold">
                            <p:stCondLst>
                              <p:cond delay="1000"/>
                            </p:stCondLst>
                            <p:childTnLst>
                              <p:par>
                                <p:cTn id="14" presetClass="entr" nodeType="afterEffect" presetSubtype="2" presetID="22" grpId="3" fill="hold">
                                  <p:stCondLst>
                                    <p:cond delay="0"/>
                                  </p:stCondLst>
                                  <p:iterate type="el" backwards="0">
                                    <p:tmAbs val="0"/>
                                  </p:iterate>
                                  <p:childTnLst>
                                    <p:set>
                                      <p:cBhvr>
                                        <p:cTn id="15" fill="hold"/>
                                        <p:tgtEl>
                                          <p:spTgt spid="282"/>
                                        </p:tgtEl>
                                        <p:attrNameLst>
                                          <p:attrName>style.visibility</p:attrName>
                                        </p:attrNameLst>
                                      </p:cBhvr>
                                      <p:to>
                                        <p:strVal val="visible"/>
                                      </p:to>
                                    </p:set>
                                    <p:animEffect filter="wipe(right)" transition="in">
                                      <p:cBhvr>
                                        <p:cTn id="16"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3"/>
      <p:bldP build="whole" bldLvl="1" animBg="1" rev="0" advAuto="0" spid="277" grpId="1"/>
      <p:bldP build="whole" bldLvl="1" animBg="1" rev="0" advAuto="0" spid="278"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9" name="تجميع">
            <a:hlinkClick r:id="" invalidUrl="" action="ppaction://hlinkshowjump?jump=nextslide" tgtFrame="" tooltip="" history="1" highlightClick="0" endSnd="0"/>
          </p:cNvPr>
          <p:cNvGrpSpPr/>
          <p:nvPr/>
        </p:nvGrpSpPr>
        <p:grpSpPr>
          <a:xfrm>
            <a:off x="7284561" y="4038769"/>
            <a:ext cx="1606329" cy="764679"/>
            <a:chOff x="0" y="0"/>
            <a:chExt cx="1606327" cy="764678"/>
          </a:xfrm>
        </p:grpSpPr>
        <p:grpSp>
          <p:nvGrpSpPr>
            <p:cNvPr id="297" name="تجميع"/>
            <p:cNvGrpSpPr/>
            <p:nvPr/>
          </p:nvGrpSpPr>
          <p:grpSpPr>
            <a:xfrm>
              <a:off x="-1" y="-1"/>
              <a:ext cx="1606329" cy="764680"/>
              <a:chOff x="0" y="0"/>
              <a:chExt cx="1606327" cy="764678"/>
            </a:xfrm>
          </p:grpSpPr>
          <p:sp>
            <p:nvSpPr>
              <p:cNvPr id="285" name="Google Shape;278;p11"/>
              <p:cNvSpPr/>
              <p:nvPr/>
            </p:nvSpPr>
            <p:spPr>
              <a:xfrm>
                <a:off x="0" y="202668"/>
                <a:ext cx="1147987" cy="454296"/>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96" name="Google Shape;302;p11"/>
              <p:cNvGrpSpPr/>
              <p:nvPr/>
            </p:nvGrpSpPr>
            <p:grpSpPr>
              <a:xfrm>
                <a:off x="853620" y="-1"/>
                <a:ext cx="752708" cy="764680"/>
                <a:chOff x="0" y="0"/>
                <a:chExt cx="752706" cy="764678"/>
              </a:xfrm>
            </p:grpSpPr>
            <p:sp>
              <p:nvSpPr>
                <p:cNvPr id="286" name="Google Shape;303;p11"/>
                <p:cNvSpPr/>
                <p:nvPr/>
              </p:nvSpPr>
              <p:spPr>
                <a:xfrm flipH="1" rot="13391842">
                  <a:off x="175260" y="46690"/>
                  <a:ext cx="402187" cy="671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94" name="Google Shape;304;p11"/>
                <p:cNvGrpSpPr/>
                <p:nvPr/>
              </p:nvGrpSpPr>
              <p:grpSpPr>
                <a:xfrm>
                  <a:off x="56943" y="54644"/>
                  <a:ext cx="641672" cy="653117"/>
                  <a:chOff x="0" y="0"/>
                  <a:chExt cx="641671" cy="653116"/>
                </a:xfrm>
              </p:grpSpPr>
              <p:sp>
                <p:nvSpPr>
                  <p:cNvPr id="287" name="Google Shape;305;p11"/>
                  <p:cNvSpPr/>
                  <p:nvPr/>
                </p:nvSpPr>
                <p:spPr>
                  <a:xfrm flipH="1" rot="13399655">
                    <a:off x="47339" y="315171"/>
                    <a:ext cx="318825" cy="26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88" name="Google Shape;306;p11"/>
                  <p:cNvSpPr/>
                  <p:nvPr/>
                </p:nvSpPr>
                <p:spPr>
                  <a:xfrm flipH="1" rot="13399655">
                    <a:off x="72623" y="265918"/>
                    <a:ext cx="156629" cy="26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89" name="Google Shape;307;p11"/>
                  <p:cNvSpPr/>
                  <p:nvPr/>
                </p:nvSpPr>
                <p:spPr>
                  <a:xfrm flipH="1" rot="2599655">
                    <a:off x="199064" y="46106"/>
                    <a:ext cx="315548" cy="48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90" name="Google Shape;308;p11"/>
                  <p:cNvSpPr/>
                  <p:nvPr/>
                </p:nvSpPr>
                <p:spPr>
                  <a:xfrm flipH="1" rot="2599655">
                    <a:off x="251417" y="44427"/>
                    <a:ext cx="206949" cy="48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91" name="Google Shape;309;p11"/>
                  <p:cNvSpPr/>
                  <p:nvPr/>
                </p:nvSpPr>
                <p:spPr>
                  <a:xfrm flipH="1" rot="2599655">
                    <a:off x="329958" y="92701"/>
                    <a:ext cx="315548" cy="114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92" name="Google Shape;310;p11"/>
                  <p:cNvSpPr/>
                  <p:nvPr/>
                </p:nvSpPr>
                <p:spPr>
                  <a:xfrm flipH="1" rot="2599655">
                    <a:off x="80456" y="499620"/>
                    <a:ext cx="101930" cy="51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93" name="Google Shape;311;p11"/>
                  <p:cNvSpPr/>
                  <p:nvPr/>
                </p:nvSpPr>
                <p:spPr>
                  <a:xfrm flipH="1" rot="2594888">
                    <a:off x="265011" y="172989"/>
                    <a:ext cx="326891" cy="76971"/>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95" name="Google Shape;312;p11"/>
                <p:cNvSpPr/>
                <p:nvPr/>
              </p:nvSpPr>
              <p:spPr>
                <a:xfrm flipH="1" rot="13396800">
                  <a:off x="185705" y="69063"/>
                  <a:ext cx="380732" cy="633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298" name="الحل"/>
            <p:cNvSpPr txBox="1"/>
            <p:nvPr/>
          </p:nvSpPr>
          <p:spPr>
            <a:xfrm>
              <a:off x="5096" y="244302"/>
              <a:ext cx="112227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1900">
                  <a:solidFill>
                    <a:schemeClr val="accent1">
                      <a:satOff val="-49514"/>
                      <a:lumOff val="-14901"/>
                    </a:schemeClr>
                  </a:solidFill>
                  <a:latin typeface="Noto Naskh Arabic"/>
                  <a:ea typeface="Noto Naskh Arabic"/>
                  <a:cs typeface="Noto Naskh Arabic"/>
                  <a:sym typeface="Noto Naskh Arabic"/>
                </a:defRPr>
              </a:lvl1pPr>
            </a:lstStyle>
            <a:p>
              <a:pPr rtl="0">
                <a:defRPr/>
              </a:pPr>
              <a:r>
                <a:t>الحل </a:t>
              </a:r>
            </a:p>
          </p:txBody>
        </p:sp>
      </p:grpSp>
      <p:grpSp>
        <p:nvGrpSpPr>
          <p:cNvPr id="304" name="تجميع"/>
          <p:cNvGrpSpPr/>
          <p:nvPr/>
        </p:nvGrpSpPr>
        <p:grpSpPr>
          <a:xfrm>
            <a:off x="7768608" y="810667"/>
            <a:ext cx="1122281" cy="657279"/>
            <a:chOff x="0" y="0"/>
            <a:chExt cx="1122280" cy="657277"/>
          </a:xfrm>
        </p:grpSpPr>
        <p:grpSp>
          <p:nvGrpSpPr>
            <p:cNvPr id="302" name="تجميع"/>
            <p:cNvGrpSpPr/>
            <p:nvPr/>
          </p:nvGrpSpPr>
          <p:grpSpPr>
            <a:xfrm>
              <a:off x="238115" y="0"/>
              <a:ext cx="620649" cy="620648"/>
              <a:chOff x="-1" y="0"/>
              <a:chExt cx="620648" cy="620647"/>
            </a:xfrm>
          </p:grpSpPr>
          <p:sp>
            <p:nvSpPr>
              <p:cNvPr id="300" name="Google Shape;324;p12"/>
              <p:cNvSpPr/>
              <p:nvPr/>
            </p:nvSpPr>
            <p:spPr>
              <a:xfrm>
                <a:off x="-2" y="-1"/>
                <a:ext cx="620649" cy="620648"/>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01"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03" name="٥"/>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٣</a:t>
              </a:r>
            </a:p>
          </p:txBody>
        </p:sp>
      </p:grpSp>
      <p:sp>
        <p:nvSpPr>
          <p:cNvPr id="305"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306" name="الواجب">
            <a:hlinkClick r:id="rId3" invalidUrl="" action="ppaction://hlinksldjump" tgtFrame="" tooltip="" history="1" highlightClick="0" endSnd="0"/>
          </p:cNvPr>
          <p:cNvSpPr txBox="1"/>
          <p:nvPr/>
        </p:nvSpPr>
        <p:spPr>
          <a:xfrm>
            <a:off x="75818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pic>
        <p:nvPicPr>
          <p:cNvPr id="307" name="IMG_0638.png" descr="IMG_0638.png"/>
          <p:cNvPicPr>
            <a:picLocks noChangeAspect="1"/>
          </p:cNvPicPr>
          <p:nvPr/>
        </p:nvPicPr>
        <p:blipFill>
          <a:blip r:embed="rId4">
            <a:extLst/>
          </a:blip>
          <a:srcRect l="0" t="28703" r="5943" b="10339"/>
          <a:stretch>
            <a:fillRect/>
          </a:stretch>
        </p:blipFill>
        <p:spPr>
          <a:xfrm>
            <a:off x="320735" y="1469502"/>
            <a:ext cx="8475875" cy="1656199"/>
          </a:xfrm>
          <a:prstGeom prst="rect">
            <a:avLst/>
          </a:prstGeom>
          <a:ln w="12700">
            <a:miter lim="400000"/>
          </a:ln>
        </p:spPr>
      </p:pic>
      <p:sp>
        <p:nvSpPr>
          <p:cNvPr id="308" name="مسألة ١٠">
            <a:hlinkClick r:id="rId5"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309" name="مسألة  ٦">
            <a:hlinkClick r:id="rId6"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310" name="المنزل">
            <a:hlinkClick r:id="rId7"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04"/>
                                        </p:tgtEl>
                                        <p:attrNameLst>
                                          <p:attrName>style.visibility</p:attrName>
                                        </p:attrNameLst>
                                      </p:cBhvr>
                                      <p:to>
                                        <p:strVal val="visible"/>
                                      </p:to>
                                    </p:set>
                                    <p:anim calcmode="lin" valueType="num">
                                      <p:cBhvr>
                                        <p:cTn id="7" dur="750" fill="hold"/>
                                        <p:tgtEl>
                                          <p:spTgt spid="304"/>
                                        </p:tgtEl>
                                        <p:attrNameLst>
                                          <p:attrName>ppt_w</p:attrName>
                                        </p:attrNameLst>
                                      </p:cBhvr>
                                      <p:tavLst>
                                        <p:tav tm="0">
                                          <p:val>
                                            <p:fltVal val="0"/>
                                          </p:val>
                                        </p:tav>
                                        <p:tav tm="100000">
                                          <p:val>
                                            <p:strVal val="#ppt_w"/>
                                          </p:val>
                                        </p:tav>
                                      </p:tavLst>
                                    </p:anim>
                                    <p:anim calcmode="lin" valueType="num">
                                      <p:cBhvr>
                                        <p:cTn id="8" dur="750" fill="hold"/>
                                        <p:tgtEl>
                                          <p:spTgt spid="30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5" presetID="3" grpId="2" fill="hold">
                                  <p:stCondLst>
                                    <p:cond delay="0"/>
                                  </p:stCondLst>
                                  <p:iterate type="el" backwards="0">
                                    <p:tmAbs val="0"/>
                                  </p:iterate>
                                  <p:childTnLst>
                                    <p:set>
                                      <p:cBhvr>
                                        <p:cTn id="12" fill="hold"/>
                                        <p:tgtEl>
                                          <p:spTgt spid="299"/>
                                        </p:tgtEl>
                                        <p:attrNameLst>
                                          <p:attrName>style.visibility</p:attrName>
                                        </p:attrNameLst>
                                      </p:cBhvr>
                                      <p:to>
                                        <p:strVal val="visible"/>
                                      </p:to>
                                    </p:set>
                                    <p:animEffect filter="blinds(vertical)" transition="in">
                                      <p:cBhvr>
                                        <p:cTn id="13" dur="1000"/>
                                        <p:tgtEl>
                                          <p:spTgt spid="299"/>
                                        </p:tgtEl>
                                      </p:cBhvr>
                                    </p:animEffect>
                                  </p:childTnLst>
                                </p:cTn>
                              </p:par>
                            </p:childTnLst>
                          </p:cTn>
                        </p:par>
                        <p:par>
                          <p:cTn id="14" fill="hold">
                            <p:stCondLst>
                              <p:cond delay="1000"/>
                            </p:stCondLst>
                            <p:childTnLst>
                              <p:par>
                                <p:cTn id="15" presetClass="entr" nodeType="afterEffect" presetSubtype="2" presetID="22" grpId="3" fill="hold">
                                  <p:stCondLst>
                                    <p:cond delay="0"/>
                                  </p:stCondLst>
                                  <p:iterate type="el" backwards="0">
                                    <p:tmAbs val="0"/>
                                  </p:iterate>
                                  <p:childTnLst>
                                    <p:set>
                                      <p:cBhvr>
                                        <p:cTn id="16" fill="hold"/>
                                        <p:tgtEl>
                                          <p:spTgt spid="307"/>
                                        </p:tgtEl>
                                        <p:attrNameLst>
                                          <p:attrName>style.visibility</p:attrName>
                                        </p:attrNameLst>
                                      </p:cBhvr>
                                      <p:to>
                                        <p:strVal val="visible"/>
                                      </p:to>
                                    </p:set>
                                    <p:animEffect filter="wipe(right)" transition="in">
                                      <p:cBhvr>
                                        <p:cTn id="17"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2"/>
      <p:bldP build="whole" bldLvl="1" animBg="1" rev="0" advAuto="0" spid="307" grpId="3"/>
      <p:bldP build="whole" bldLvl="1" animBg="1" rev="0" advAuto="0" spid="30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8" name="تجميع"/>
          <p:cNvGrpSpPr/>
          <p:nvPr/>
        </p:nvGrpSpPr>
        <p:grpSpPr>
          <a:xfrm>
            <a:off x="7614936" y="615361"/>
            <a:ext cx="1222693" cy="754403"/>
            <a:chOff x="0" y="0"/>
            <a:chExt cx="1222691" cy="754401"/>
          </a:xfrm>
        </p:grpSpPr>
        <p:grpSp>
          <p:nvGrpSpPr>
            <p:cNvPr id="316" name="تجميع"/>
            <p:cNvGrpSpPr/>
            <p:nvPr/>
          </p:nvGrpSpPr>
          <p:grpSpPr>
            <a:xfrm>
              <a:off x="0" y="97123"/>
              <a:ext cx="1122281" cy="657279"/>
              <a:chOff x="0" y="0"/>
              <a:chExt cx="1122280" cy="657277"/>
            </a:xfrm>
          </p:grpSpPr>
          <p:grpSp>
            <p:nvGrpSpPr>
              <p:cNvPr id="314" name="تجميع"/>
              <p:cNvGrpSpPr/>
              <p:nvPr/>
            </p:nvGrpSpPr>
            <p:grpSpPr>
              <a:xfrm>
                <a:off x="238115" y="0"/>
                <a:ext cx="620649" cy="620650"/>
                <a:chOff x="-1" y="0"/>
                <a:chExt cx="620648" cy="620649"/>
              </a:xfrm>
            </p:grpSpPr>
            <p:sp>
              <p:nvSpPr>
                <p:cNvPr id="312" name="Google Shape;324;p12"/>
                <p:cNvSpPr/>
                <p:nvPr/>
              </p:nvSpPr>
              <p:spPr>
                <a:xfrm>
                  <a:off x="-2" y="-1"/>
                  <a:ext cx="620649" cy="620650"/>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3"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15" name="٥"/>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٣</a:t>
                </a:r>
              </a:p>
            </p:txBody>
          </p:sp>
        </p:grpSp>
        <p:grpSp>
          <p:nvGrpSpPr>
            <p:cNvPr id="327" name="Google Shape;358;p12"/>
            <p:cNvGrpSpPr/>
            <p:nvPr/>
          </p:nvGrpSpPr>
          <p:grpSpPr>
            <a:xfrm>
              <a:off x="683354" y="-1"/>
              <a:ext cx="539338" cy="602395"/>
              <a:chOff x="0" y="-1"/>
              <a:chExt cx="539336" cy="602393"/>
            </a:xfrm>
          </p:grpSpPr>
          <p:sp>
            <p:nvSpPr>
              <p:cNvPr id="317" name="Google Shape;359;p12"/>
              <p:cNvSpPr/>
              <p:nvPr/>
            </p:nvSpPr>
            <p:spPr>
              <a:xfrm flipH="1" rot="12754542">
                <a:off x="114806" y="42714"/>
                <a:ext cx="309723" cy="516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25" name="Google Shape;360;p12"/>
              <p:cNvGrpSpPr/>
              <p:nvPr/>
            </p:nvGrpSpPr>
            <p:grpSpPr>
              <a:xfrm>
                <a:off x="43045" y="40002"/>
                <a:ext cx="454762" cy="519925"/>
                <a:chOff x="-1" y="-1"/>
                <a:chExt cx="454761" cy="519924"/>
              </a:xfrm>
            </p:grpSpPr>
            <p:sp>
              <p:nvSpPr>
                <p:cNvPr id="318" name="Google Shape;361;p12"/>
                <p:cNvSpPr/>
                <p:nvPr/>
              </p:nvSpPr>
              <p:spPr>
                <a:xfrm flipH="1" rot="12762355">
                  <a:off x="35591" y="265959"/>
                  <a:ext cx="245526" cy="20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9" name="Google Shape;362;p12"/>
                <p:cNvSpPr/>
                <p:nvPr/>
              </p:nvSpPr>
              <p:spPr>
                <a:xfrm flipH="1" rot="12762355">
                  <a:off x="48726" y="236609"/>
                  <a:ext cx="120619" cy="202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20" name="Google Shape;363;p12"/>
                <p:cNvSpPr/>
                <p:nvPr/>
              </p:nvSpPr>
              <p:spPr>
                <a:xfrm flipH="1" rot="1962354">
                  <a:off x="127966" y="39540"/>
                  <a:ext cx="243002" cy="374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21" name="Google Shape;364;p12"/>
                <p:cNvSpPr/>
                <p:nvPr/>
              </p:nvSpPr>
              <p:spPr>
                <a:xfrm flipH="1" rot="1962354">
                  <a:off x="168254" y="38528"/>
                  <a:ext cx="159369" cy="376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22" name="Google Shape;365;p12"/>
                <p:cNvSpPr/>
                <p:nvPr/>
              </p:nvSpPr>
              <p:spPr>
                <a:xfrm flipH="1" rot="1962354">
                  <a:off x="207269" y="58679"/>
                  <a:ext cx="243003" cy="87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23" name="Google Shape;366;p12"/>
                <p:cNvSpPr/>
                <p:nvPr/>
              </p:nvSpPr>
              <p:spPr>
                <a:xfrm flipH="1" rot="1962354">
                  <a:off x="73119" y="417670"/>
                  <a:ext cx="78496" cy="39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24" name="Google Shape;367;p12"/>
                <p:cNvSpPr/>
                <p:nvPr/>
              </p:nvSpPr>
              <p:spPr>
                <a:xfrm flipH="1" rot="1957588">
                  <a:off x="166793" y="128110"/>
                  <a:ext cx="251737" cy="59275"/>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26" name="Google Shape;368;p12"/>
              <p:cNvSpPr/>
              <p:nvPr/>
            </p:nvSpPr>
            <p:spPr>
              <a:xfrm flipH="1" rot="12759500">
                <a:off x="123356" y="59937"/>
                <a:ext cx="293199" cy="487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329" name="مستطيل"/>
          <p:cNvSpPr/>
          <p:nvPr/>
        </p:nvSpPr>
        <p:spPr>
          <a:xfrm>
            <a:off x="7907142" y="1444425"/>
            <a:ext cx="585916" cy="1952089"/>
          </a:xfrm>
          <a:prstGeom prst="rect">
            <a:avLst/>
          </a:prstGeom>
          <a:solidFill>
            <a:srgbClr val="FBD4BA"/>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330" name="Google Shape;145;p11"/>
          <p:cNvSpPr txBox="1"/>
          <p:nvPr/>
        </p:nvSpPr>
        <p:spPr>
          <a:xfrm>
            <a:off x="7854755" y="1928807"/>
            <a:ext cx="696410"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600">
                <a:latin typeface="Waseem Regular"/>
                <a:ea typeface="Waseem Regular"/>
                <a:cs typeface="Waseem Regular"/>
                <a:sym typeface="Waseem Regular"/>
              </a:defRPr>
            </a:lvl1pPr>
          </a:lstStyle>
          <a:p>
            <a:pPr rtl="0">
              <a:defRPr/>
            </a:pPr>
            <a:r>
              <a:t>افهم</a:t>
            </a:r>
          </a:p>
        </p:txBody>
      </p:sp>
      <p:sp>
        <p:nvSpPr>
          <p:cNvPr id="331" name="مستطيل"/>
          <p:cNvSpPr/>
          <p:nvPr/>
        </p:nvSpPr>
        <p:spPr>
          <a:xfrm>
            <a:off x="7919842" y="3614056"/>
            <a:ext cx="585916" cy="575064"/>
          </a:xfrm>
          <a:prstGeom prst="rect">
            <a:avLst/>
          </a:prstGeom>
          <a:solidFill>
            <a:srgbClr val="FBD4BA"/>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grpSp>
        <p:nvGrpSpPr>
          <p:cNvPr id="346" name="تجميع">
            <a:hlinkClick r:id="" invalidUrl="" action="ppaction://hlinkshowjump?jump=nextslide" tgtFrame="" tooltip="" history="1" highlightClick="0" endSnd="0"/>
          </p:cNvPr>
          <p:cNvGrpSpPr/>
          <p:nvPr/>
        </p:nvGrpSpPr>
        <p:grpSpPr>
          <a:xfrm>
            <a:off x="436050" y="756967"/>
            <a:ext cx="1606328" cy="764679"/>
            <a:chOff x="0" y="0"/>
            <a:chExt cx="1606327" cy="764678"/>
          </a:xfrm>
        </p:grpSpPr>
        <p:grpSp>
          <p:nvGrpSpPr>
            <p:cNvPr id="344" name="تجميع"/>
            <p:cNvGrpSpPr/>
            <p:nvPr/>
          </p:nvGrpSpPr>
          <p:grpSpPr>
            <a:xfrm>
              <a:off x="-1" y="0"/>
              <a:ext cx="1606329" cy="764679"/>
              <a:chOff x="0" y="0"/>
              <a:chExt cx="1606327" cy="764678"/>
            </a:xfrm>
          </p:grpSpPr>
          <p:sp>
            <p:nvSpPr>
              <p:cNvPr id="332" name="Google Shape;278;p11"/>
              <p:cNvSpPr/>
              <p:nvPr/>
            </p:nvSpPr>
            <p:spPr>
              <a:xfrm>
                <a:off x="0" y="202668"/>
                <a:ext cx="1147987" cy="454296"/>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43" name="Google Shape;302;p11"/>
              <p:cNvGrpSpPr/>
              <p:nvPr/>
            </p:nvGrpSpPr>
            <p:grpSpPr>
              <a:xfrm>
                <a:off x="853620" y="0"/>
                <a:ext cx="752708" cy="764679"/>
                <a:chOff x="0" y="0"/>
                <a:chExt cx="752706" cy="764678"/>
              </a:xfrm>
            </p:grpSpPr>
            <p:sp>
              <p:nvSpPr>
                <p:cNvPr id="333" name="Google Shape;303;p11"/>
                <p:cNvSpPr/>
                <p:nvPr/>
              </p:nvSpPr>
              <p:spPr>
                <a:xfrm flipH="1" rot="13391842">
                  <a:off x="175260" y="46690"/>
                  <a:ext cx="402187" cy="671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41" name="Google Shape;304;p11"/>
                <p:cNvGrpSpPr/>
                <p:nvPr/>
              </p:nvGrpSpPr>
              <p:grpSpPr>
                <a:xfrm>
                  <a:off x="56943" y="54644"/>
                  <a:ext cx="641672" cy="653117"/>
                  <a:chOff x="0" y="0"/>
                  <a:chExt cx="641671" cy="653116"/>
                </a:xfrm>
              </p:grpSpPr>
              <p:sp>
                <p:nvSpPr>
                  <p:cNvPr id="334" name="Google Shape;305;p11"/>
                  <p:cNvSpPr/>
                  <p:nvPr/>
                </p:nvSpPr>
                <p:spPr>
                  <a:xfrm flipH="1" rot="13399655">
                    <a:off x="47339" y="315171"/>
                    <a:ext cx="318825" cy="26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5" name="Google Shape;306;p11"/>
                  <p:cNvSpPr/>
                  <p:nvPr/>
                </p:nvSpPr>
                <p:spPr>
                  <a:xfrm flipH="1" rot="13399655">
                    <a:off x="72623" y="265918"/>
                    <a:ext cx="156629" cy="26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6" name="Google Shape;307;p11"/>
                  <p:cNvSpPr/>
                  <p:nvPr/>
                </p:nvSpPr>
                <p:spPr>
                  <a:xfrm flipH="1" rot="2599655">
                    <a:off x="199064" y="46106"/>
                    <a:ext cx="315548" cy="48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7" name="Google Shape;308;p11"/>
                  <p:cNvSpPr/>
                  <p:nvPr/>
                </p:nvSpPr>
                <p:spPr>
                  <a:xfrm flipH="1" rot="2599655">
                    <a:off x="251417" y="44427"/>
                    <a:ext cx="206949" cy="48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8" name="Google Shape;309;p11"/>
                  <p:cNvSpPr/>
                  <p:nvPr/>
                </p:nvSpPr>
                <p:spPr>
                  <a:xfrm flipH="1" rot="2599655">
                    <a:off x="329958" y="92701"/>
                    <a:ext cx="315548" cy="114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9" name="Google Shape;310;p11"/>
                  <p:cNvSpPr/>
                  <p:nvPr/>
                </p:nvSpPr>
                <p:spPr>
                  <a:xfrm flipH="1" rot="2599655">
                    <a:off x="80456" y="499620"/>
                    <a:ext cx="101930" cy="51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40" name="Google Shape;311;p11"/>
                  <p:cNvSpPr/>
                  <p:nvPr/>
                </p:nvSpPr>
                <p:spPr>
                  <a:xfrm flipH="1" rot="2594888">
                    <a:off x="265011" y="172989"/>
                    <a:ext cx="326891" cy="76971"/>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42" name="Google Shape;312;p11"/>
                <p:cNvSpPr/>
                <p:nvPr/>
              </p:nvSpPr>
              <p:spPr>
                <a:xfrm flipH="1" rot="13396800">
                  <a:off x="185705" y="69063"/>
                  <a:ext cx="380732" cy="633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345" name="سهم ١٣"/>
            <p:cNvSpPr/>
            <p:nvPr/>
          </p:nvSpPr>
          <p:spPr>
            <a:xfrm rot="16200000">
              <a:off x="381854" y="-3781"/>
              <a:ext cx="227226" cy="876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noFill/>
            <a:ln w="12700" cap="flat">
              <a:solidFill>
                <a:schemeClr val="accent1">
                  <a:satOff val="-49514"/>
                  <a:lumOff val="-14901"/>
                  <a:alpha val="56620"/>
                </a:schemeClr>
              </a:solidFill>
              <a:prstDash val="solid"/>
              <a:round/>
            </a:ln>
            <a:effectLst/>
          </p:spPr>
          <p:txBody>
            <a:bodyPr wrap="square" lIns="34289" tIns="34289" rIns="34289" bIns="34289" numCol="1" anchor="ctr">
              <a:noAutofit/>
            </a:bodyPr>
            <a:lstStyle/>
            <a:p>
              <a:pPr rtl="0">
                <a:defRPr>
                  <a:latin typeface="+mn-lt"/>
                  <a:ea typeface="+mn-ea"/>
                  <a:cs typeface="+mn-cs"/>
                  <a:sym typeface="Arial"/>
                </a:defRPr>
              </a:pPr>
            </a:p>
          </p:txBody>
        </p:sp>
      </p:grpSp>
      <p:sp>
        <p:nvSpPr>
          <p:cNvPr id="347"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348" name="الواجب">
            <a:hlinkClick r:id="rId3" invalidUrl="" action="ppaction://hlinksldjump" tgtFrame="" tooltip="" history="1" highlightClick="0" endSnd="0"/>
          </p:cNvPr>
          <p:cNvSpPr txBox="1"/>
          <p:nvPr/>
        </p:nvSpPr>
        <p:spPr>
          <a:xfrm>
            <a:off x="75945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349" name="مسألة ١٠">
            <a:hlinkClick r:id="rId4"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350" name="مسألة  ٦">
            <a:hlinkClick r:id="rId5"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351" name="Google Shape;145;p11"/>
          <p:cNvSpPr txBox="1"/>
          <p:nvPr/>
        </p:nvSpPr>
        <p:spPr>
          <a:xfrm>
            <a:off x="7851895" y="3460725"/>
            <a:ext cx="696410"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600">
                <a:latin typeface="Waseem Regular"/>
                <a:ea typeface="Waseem Regular"/>
                <a:cs typeface="Waseem Regular"/>
                <a:sym typeface="Waseem Regular"/>
              </a:defRPr>
            </a:lvl1pPr>
          </a:lstStyle>
          <a:p>
            <a:pPr rtl="0">
              <a:defRPr/>
            </a:pPr>
            <a:r>
              <a:t>خطط</a:t>
            </a:r>
          </a:p>
        </p:txBody>
      </p:sp>
      <p:sp>
        <p:nvSpPr>
          <p:cNvPr id="352" name="المنزل">
            <a:hlinkClick r:id="rId6"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
        <p:nvSpPr>
          <p:cNvPr id="353" name="مسألة ١٠"/>
          <p:cNvSpPr txBox="1"/>
          <p:nvPr/>
        </p:nvSpPr>
        <p:spPr>
          <a:xfrm>
            <a:off x="684917" y="1371575"/>
            <a:ext cx="6930020" cy="2044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825500" rtl="0">
              <a:defRPr sz="1800">
                <a:solidFill>
                  <a:srgbClr val="FFFFFF"/>
                </a:solidFill>
                <a:latin typeface="Khalid Art bold"/>
                <a:ea typeface="Khalid Art bold"/>
                <a:cs typeface="Khalid Art bold"/>
                <a:sym typeface="Khalid Art bold"/>
              </a:defRPr>
            </a:pPr>
            <a:r>
              <a:rPr>
                <a:solidFill>
                  <a:srgbClr val="B51A00"/>
                </a:solidFill>
              </a:rPr>
              <a:t>ما معطيات المسألة</a:t>
            </a:r>
            <a:r>
              <a:t> </a:t>
            </a:r>
          </a:p>
          <a:p>
            <a:pPr algn="r" defTabSz="825500" rtl="0">
              <a:defRPr sz="1900">
                <a:solidFill>
                  <a:srgbClr val="0042A9"/>
                </a:solidFill>
                <a:latin typeface="Khalid Art bold"/>
                <a:ea typeface="Khalid Art bold"/>
                <a:cs typeface="Khalid Art bold"/>
                <a:sym typeface="Khalid Art bold"/>
              </a:defRPr>
            </a:pPr>
            <a:r>
              <a:t>أطول أنهار العالم نهر النيل وطوله ٦٦٥٠ كم. </a:t>
            </a:r>
          </a:p>
          <a:p>
            <a:pPr algn="r" defTabSz="825500" rtl="0">
              <a:defRPr sz="1900">
                <a:solidFill>
                  <a:srgbClr val="0042A9"/>
                </a:solidFill>
                <a:latin typeface="Khalid Art bold"/>
                <a:ea typeface="Khalid Art bold"/>
                <a:cs typeface="Khalid Art bold"/>
                <a:sym typeface="Khalid Art bold"/>
              </a:defRPr>
            </a:pPr>
            <a:r>
              <a:t>وأطول نهر في أوروبا نهر الفولجا وطوله ٣٦٩٠كم. </a:t>
            </a:r>
          </a:p>
          <a:p>
            <a:pPr algn="r" defTabSz="825500" rtl="0">
              <a:defRPr sz="1200">
                <a:solidFill>
                  <a:srgbClr val="FFFFFF"/>
                </a:solidFill>
                <a:latin typeface="Khalid Art bold"/>
                <a:ea typeface="Khalid Art bold"/>
                <a:cs typeface="Khalid Art bold"/>
                <a:sym typeface="Khalid Art bold"/>
              </a:defRPr>
            </a:pPr>
          </a:p>
          <a:p>
            <a:pPr algn="r" defTabSz="825500" rtl="0">
              <a:defRPr sz="1800">
                <a:solidFill>
                  <a:srgbClr val="FFFFFF"/>
                </a:solidFill>
                <a:latin typeface="Khalid Art bold"/>
                <a:ea typeface="Khalid Art bold"/>
                <a:cs typeface="Khalid Art bold"/>
                <a:sym typeface="Khalid Art bold"/>
              </a:defRPr>
            </a:pPr>
            <a:r>
              <a:rPr>
                <a:solidFill>
                  <a:srgbClr val="B51A00"/>
                </a:solidFill>
              </a:rPr>
              <a:t>المطلوب :</a:t>
            </a:r>
            <a:r>
              <a:t> </a:t>
            </a:r>
          </a:p>
          <a:p>
            <a:pPr algn="r" defTabSz="825500" rtl="0">
              <a:defRPr sz="1900">
                <a:solidFill>
                  <a:srgbClr val="0042A9"/>
                </a:solidFill>
                <a:latin typeface="Khalid Art bold"/>
                <a:ea typeface="Khalid Art bold"/>
                <a:cs typeface="Khalid Art bold"/>
                <a:sym typeface="Khalid Art bold"/>
              </a:defRPr>
            </a:pPr>
            <a:r>
              <a:t>كم يزيد طول نهر النيل على نهر الفولجا؟</a:t>
            </a:r>
          </a:p>
        </p:txBody>
      </p:sp>
      <p:sp>
        <p:nvSpPr>
          <p:cNvPr id="354" name="لإيجاد الفرق اطرح ٣٦٩٠ من ٦٦٥٠"/>
          <p:cNvSpPr txBox="1"/>
          <p:nvPr/>
        </p:nvSpPr>
        <p:spPr>
          <a:xfrm>
            <a:off x="4644197" y="3670251"/>
            <a:ext cx="2953432" cy="4368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algn="r" defTabSz="825500">
              <a:defRPr sz="1900">
                <a:solidFill>
                  <a:srgbClr val="0042A9"/>
                </a:solidFill>
                <a:latin typeface="Khalid Art bold"/>
                <a:ea typeface="Khalid Art bold"/>
                <a:cs typeface="Khalid Art bold"/>
                <a:sym typeface="Khalid Art bold"/>
              </a:defRPr>
            </a:lvl1pPr>
          </a:lstStyle>
          <a:p>
            <a:pPr rtl="0">
              <a:defRPr/>
            </a:pPr>
            <a:r>
              <a:t>لإيجاد الفرق اطرح ٣٦٩٠ من ٦٦٥٠</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329"/>
                                        </p:tgtEl>
                                        <p:attrNameLst>
                                          <p:attrName>style.visibility</p:attrName>
                                        </p:attrNameLst>
                                      </p:cBhvr>
                                      <p:to>
                                        <p:strVal val="visible"/>
                                      </p:to>
                                    </p:set>
                                    <p:animEffect filter="wipe(up)" transition="in">
                                      <p:cBhvr>
                                        <p:cTn id="7" dur="1000"/>
                                        <p:tgtEl>
                                          <p:spTgt spid="329"/>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330"/>
                                        </p:tgtEl>
                                        <p:attrNameLst>
                                          <p:attrName>style.visibility</p:attrName>
                                        </p:attrNameLst>
                                      </p:cBhvr>
                                      <p:to>
                                        <p:strVal val="visible"/>
                                      </p:to>
                                    </p:set>
                                    <p:animEffect filter="box(out)" transition="in">
                                      <p:cBhvr>
                                        <p:cTn id="11" dur="1000"/>
                                        <p:tgtEl>
                                          <p:spTgt spid="330"/>
                                        </p:tgtEl>
                                      </p:cBhvr>
                                    </p:animEffect>
                                  </p:childTnLst>
                                </p:cTn>
                              </p:par>
                            </p:childTnLst>
                          </p:cTn>
                        </p:par>
                        <p:par>
                          <p:cTn id="12" fill="hold">
                            <p:stCondLst>
                              <p:cond delay="2000"/>
                            </p:stCondLst>
                            <p:childTnLst>
                              <p:par>
                                <p:cTn id="13" presetClass="entr" nodeType="afterEffect" presetSubtype="1" presetID="22" grpId="3" fill="hold">
                                  <p:stCondLst>
                                    <p:cond delay="0"/>
                                  </p:stCondLst>
                                  <p:iterate type="el" backwards="0">
                                    <p:tmAbs val="0"/>
                                  </p:iterate>
                                  <p:childTnLst>
                                    <p:set>
                                      <p:cBhvr>
                                        <p:cTn id="14" fill="hold"/>
                                        <p:tgtEl>
                                          <p:spTgt spid="331"/>
                                        </p:tgtEl>
                                        <p:attrNameLst>
                                          <p:attrName>style.visibility</p:attrName>
                                        </p:attrNameLst>
                                      </p:cBhvr>
                                      <p:to>
                                        <p:strVal val="visible"/>
                                      </p:to>
                                    </p:set>
                                    <p:animEffect filter="wipe(up)" transition="in">
                                      <p:cBhvr>
                                        <p:cTn id="15" dur="1000"/>
                                        <p:tgtEl>
                                          <p:spTgt spid="33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5" presetID="3" grpId="4" fill="hold">
                                  <p:stCondLst>
                                    <p:cond delay="0"/>
                                  </p:stCondLst>
                                  <p:iterate type="el" backwards="0">
                                    <p:tmAbs val="0"/>
                                  </p:iterate>
                                  <p:childTnLst>
                                    <p:set>
                                      <p:cBhvr>
                                        <p:cTn id="19" fill="hold"/>
                                        <p:tgtEl>
                                          <p:spTgt spid="346"/>
                                        </p:tgtEl>
                                        <p:attrNameLst>
                                          <p:attrName>style.visibility</p:attrName>
                                        </p:attrNameLst>
                                      </p:cBhvr>
                                      <p:to>
                                        <p:strVal val="visible"/>
                                      </p:to>
                                    </p:set>
                                    <p:animEffect filter="blinds(vertical)" transition="in">
                                      <p:cBhvr>
                                        <p:cTn id="20" dur="1000"/>
                                        <p:tgtEl>
                                          <p:spTgt spid="346"/>
                                        </p:tgtEl>
                                      </p:cBhvr>
                                    </p:animEffect>
                                  </p:childTnLst>
                                </p:cTn>
                              </p:par>
                            </p:childTnLst>
                          </p:cTn>
                        </p:par>
                        <p:par>
                          <p:cTn id="21" fill="hold">
                            <p:stCondLst>
                              <p:cond delay="1000"/>
                            </p:stCondLst>
                            <p:childTnLst>
                              <p:par>
                                <p:cTn id="22" presetClass="entr" nodeType="afterEffect" presetSubtype="32" presetID="4" grpId="5" fill="hold">
                                  <p:stCondLst>
                                    <p:cond delay="0"/>
                                  </p:stCondLst>
                                  <p:iterate type="el" backwards="0">
                                    <p:tmAbs val="0"/>
                                  </p:iterate>
                                  <p:childTnLst>
                                    <p:set>
                                      <p:cBhvr>
                                        <p:cTn id="23" fill="hold"/>
                                        <p:tgtEl>
                                          <p:spTgt spid="351"/>
                                        </p:tgtEl>
                                        <p:attrNameLst>
                                          <p:attrName>style.visibility</p:attrName>
                                        </p:attrNameLst>
                                      </p:cBhvr>
                                      <p:to>
                                        <p:strVal val="visible"/>
                                      </p:to>
                                    </p:set>
                                    <p:animEffect filter="box(out)" transition="in">
                                      <p:cBhvr>
                                        <p:cTn id="24"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 grpId="1"/>
      <p:bldP build="whole" bldLvl="1" animBg="1" rev="0" advAuto="0" spid="331" grpId="3"/>
      <p:bldP build="whole" bldLvl="1" animBg="1" rev="0" advAuto="0" spid="351" grpId="5"/>
      <p:bldP build="whole" bldLvl="1" animBg="1" rev="0" advAuto="0" spid="330" grpId="2"/>
      <p:bldP build="whole" bldLvl="1" animBg="1" rev="0" advAuto="0" spid="346"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72" name="تجميع"/>
          <p:cNvGrpSpPr/>
          <p:nvPr/>
        </p:nvGrpSpPr>
        <p:grpSpPr>
          <a:xfrm>
            <a:off x="7644435" y="607584"/>
            <a:ext cx="1222693" cy="754403"/>
            <a:chOff x="0" y="0"/>
            <a:chExt cx="1222691" cy="754401"/>
          </a:xfrm>
        </p:grpSpPr>
        <p:grpSp>
          <p:nvGrpSpPr>
            <p:cNvPr id="360" name="تجميع"/>
            <p:cNvGrpSpPr/>
            <p:nvPr/>
          </p:nvGrpSpPr>
          <p:grpSpPr>
            <a:xfrm>
              <a:off x="0" y="97123"/>
              <a:ext cx="1122281" cy="657279"/>
              <a:chOff x="0" y="0"/>
              <a:chExt cx="1122280" cy="657277"/>
            </a:xfrm>
          </p:grpSpPr>
          <p:grpSp>
            <p:nvGrpSpPr>
              <p:cNvPr id="358" name="تجميع"/>
              <p:cNvGrpSpPr/>
              <p:nvPr/>
            </p:nvGrpSpPr>
            <p:grpSpPr>
              <a:xfrm>
                <a:off x="238115" y="0"/>
                <a:ext cx="620649" cy="620650"/>
                <a:chOff x="-1" y="0"/>
                <a:chExt cx="620648" cy="620649"/>
              </a:xfrm>
            </p:grpSpPr>
            <p:sp>
              <p:nvSpPr>
                <p:cNvPr id="356" name="Google Shape;324;p12"/>
                <p:cNvSpPr/>
                <p:nvPr/>
              </p:nvSpPr>
              <p:spPr>
                <a:xfrm>
                  <a:off x="-2" y="-1"/>
                  <a:ext cx="620649" cy="620650"/>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57"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59" name="٥"/>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٣</a:t>
                </a:r>
              </a:p>
            </p:txBody>
          </p:sp>
        </p:grpSp>
        <p:grpSp>
          <p:nvGrpSpPr>
            <p:cNvPr id="371" name="Google Shape;358;p12"/>
            <p:cNvGrpSpPr/>
            <p:nvPr/>
          </p:nvGrpSpPr>
          <p:grpSpPr>
            <a:xfrm>
              <a:off x="683354" y="-1"/>
              <a:ext cx="539338" cy="602395"/>
              <a:chOff x="0" y="-1"/>
              <a:chExt cx="539336" cy="602393"/>
            </a:xfrm>
          </p:grpSpPr>
          <p:sp>
            <p:nvSpPr>
              <p:cNvPr id="361" name="Google Shape;359;p12"/>
              <p:cNvSpPr/>
              <p:nvPr/>
            </p:nvSpPr>
            <p:spPr>
              <a:xfrm flipH="1" rot="12754542">
                <a:off x="114806" y="42714"/>
                <a:ext cx="309723" cy="516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69" name="Google Shape;360;p12"/>
              <p:cNvGrpSpPr/>
              <p:nvPr/>
            </p:nvGrpSpPr>
            <p:grpSpPr>
              <a:xfrm>
                <a:off x="43045" y="40002"/>
                <a:ext cx="454762" cy="519925"/>
                <a:chOff x="-1" y="-1"/>
                <a:chExt cx="454761" cy="519924"/>
              </a:xfrm>
            </p:grpSpPr>
            <p:sp>
              <p:nvSpPr>
                <p:cNvPr id="362" name="Google Shape;361;p12"/>
                <p:cNvSpPr/>
                <p:nvPr/>
              </p:nvSpPr>
              <p:spPr>
                <a:xfrm flipH="1" rot="12762355">
                  <a:off x="35591" y="265959"/>
                  <a:ext cx="245526" cy="20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3" name="Google Shape;362;p12"/>
                <p:cNvSpPr/>
                <p:nvPr/>
              </p:nvSpPr>
              <p:spPr>
                <a:xfrm flipH="1" rot="12762355">
                  <a:off x="48726" y="236609"/>
                  <a:ext cx="120619" cy="202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4" name="Google Shape;363;p12"/>
                <p:cNvSpPr/>
                <p:nvPr/>
              </p:nvSpPr>
              <p:spPr>
                <a:xfrm flipH="1" rot="1962354">
                  <a:off x="127966" y="39540"/>
                  <a:ext cx="243002" cy="374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5" name="Google Shape;364;p12"/>
                <p:cNvSpPr/>
                <p:nvPr/>
              </p:nvSpPr>
              <p:spPr>
                <a:xfrm flipH="1" rot="1962354">
                  <a:off x="168254" y="38528"/>
                  <a:ext cx="159369" cy="376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6" name="Google Shape;365;p12"/>
                <p:cNvSpPr/>
                <p:nvPr/>
              </p:nvSpPr>
              <p:spPr>
                <a:xfrm flipH="1" rot="1962354">
                  <a:off x="207269" y="58679"/>
                  <a:ext cx="243003" cy="87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7" name="Google Shape;366;p12"/>
                <p:cNvSpPr/>
                <p:nvPr/>
              </p:nvSpPr>
              <p:spPr>
                <a:xfrm flipH="1" rot="1962354">
                  <a:off x="73119" y="417670"/>
                  <a:ext cx="78496" cy="39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8" name="Google Shape;367;p12"/>
                <p:cNvSpPr/>
                <p:nvPr/>
              </p:nvSpPr>
              <p:spPr>
                <a:xfrm flipH="1" rot="1957588">
                  <a:off x="166793" y="128110"/>
                  <a:ext cx="251737" cy="59275"/>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70" name="Google Shape;368;p12"/>
              <p:cNvSpPr/>
              <p:nvPr/>
            </p:nvSpPr>
            <p:spPr>
              <a:xfrm flipH="1" rot="12759500">
                <a:off x="123356" y="59937"/>
                <a:ext cx="293199" cy="487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373" name="مستطيل"/>
          <p:cNvSpPr/>
          <p:nvPr/>
        </p:nvSpPr>
        <p:spPr>
          <a:xfrm>
            <a:off x="7919842" y="1462708"/>
            <a:ext cx="585916" cy="1952090"/>
          </a:xfrm>
          <a:prstGeom prst="rect">
            <a:avLst/>
          </a:prstGeom>
          <a:solidFill>
            <a:srgbClr val="FBD4BA"/>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374" name="Google Shape;145;p11"/>
          <p:cNvSpPr txBox="1"/>
          <p:nvPr/>
        </p:nvSpPr>
        <p:spPr>
          <a:xfrm>
            <a:off x="7864595" y="1934312"/>
            <a:ext cx="696410"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900">
                <a:latin typeface="Waseem Regular"/>
                <a:ea typeface="Waseem Regular"/>
                <a:cs typeface="Waseem Regular"/>
                <a:sym typeface="Waseem Regular"/>
              </a:defRPr>
            </a:lvl1pPr>
          </a:lstStyle>
          <a:p>
            <a:pPr rtl="0">
              <a:defRPr/>
            </a:pPr>
            <a:r>
              <a:t>حل </a:t>
            </a:r>
          </a:p>
        </p:txBody>
      </p:sp>
      <p:sp>
        <p:nvSpPr>
          <p:cNvPr id="375" name="مستطيل"/>
          <p:cNvSpPr/>
          <p:nvPr/>
        </p:nvSpPr>
        <p:spPr>
          <a:xfrm>
            <a:off x="7919842" y="3830358"/>
            <a:ext cx="585916" cy="588210"/>
          </a:xfrm>
          <a:prstGeom prst="rect">
            <a:avLst/>
          </a:prstGeom>
          <a:solidFill>
            <a:srgbClr val="FBD4BA"/>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376"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377" name="الواجب">
            <a:hlinkClick r:id="rId3" invalidUrl="" action="ppaction://hlinksldjump" tgtFrame="" tooltip="" history="1" highlightClick="0" endSnd="0"/>
          </p:cNvPr>
          <p:cNvSpPr txBox="1"/>
          <p:nvPr/>
        </p:nvSpPr>
        <p:spPr>
          <a:xfrm>
            <a:off x="75564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378" name="مسألة ١٠">
            <a:hlinkClick r:id="rId4"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379" name="مسألة  ٦">
            <a:hlinkClick r:id="rId5" invalidUrl="" action="ppaction://hlinksldjump" tgtFrame="" tooltip="" history="1" highlightClick="0" endSnd="0"/>
          </p:cNvPr>
          <p:cNvSpPr txBox="1"/>
          <p:nvPr/>
        </p:nvSpPr>
        <p:spPr>
          <a:xfrm>
            <a:off x="4725666"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٤</a:t>
            </a:r>
          </a:p>
        </p:txBody>
      </p:sp>
      <p:sp>
        <p:nvSpPr>
          <p:cNvPr id="380" name="المنزل">
            <a:hlinkClick r:id="rId6"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
        <p:nvSpPr>
          <p:cNvPr id="381" name="٦٦٥٠ - ٣٦٩٠ = ٢٩٦٠كلم"/>
          <p:cNvSpPr txBox="1"/>
          <p:nvPr/>
        </p:nvSpPr>
        <p:spPr>
          <a:xfrm>
            <a:off x="3902980" y="2029539"/>
            <a:ext cx="3530371" cy="6527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r" defTabSz="825500" rtl="0">
              <a:defRPr sz="3000">
                <a:solidFill>
                  <a:srgbClr val="FFFFFF"/>
                </a:solidFill>
                <a:latin typeface="Khalid Art bold"/>
                <a:ea typeface="Khalid Art bold"/>
                <a:cs typeface="Khalid Art bold"/>
                <a:sym typeface="Khalid Art bold"/>
              </a:defRPr>
            </a:pPr>
            <a:r>
              <a:rPr>
                <a:solidFill>
                  <a:srgbClr val="0042A9"/>
                </a:solidFill>
              </a:rPr>
              <a:t>٦٦٥٠ - ٣٦٩٠ =</a:t>
            </a:r>
            <a:r>
              <a:rPr>
                <a:solidFill>
                  <a:srgbClr val="000000"/>
                </a:solidFill>
              </a:rPr>
              <a:t> </a:t>
            </a:r>
            <a:r>
              <a:rPr>
                <a:solidFill>
                  <a:srgbClr val="831100"/>
                </a:solidFill>
              </a:rPr>
              <a:t>٢٩٦٠كلم</a:t>
            </a:r>
            <a:r>
              <a:rPr>
                <a:solidFill>
                  <a:srgbClr val="000000"/>
                </a:solidFill>
              </a:rPr>
              <a:t> </a:t>
            </a:r>
          </a:p>
        </p:txBody>
      </p:sp>
      <p:sp>
        <p:nvSpPr>
          <p:cNvPr id="382" name="٢٩٦٠ + ٣٦٩٠ = ٦٦٥٠كلم"/>
          <p:cNvSpPr txBox="1"/>
          <p:nvPr/>
        </p:nvSpPr>
        <p:spPr>
          <a:xfrm>
            <a:off x="3771102" y="3707186"/>
            <a:ext cx="3547672" cy="65277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algn="r" defTabSz="825500" rtl="0">
              <a:defRPr sz="3000">
                <a:solidFill>
                  <a:srgbClr val="FFFFFF"/>
                </a:solidFill>
                <a:latin typeface="Khalid Art bold"/>
                <a:ea typeface="Khalid Art bold"/>
                <a:cs typeface="Khalid Art bold"/>
                <a:sym typeface="Khalid Art bold"/>
              </a:defRPr>
            </a:pPr>
            <a:r>
              <a:rPr>
                <a:solidFill>
                  <a:srgbClr val="0042A9"/>
                </a:solidFill>
              </a:rPr>
              <a:t>٢٩٦٠ + ٣٦٩٠ =</a:t>
            </a:r>
            <a:r>
              <a:rPr>
                <a:solidFill>
                  <a:srgbClr val="000000"/>
                </a:solidFill>
              </a:rPr>
              <a:t> </a:t>
            </a:r>
            <a:r>
              <a:rPr>
                <a:solidFill>
                  <a:srgbClr val="831100"/>
                </a:solidFill>
              </a:rPr>
              <a:t>٦٦٥٠كلم</a:t>
            </a:r>
            <a:r>
              <a:rPr>
                <a:solidFill>
                  <a:srgbClr val="000000"/>
                </a:solidFill>
              </a:rPr>
              <a:t> </a:t>
            </a:r>
          </a:p>
        </p:txBody>
      </p:sp>
      <p:sp>
        <p:nvSpPr>
          <p:cNvPr id="383" name="Google Shape;145;p11"/>
          <p:cNvSpPr txBox="1"/>
          <p:nvPr/>
        </p:nvSpPr>
        <p:spPr>
          <a:xfrm>
            <a:off x="7864595" y="3728223"/>
            <a:ext cx="696410"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06887">
              <a:lnSpc>
                <a:spcPct val="115000"/>
              </a:lnSpc>
              <a:spcBef>
                <a:spcPts val="1300"/>
              </a:spcBef>
              <a:defRPr sz="2639">
                <a:latin typeface="Waseem Regular"/>
                <a:ea typeface="Waseem Regular"/>
                <a:cs typeface="Waseem Regular"/>
                <a:sym typeface="Waseem Regular"/>
              </a:defRPr>
            </a:lvl1pPr>
          </a:lstStyle>
          <a:p>
            <a:pPr rtl="0">
              <a:defRPr/>
            </a:pPr>
            <a:r>
              <a:t>تحقق</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373"/>
                                        </p:tgtEl>
                                        <p:attrNameLst>
                                          <p:attrName>style.visibility</p:attrName>
                                        </p:attrNameLst>
                                      </p:cBhvr>
                                      <p:to>
                                        <p:strVal val="visible"/>
                                      </p:to>
                                    </p:set>
                                    <p:animEffect filter="wipe(up)" transition="in">
                                      <p:cBhvr>
                                        <p:cTn id="7" dur="1000"/>
                                        <p:tgtEl>
                                          <p:spTgt spid="373"/>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374"/>
                                        </p:tgtEl>
                                        <p:attrNameLst>
                                          <p:attrName>style.visibility</p:attrName>
                                        </p:attrNameLst>
                                      </p:cBhvr>
                                      <p:to>
                                        <p:strVal val="visible"/>
                                      </p:to>
                                    </p:set>
                                    <p:animEffect filter="box(out)" transition="in">
                                      <p:cBhvr>
                                        <p:cTn id="11" dur="1000"/>
                                        <p:tgtEl>
                                          <p:spTgt spid="37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375"/>
                                        </p:tgtEl>
                                        <p:attrNameLst>
                                          <p:attrName>style.visibility</p:attrName>
                                        </p:attrNameLst>
                                      </p:cBhvr>
                                      <p:to>
                                        <p:strVal val="visible"/>
                                      </p:to>
                                    </p:set>
                                    <p:animEffect filter="wipe(up)" transition="in">
                                      <p:cBhvr>
                                        <p:cTn id="16" dur="1000"/>
                                        <p:tgtEl>
                                          <p:spTgt spid="375"/>
                                        </p:tgtEl>
                                      </p:cBhvr>
                                    </p:animEffect>
                                  </p:childTnLst>
                                </p:cTn>
                              </p:par>
                            </p:childTnLst>
                          </p:cTn>
                        </p:par>
                        <p:par>
                          <p:cTn id="17" fill="hold">
                            <p:stCondLst>
                              <p:cond delay="1000"/>
                            </p:stCondLst>
                            <p:childTnLst>
                              <p:par>
                                <p:cTn id="18" presetClass="entr" nodeType="afterEffect" presetSubtype="32" presetID="4" grpId="4" fill="hold">
                                  <p:stCondLst>
                                    <p:cond delay="0"/>
                                  </p:stCondLst>
                                  <p:iterate type="el" backwards="0">
                                    <p:tmAbs val="0"/>
                                  </p:iterate>
                                  <p:childTnLst>
                                    <p:set>
                                      <p:cBhvr>
                                        <p:cTn id="19" fill="hold"/>
                                        <p:tgtEl>
                                          <p:spTgt spid="383"/>
                                        </p:tgtEl>
                                        <p:attrNameLst>
                                          <p:attrName>style.visibility</p:attrName>
                                        </p:attrNameLst>
                                      </p:cBhvr>
                                      <p:to>
                                        <p:strVal val="visible"/>
                                      </p:to>
                                    </p:set>
                                    <p:animEffect filter="box(out)" transition="in">
                                      <p:cBhvr>
                                        <p:cTn id="20"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1"/>
      <p:bldP build="whole" bldLvl="1" animBg="1" rev="0" advAuto="0" spid="375" grpId="3"/>
      <p:bldP build="whole" bldLvl="1" animBg="1" rev="0" advAuto="0" spid="383" grpId="4"/>
      <p:bldP build="whole" bldLvl="1" animBg="1" rev="0" advAuto="0" spid="374"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9" name="تجميع"/>
          <p:cNvGrpSpPr/>
          <p:nvPr/>
        </p:nvGrpSpPr>
        <p:grpSpPr>
          <a:xfrm>
            <a:off x="7830819" y="805919"/>
            <a:ext cx="1122281" cy="657279"/>
            <a:chOff x="0" y="0"/>
            <a:chExt cx="1122280" cy="657277"/>
          </a:xfrm>
        </p:grpSpPr>
        <p:grpSp>
          <p:nvGrpSpPr>
            <p:cNvPr id="387" name="تجميع"/>
            <p:cNvGrpSpPr/>
            <p:nvPr/>
          </p:nvGrpSpPr>
          <p:grpSpPr>
            <a:xfrm>
              <a:off x="238115" y="0"/>
              <a:ext cx="620649" cy="620648"/>
              <a:chOff x="-1" y="0"/>
              <a:chExt cx="620648" cy="620647"/>
            </a:xfrm>
          </p:grpSpPr>
          <p:sp>
            <p:nvSpPr>
              <p:cNvPr id="385" name="Google Shape;324;p12"/>
              <p:cNvSpPr/>
              <p:nvPr/>
            </p:nvSpPr>
            <p:spPr>
              <a:xfrm>
                <a:off x="-2" y="-1"/>
                <a:ext cx="620649" cy="620648"/>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86"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88" name="٦"/>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٤</a:t>
              </a:r>
            </a:p>
          </p:txBody>
        </p:sp>
      </p:grpSp>
      <p:grpSp>
        <p:nvGrpSpPr>
          <p:cNvPr id="404" name="تجميع">
            <a:hlinkClick r:id="" invalidUrl="" action="ppaction://hlinkshowjump?jump=nextslide" tgtFrame="" tooltip="" history="1" highlightClick="0" endSnd="0"/>
          </p:cNvPr>
          <p:cNvGrpSpPr/>
          <p:nvPr/>
        </p:nvGrpSpPr>
        <p:grpSpPr>
          <a:xfrm>
            <a:off x="7308001" y="4044944"/>
            <a:ext cx="1606329" cy="764680"/>
            <a:chOff x="0" y="0"/>
            <a:chExt cx="1606327" cy="764678"/>
          </a:xfrm>
        </p:grpSpPr>
        <p:grpSp>
          <p:nvGrpSpPr>
            <p:cNvPr id="402" name="تجميع"/>
            <p:cNvGrpSpPr/>
            <p:nvPr/>
          </p:nvGrpSpPr>
          <p:grpSpPr>
            <a:xfrm>
              <a:off x="-1" y="-1"/>
              <a:ext cx="1606329" cy="764680"/>
              <a:chOff x="0" y="0"/>
              <a:chExt cx="1606327" cy="764678"/>
            </a:xfrm>
          </p:grpSpPr>
          <p:sp>
            <p:nvSpPr>
              <p:cNvPr id="390" name="Google Shape;278;p11"/>
              <p:cNvSpPr/>
              <p:nvPr/>
            </p:nvSpPr>
            <p:spPr>
              <a:xfrm>
                <a:off x="0" y="202668"/>
                <a:ext cx="1147987" cy="454296"/>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01" name="Google Shape;302;p11"/>
              <p:cNvGrpSpPr/>
              <p:nvPr/>
            </p:nvGrpSpPr>
            <p:grpSpPr>
              <a:xfrm>
                <a:off x="853620" y="-1"/>
                <a:ext cx="752708" cy="764680"/>
                <a:chOff x="0" y="0"/>
                <a:chExt cx="752706" cy="764678"/>
              </a:xfrm>
            </p:grpSpPr>
            <p:sp>
              <p:nvSpPr>
                <p:cNvPr id="391" name="Google Shape;303;p11"/>
                <p:cNvSpPr/>
                <p:nvPr/>
              </p:nvSpPr>
              <p:spPr>
                <a:xfrm flipH="1" rot="13391842">
                  <a:off x="175260" y="46690"/>
                  <a:ext cx="402187" cy="671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99" name="Google Shape;304;p11"/>
                <p:cNvGrpSpPr/>
                <p:nvPr/>
              </p:nvGrpSpPr>
              <p:grpSpPr>
                <a:xfrm>
                  <a:off x="56943" y="54644"/>
                  <a:ext cx="641672" cy="653117"/>
                  <a:chOff x="0" y="0"/>
                  <a:chExt cx="641671" cy="653116"/>
                </a:xfrm>
              </p:grpSpPr>
              <p:sp>
                <p:nvSpPr>
                  <p:cNvPr id="392" name="Google Shape;305;p11"/>
                  <p:cNvSpPr/>
                  <p:nvPr/>
                </p:nvSpPr>
                <p:spPr>
                  <a:xfrm flipH="1" rot="13399655">
                    <a:off x="47339" y="315171"/>
                    <a:ext cx="318825" cy="26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3" name="Google Shape;306;p11"/>
                  <p:cNvSpPr/>
                  <p:nvPr/>
                </p:nvSpPr>
                <p:spPr>
                  <a:xfrm flipH="1" rot="13399655">
                    <a:off x="72623" y="265918"/>
                    <a:ext cx="156629" cy="26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4" name="Google Shape;307;p11"/>
                  <p:cNvSpPr/>
                  <p:nvPr/>
                </p:nvSpPr>
                <p:spPr>
                  <a:xfrm flipH="1" rot="2599655">
                    <a:off x="199064" y="46106"/>
                    <a:ext cx="315548" cy="48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5" name="Google Shape;308;p11"/>
                  <p:cNvSpPr/>
                  <p:nvPr/>
                </p:nvSpPr>
                <p:spPr>
                  <a:xfrm flipH="1" rot="2599655">
                    <a:off x="251417" y="44427"/>
                    <a:ext cx="206949" cy="48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6" name="Google Shape;309;p11"/>
                  <p:cNvSpPr/>
                  <p:nvPr/>
                </p:nvSpPr>
                <p:spPr>
                  <a:xfrm flipH="1" rot="2599655">
                    <a:off x="329958" y="92701"/>
                    <a:ext cx="315548" cy="114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7" name="Google Shape;310;p11"/>
                  <p:cNvSpPr/>
                  <p:nvPr/>
                </p:nvSpPr>
                <p:spPr>
                  <a:xfrm flipH="1" rot="2599655">
                    <a:off x="80456" y="499620"/>
                    <a:ext cx="101930" cy="51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8" name="Google Shape;311;p11"/>
                  <p:cNvSpPr/>
                  <p:nvPr/>
                </p:nvSpPr>
                <p:spPr>
                  <a:xfrm flipH="1" rot="2594888">
                    <a:off x="265011" y="172989"/>
                    <a:ext cx="326891" cy="76971"/>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00" name="Google Shape;312;p11"/>
                <p:cNvSpPr/>
                <p:nvPr/>
              </p:nvSpPr>
              <p:spPr>
                <a:xfrm flipH="1" rot="13396800">
                  <a:off x="185705" y="69063"/>
                  <a:ext cx="380732" cy="633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03" name="الحل"/>
            <p:cNvSpPr txBox="1"/>
            <p:nvPr/>
          </p:nvSpPr>
          <p:spPr>
            <a:xfrm>
              <a:off x="5096" y="244302"/>
              <a:ext cx="112227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1900">
                  <a:solidFill>
                    <a:schemeClr val="accent1">
                      <a:satOff val="-49514"/>
                      <a:lumOff val="-14901"/>
                    </a:schemeClr>
                  </a:solidFill>
                  <a:latin typeface="Noto Naskh Arabic"/>
                  <a:ea typeface="Noto Naskh Arabic"/>
                  <a:cs typeface="Noto Naskh Arabic"/>
                  <a:sym typeface="Noto Naskh Arabic"/>
                </a:defRPr>
              </a:lvl1pPr>
            </a:lstStyle>
            <a:p>
              <a:pPr rtl="0">
                <a:defRPr/>
              </a:pPr>
              <a:r>
                <a:t>الحل </a:t>
              </a:r>
            </a:p>
          </p:txBody>
        </p:sp>
      </p:grpSp>
      <p:sp>
        <p:nvSpPr>
          <p:cNvPr id="405"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406" name="الواجب">
            <a:hlinkClick r:id="rId3" invalidUrl="" action="ppaction://hlinksldjump" tgtFrame="" tooltip="" history="1" highlightClick="0" endSnd="0"/>
          </p:cNvPr>
          <p:cNvSpPr txBox="1"/>
          <p:nvPr/>
        </p:nvSpPr>
        <p:spPr>
          <a:xfrm>
            <a:off x="75818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pic>
        <p:nvPicPr>
          <p:cNvPr id="407" name="IMG_0635.png" descr="IMG_0635.png"/>
          <p:cNvPicPr>
            <a:picLocks noChangeAspect="1"/>
          </p:cNvPicPr>
          <p:nvPr/>
        </p:nvPicPr>
        <p:blipFill>
          <a:blip r:embed="rId4">
            <a:extLst/>
          </a:blip>
          <a:srcRect l="9550" t="35672" r="15693" b="50944"/>
          <a:stretch>
            <a:fillRect/>
          </a:stretch>
        </p:blipFill>
        <p:spPr>
          <a:xfrm>
            <a:off x="373241" y="1404277"/>
            <a:ext cx="8306480" cy="1038716"/>
          </a:xfrm>
          <a:prstGeom prst="rect">
            <a:avLst/>
          </a:prstGeom>
          <a:ln w="12700">
            <a:miter lim="400000"/>
          </a:ln>
        </p:spPr>
      </p:pic>
      <p:pic>
        <p:nvPicPr>
          <p:cNvPr id="408" name="IMG_0635.png" descr="IMG_0635.png"/>
          <p:cNvPicPr>
            <a:picLocks noChangeAspect="1"/>
          </p:cNvPicPr>
          <p:nvPr/>
        </p:nvPicPr>
        <p:blipFill>
          <a:blip r:embed="rId4">
            <a:extLst/>
          </a:blip>
          <a:srcRect l="25107" t="49892" r="27292" b="0"/>
          <a:stretch>
            <a:fillRect/>
          </a:stretch>
        </p:blipFill>
        <p:spPr>
          <a:xfrm>
            <a:off x="3410036" y="2559111"/>
            <a:ext cx="2786336" cy="2048772"/>
          </a:xfrm>
          <a:prstGeom prst="rect">
            <a:avLst/>
          </a:prstGeom>
          <a:ln w="12700">
            <a:miter lim="400000"/>
          </a:ln>
          <a:effectLst>
            <a:outerShdw sx="100000" sy="100000" kx="0" ky="0" algn="b" rotWithShape="0" blurRad="190500" dist="12700" dir="5400000">
              <a:srgbClr val="000000">
                <a:alpha val="75000"/>
              </a:srgbClr>
            </a:outerShdw>
          </a:effectLst>
        </p:spPr>
      </p:pic>
      <p:sp>
        <p:nvSpPr>
          <p:cNvPr id="409" name="مسألة ١٠">
            <a:hlinkClick r:id="rId5"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410" name="مسألة  ٥">
            <a:hlinkClick r:id="rId6"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411" name="المنزل">
            <a:hlinkClick r:id="rId7"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389"/>
                                        </p:tgtEl>
                                        <p:attrNameLst>
                                          <p:attrName>style.visibility</p:attrName>
                                        </p:attrNameLst>
                                      </p:cBhvr>
                                      <p:to>
                                        <p:strVal val="visible"/>
                                      </p:to>
                                    </p:set>
                                    <p:animEffect filter="box(out)" transition="in">
                                      <p:cBhvr>
                                        <p:cTn id="7" dur="10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5" presetID="3" grpId="2" fill="hold">
                                  <p:stCondLst>
                                    <p:cond delay="0"/>
                                  </p:stCondLst>
                                  <p:iterate type="el" backwards="0">
                                    <p:tmAbs val="0"/>
                                  </p:iterate>
                                  <p:childTnLst>
                                    <p:set>
                                      <p:cBhvr>
                                        <p:cTn id="11" fill="hold"/>
                                        <p:tgtEl>
                                          <p:spTgt spid="404"/>
                                        </p:tgtEl>
                                        <p:attrNameLst>
                                          <p:attrName>style.visibility</p:attrName>
                                        </p:attrNameLst>
                                      </p:cBhvr>
                                      <p:to>
                                        <p:strVal val="visible"/>
                                      </p:to>
                                    </p:set>
                                    <p:animEffect filter="blinds(vertical)" transition="in">
                                      <p:cBhvr>
                                        <p:cTn id="12" dur="1000"/>
                                        <p:tgtEl>
                                          <p:spTgt spid="404"/>
                                        </p:tgtEl>
                                      </p:cBhvr>
                                    </p:animEffect>
                                  </p:childTnLst>
                                </p:cTn>
                              </p:par>
                            </p:childTnLst>
                          </p:cTn>
                        </p:par>
                        <p:par>
                          <p:cTn id="13" fill="hold">
                            <p:stCondLst>
                              <p:cond delay="1000"/>
                            </p:stCondLst>
                            <p:childTnLst>
                              <p:par>
                                <p:cTn id="14" presetClass="entr" nodeType="afterEffect" presetSubtype="2" presetID="22" grpId="3" fill="hold">
                                  <p:stCondLst>
                                    <p:cond delay="0"/>
                                  </p:stCondLst>
                                  <p:iterate type="el" backwards="0">
                                    <p:tmAbs val="0"/>
                                  </p:iterate>
                                  <p:childTnLst>
                                    <p:set>
                                      <p:cBhvr>
                                        <p:cTn id="15" fill="hold"/>
                                        <p:tgtEl>
                                          <p:spTgt spid="407"/>
                                        </p:tgtEl>
                                        <p:attrNameLst>
                                          <p:attrName>style.visibility</p:attrName>
                                        </p:attrNameLst>
                                      </p:cBhvr>
                                      <p:to>
                                        <p:strVal val="visible"/>
                                      </p:to>
                                    </p:set>
                                    <p:animEffect filter="wipe(right)" transition="in">
                                      <p:cBhvr>
                                        <p:cTn id="16" dur="1000"/>
                                        <p:tgtEl>
                                          <p:spTgt spid="40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32" presetID="4" grpId="4" fill="hold">
                                  <p:stCondLst>
                                    <p:cond delay="0"/>
                                  </p:stCondLst>
                                  <p:iterate type="el" backwards="0">
                                    <p:tmAbs val="0"/>
                                  </p:iterate>
                                  <p:childTnLst>
                                    <p:set>
                                      <p:cBhvr>
                                        <p:cTn id="20" fill="hold"/>
                                        <p:tgtEl>
                                          <p:spTgt spid="408"/>
                                        </p:tgtEl>
                                        <p:attrNameLst>
                                          <p:attrName>style.visibility</p:attrName>
                                        </p:attrNameLst>
                                      </p:cBhvr>
                                      <p:to>
                                        <p:strVal val="visible"/>
                                      </p:to>
                                    </p:set>
                                    <p:animEffect filter="box(out)" transition="in">
                                      <p:cBhvr>
                                        <p:cTn id="21"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7" grpId="3"/>
      <p:bldP build="whole" bldLvl="1" animBg="1" rev="0" advAuto="0" spid="404" grpId="2"/>
      <p:bldP build="whole" bldLvl="1" animBg="1" rev="0" advAuto="0" spid="408" grpId="4"/>
      <p:bldP build="whole" bldLvl="1" animBg="1" rev="0" advAuto="0" spid="389"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29" name="تجميع"/>
          <p:cNvGrpSpPr/>
          <p:nvPr/>
        </p:nvGrpSpPr>
        <p:grpSpPr>
          <a:xfrm>
            <a:off x="7730411" y="607584"/>
            <a:ext cx="1222693" cy="754403"/>
            <a:chOff x="0" y="0"/>
            <a:chExt cx="1222692" cy="754401"/>
          </a:xfrm>
        </p:grpSpPr>
        <p:grpSp>
          <p:nvGrpSpPr>
            <p:cNvPr id="417" name="تجميع"/>
            <p:cNvGrpSpPr/>
            <p:nvPr/>
          </p:nvGrpSpPr>
          <p:grpSpPr>
            <a:xfrm>
              <a:off x="0" y="97123"/>
              <a:ext cx="1122281" cy="657279"/>
              <a:chOff x="0" y="0"/>
              <a:chExt cx="1122280" cy="657277"/>
            </a:xfrm>
          </p:grpSpPr>
          <p:grpSp>
            <p:nvGrpSpPr>
              <p:cNvPr id="415" name="تجميع"/>
              <p:cNvGrpSpPr/>
              <p:nvPr/>
            </p:nvGrpSpPr>
            <p:grpSpPr>
              <a:xfrm>
                <a:off x="238115" y="0"/>
                <a:ext cx="620649" cy="620650"/>
                <a:chOff x="-1" y="0"/>
                <a:chExt cx="620648" cy="620649"/>
              </a:xfrm>
            </p:grpSpPr>
            <p:sp>
              <p:nvSpPr>
                <p:cNvPr id="413" name="Google Shape;324;p12"/>
                <p:cNvSpPr/>
                <p:nvPr/>
              </p:nvSpPr>
              <p:spPr>
                <a:xfrm>
                  <a:off x="-2" y="-1"/>
                  <a:ext cx="620650" cy="620650"/>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14" name="Google Shape;325;p12"/>
                <p:cNvSpPr/>
                <p:nvPr/>
              </p:nvSpPr>
              <p:spPr>
                <a:xfrm>
                  <a:off x="29640" y="21739"/>
                  <a:ext cx="577169" cy="577171"/>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16" name="٦"/>
              <p:cNvSpPr txBox="1"/>
              <p:nvPr/>
            </p:nvSpPr>
            <p:spPr>
              <a:xfrm>
                <a:off x="0" y="9577"/>
                <a:ext cx="11222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٤</a:t>
                </a:r>
              </a:p>
            </p:txBody>
          </p:sp>
        </p:grpSp>
        <p:grpSp>
          <p:nvGrpSpPr>
            <p:cNvPr id="428" name="Google Shape;358;p12"/>
            <p:cNvGrpSpPr/>
            <p:nvPr/>
          </p:nvGrpSpPr>
          <p:grpSpPr>
            <a:xfrm>
              <a:off x="683355" y="0"/>
              <a:ext cx="539338" cy="602394"/>
              <a:chOff x="0" y="-1"/>
              <a:chExt cx="539337" cy="602393"/>
            </a:xfrm>
          </p:grpSpPr>
          <p:sp>
            <p:nvSpPr>
              <p:cNvPr id="418" name="Google Shape;359;p12"/>
              <p:cNvSpPr/>
              <p:nvPr/>
            </p:nvSpPr>
            <p:spPr>
              <a:xfrm flipH="1" rot="12754542">
                <a:off x="114806" y="42714"/>
                <a:ext cx="309724" cy="516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26" name="Google Shape;360;p12"/>
              <p:cNvGrpSpPr/>
              <p:nvPr/>
            </p:nvGrpSpPr>
            <p:grpSpPr>
              <a:xfrm>
                <a:off x="43045" y="40002"/>
                <a:ext cx="454762" cy="519925"/>
                <a:chOff x="-1" y="-1"/>
                <a:chExt cx="454761" cy="519924"/>
              </a:xfrm>
            </p:grpSpPr>
            <p:sp>
              <p:nvSpPr>
                <p:cNvPr id="419" name="Google Shape;361;p12"/>
                <p:cNvSpPr/>
                <p:nvPr/>
              </p:nvSpPr>
              <p:spPr>
                <a:xfrm flipH="1" rot="12762355">
                  <a:off x="35591" y="265959"/>
                  <a:ext cx="245526" cy="203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0" name="Google Shape;362;p12"/>
                <p:cNvSpPr/>
                <p:nvPr/>
              </p:nvSpPr>
              <p:spPr>
                <a:xfrm flipH="1" rot="12762355">
                  <a:off x="48726" y="236609"/>
                  <a:ext cx="120619" cy="2029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1" name="Google Shape;363;p12"/>
                <p:cNvSpPr/>
                <p:nvPr/>
              </p:nvSpPr>
              <p:spPr>
                <a:xfrm flipH="1" rot="1962354">
                  <a:off x="127966" y="39540"/>
                  <a:ext cx="243002" cy="374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2" name="Google Shape;364;p12"/>
                <p:cNvSpPr/>
                <p:nvPr/>
              </p:nvSpPr>
              <p:spPr>
                <a:xfrm flipH="1" rot="1962354">
                  <a:off x="168254" y="38528"/>
                  <a:ext cx="159370" cy="376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3" name="Google Shape;365;p12"/>
                <p:cNvSpPr/>
                <p:nvPr/>
              </p:nvSpPr>
              <p:spPr>
                <a:xfrm flipH="1" rot="1962354">
                  <a:off x="207270" y="58679"/>
                  <a:ext cx="243002" cy="87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4" name="Google Shape;366;p12"/>
                <p:cNvSpPr/>
                <p:nvPr/>
              </p:nvSpPr>
              <p:spPr>
                <a:xfrm flipH="1" rot="1962354">
                  <a:off x="73119" y="417670"/>
                  <a:ext cx="78496" cy="393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5" name="Google Shape;367;p12"/>
                <p:cNvSpPr/>
                <p:nvPr/>
              </p:nvSpPr>
              <p:spPr>
                <a:xfrm flipH="1" rot="1957588">
                  <a:off x="166793" y="128110"/>
                  <a:ext cx="251738" cy="59275"/>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27" name="Google Shape;368;p12"/>
              <p:cNvSpPr/>
              <p:nvPr/>
            </p:nvSpPr>
            <p:spPr>
              <a:xfrm flipH="1" rot="12759500">
                <a:off x="123356" y="59937"/>
                <a:ext cx="293200" cy="487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30" name="مستطيل"/>
          <p:cNvSpPr/>
          <p:nvPr/>
        </p:nvSpPr>
        <p:spPr>
          <a:xfrm>
            <a:off x="8035318" y="1385846"/>
            <a:ext cx="585915" cy="1952090"/>
          </a:xfrm>
          <a:prstGeom prst="rect">
            <a:avLst/>
          </a:prstGeom>
          <a:solidFill>
            <a:srgbClr val="D4E5B7"/>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sp>
        <p:nvSpPr>
          <p:cNvPr id="431" name="Google Shape;145;p11"/>
          <p:cNvSpPr txBox="1"/>
          <p:nvPr/>
        </p:nvSpPr>
        <p:spPr>
          <a:xfrm>
            <a:off x="7980071" y="1861213"/>
            <a:ext cx="696408"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600">
                <a:latin typeface="Waseem Regular"/>
                <a:ea typeface="Waseem Regular"/>
                <a:cs typeface="Waseem Regular"/>
                <a:sym typeface="Waseem Regular"/>
              </a:defRPr>
            </a:lvl1pPr>
          </a:lstStyle>
          <a:p>
            <a:pPr rtl="0">
              <a:defRPr/>
            </a:pPr>
            <a:r>
              <a:t>افهم</a:t>
            </a:r>
          </a:p>
        </p:txBody>
      </p:sp>
      <p:sp>
        <p:nvSpPr>
          <p:cNvPr id="432" name="مستطيل"/>
          <p:cNvSpPr/>
          <p:nvPr/>
        </p:nvSpPr>
        <p:spPr>
          <a:xfrm>
            <a:off x="8035318" y="3753405"/>
            <a:ext cx="585915" cy="613164"/>
          </a:xfrm>
          <a:prstGeom prst="rect">
            <a:avLst/>
          </a:prstGeom>
          <a:solidFill>
            <a:srgbClr val="D4E5B7"/>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34289" tIns="34289" rIns="34289" bIns="34289" anchor="ctr"/>
          <a:lstStyle/>
          <a:p>
            <a:pPr rtl="0">
              <a:defRPr>
                <a:latin typeface="+mn-lt"/>
                <a:ea typeface="+mn-ea"/>
                <a:cs typeface="+mn-cs"/>
                <a:sym typeface="Arial"/>
              </a:defRPr>
            </a:pPr>
          </a:p>
        </p:txBody>
      </p:sp>
      <p:grpSp>
        <p:nvGrpSpPr>
          <p:cNvPr id="447" name="تجميع">
            <a:hlinkClick r:id="" invalidUrl="" action="ppaction://hlinkshowjump?jump=nextslide" tgtFrame="" tooltip="" history="1" highlightClick="0" endSnd="0"/>
          </p:cNvPr>
          <p:cNvGrpSpPr/>
          <p:nvPr/>
        </p:nvGrpSpPr>
        <p:grpSpPr>
          <a:xfrm>
            <a:off x="673768" y="913740"/>
            <a:ext cx="1606328" cy="764679"/>
            <a:chOff x="0" y="0"/>
            <a:chExt cx="1606327" cy="764678"/>
          </a:xfrm>
        </p:grpSpPr>
        <p:grpSp>
          <p:nvGrpSpPr>
            <p:cNvPr id="445" name="تجميع"/>
            <p:cNvGrpSpPr/>
            <p:nvPr/>
          </p:nvGrpSpPr>
          <p:grpSpPr>
            <a:xfrm>
              <a:off x="-1" y="0"/>
              <a:ext cx="1606329" cy="764679"/>
              <a:chOff x="0" y="0"/>
              <a:chExt cx="1606327" cy="764678"/>
            </a:xfrm>
          </p:grpSpPr>
          <p:sp>
            <p:nvSpPr>
              <p:cNvPr id="433" name="Google Shape;278;p11"/>
              <p:cNvSpPr/>
              <p:nvPr/>
            </p:nvSpPr>
            <p:spPr>
              <a:xfrm>
                <a:off x="0" y="202668"/>
                <a:ext cx="1147987" cy="454296"/>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44" name="Google Shape;302;p11"/>
              <p:cNvGrpSpPr/>
              <p:nvPr/>
            </p:nvGrpSpPr>
            <p:grpSpPr>
              <a:xfrm>
                <a:off x="853620" y="0"/>
                <a:ext cx="752708" cy="764679"/>
                <a:chOff x="0" y="0"/>
                <a:chExt cx="752706" cy="764678"/>
              </a:xfrm>
            </p:grpSpPr>
            <p:sp>
              <p:nvSpPr>
                <p:cNvPr id="434" name="Google Shape;303;p11"/>
                <p:cNvSpPr/>
                <p:nvPr/>
              </p:nvSpPr>
              <p:spPr>
                <a:xfrm flipH="1" rot="13391842">
                  <a:off x="175260" y="46690"/>
                  <a:ext cx="402187" cy="6712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42" name="Google Shape;304;p11"/>
                <p:cNvGrpSpPr/>
                <p:nvPr/>
              </p:nvGrpSpPr>
              <p:grpSpPr>
                <a:xfrm>
                  <a:off x="56943" y="54644"/>
                  <a:ext cx="641672" cy="653117"/>
                  <a:chOff x="0" y="0"/>
                  <a:chExt cx="641671" cy="653116"/>
                </a:xfrm>
              </p:grpSpPr>
              <p:sp>
                <p:nvSpPr>
                  <p:cNvPr id="435" name="Google Shape;305;p11"/>
                  <p:cNvSpPr/>
                  <p:nvPr/>
                </p:nvSpPr>
                <p:spPr>
                  <a:xfrm flipH="1" rot="13399655">
                    <a:off x="47339" y="315171"/>
                    <a:ext cx="318825" cy="264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6" name="Google Shape;306;p11"/>
                  <p:cNvSpPr/>
                  <p:nvPr/>
                </p:nvSpPr>
                <p:spPr>
                  <a:xfrm flipH="1" rot="13399655">
                    <a:off x="72623" y="265918"/>
                    <a:ext cx="156629" cy="2634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7" name="Google Shape;307;p11"/>
                  <p:cNvSpPr/>
                  <p:nvPr/>
                </p:nvSpPr>
                <p:spPr>
                  <a:xfrm flipH="1" rot="2599655">
                    <a:off x="199064" y="46106"/>
                    <a:ext cx="315548" cy="48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8" name="Google Shape;308;p11"/>
                  <p:cNvSpPr/>
                  <p:nvPr/>
                </p:nvSpPr>
                <p:spPr>
                  <a:xfrm flipH="1" rot="2599655">
                    <a:off x="251417" y="44427"/>
                    <a:ext cx="206949" cy="48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9" name="Google Shape;309;p11"/>
                  <p:cNvSpPr/>
                  <p:nvPr/>
                </p:nvSpPr>
                <p:spPr>
                  <a:xfrm flipH="1" rot="2599655">
                    <a:off x="329958" y="92701"/>
                    <a:ext cx="315548" cy="114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40" name="Google Shape;310;p11"/>
                  <p:cNvSpPr/>
                  <p:nvPr/>
                </p:nvSpPr>
                <p:spPr>
                  <a:xfrm flipH="1" rot="2599655">
                    <a:off x="80456" y="499620"/>
                    <a:ext cx="101930" cy="51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41" name="Google Shape;311;p11"/>
                  <p:cNvSpPr/>
                  <p:nvPr/>
                </p:nvSpPr>
                <p:spPr>
                  <a:xfrm flipH="1" rot="2594888">
                    <a:off x="265011" y="172989"/>
                    <a:ext cx="326891" cy="76971"/>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43" name="Google Shape;312;p11"/>
                <p:cNvSpPr/>
                <p:nvPr/>
              </p:nvSpPr>
              <p:spPr>
                <a:xfrm flipH="1" rot="13396800">
                  <a:off x="185705" y="69063"/>
                  <a:ext cx="380732" cy="633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46" name="سهم ١٣"/>
            <p:cNvSpPr/>
            <p:nvPr/>
          </p:nvSpPr>
          <p:spPr>
            <a:xfrm rot="16200000">
              <a:off x="381854" y="-3781"/>
              <a:ext cx="227226" cy="876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noFill/>
            <a:ln w="12700" cap="flat">
              <a:solidFill>
                <a:schemeClr val="accent1">
                  <a:satOff val="-49514"/>
                  <a:lumOff val="-14901"/>
                  <a:alpha val="56620"/>
                </a:schemeClr>
              </a:solidFill>
              <a:prstDash val="solid"/>
              <a:round/>
            </a:ln>
            <a:effectLst/>
          </p:spPr>
          <p:txBody>
            <a:bodyPr wrap="square" lIns="34289" tIns="34289" rIns="34289" bIns="34289" numCol="1" anchor="ctr">
              <a:noAutofit/>
            </a:bodyPr>
            <a:lstStyle/>
            <a:p>
              <a:pPr rtl="0">
                <a:defRPr>
                  <a:latin typeface="+mn-lt"/>
                  <a:ea typeface="+mn-ea"/>
                  <a:cs typeface="+mn-cs"/>
                  <a:sym typeface="Arial"/>
                </a:defRPr>
              </a:pPr>
            </a:p>
          </p:txBody>
        </p:sp>
      </p:grpSp>
      <p:sp>
        <p:nvSpPr>
          <p:cNvPr id="448" name="المقدمة">
            <a:hlinkClick r:id="rId2" invalidUrl="" action="ppaction://hlinksldjump" tgtFrame="" tooltip="" history="1" highlightClick="0" endSnd="0"/>
          </p:cNvPr>
          <p:cNvSpPr txBox="1"/>
          <p:nvPr/>
        </p:nvSpPr>
        <p:spPr>
          <a:xfrm>
            <a:off x="1881535" y="250185"/>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449" name="الواجب">
            <a:hlinkClick r:id="rId3" invalidUrl="" action="ppaction://hlinksldjump" tgtFrame="" tooltip="" history="1" highlightClick="0" endSnd="0"/>
          </p:cNvPr>
          <p:cNvSpPr txBox="1"/>
          <p:nvPr/>
        </p:nvSpPr>
        <p:spPr>
          <a:xfrm>
            <a:off x="7594555" y="2378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450" name="مسألة ١٠">
            <a:hlinkClick r:id="rId4" invalidUrl="" action="ppaction://hlinksldjump" tgtFrame="" tooltip="" history="1" highlightClick="0" endSnd="0"/>
          </p:cNvPr>
          <p:cNvSpPr txBox="1"/>
          <p:nvPr/>
        </p:nvSpPr>
        <p:spPr>
          <a:xfrm>
            <a:off x="6196496" y="250514"/>
            <a:ext cx="1122278"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٧</a:t>
            </a:r>
          </a:p>
        </p:txBody>
      </p:sp>
      <p:sp>
        <p:nvSpPr>
          <p:cNvPr id="451" name="مسألة  ٥">
            <a:hlinkClick r:id="rId5" invalidUrl="" action="ppaction://hlinksldjump" tgtFrame="" tooltip="" history="1" highlightClick="0" endSnd="0"/>
          </p:cNvPr>
          <p:cNvSpPr txBox="1"/>
          <p:nvPr/>
        </p:nvSpPr>
        <p:spPr>
          <a:xfrm>
            <a:off x="3290797" y="237814"/>
            <a:ext cx="1122277" cy="292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825500" rtl="0">
              <a:defRPr sz="1500">
                <a:solidFill>
                  <a:srgbClr val="FFFFFF"/>
                </a:solidFill>
                <a:latin typeface="Khalid Art bold"/>
                <a:ea typeface="Khalid Art bold"/>
                <a:cs typeface="Khalid Art bold"/>
                <a:sym typeface="Khalid Art bold"/>
              </a:defRPr>
            </a:pPr>
            <a:r>
              <a:t>مسألة  </a:t>
            </a:r>
            <a:r>
              <a:t>٣</a:t>
            </a:r>
          </a:p>
        </p:txBody>
      </p:sp>
      <p:sp>
        <p:nvSpPr>
          <p:cNvPr id="452" name="المنزل">
            <a:hlinkClick r:id="rId6" invalidUrl="" action="ppaction://hlinksldjump" tgtFrame="" tooltip="" history="1" highlightClick="0" endSnd="0"/>
          </p:cNvPr>
          <p:cNvSpPr/>
          <p:nvPr/>
        </p:nvSpPr>
        <p:spPr>
          <a:xfrm>
            <a:off x="864594" y="228027"/>
            <a:ext cx="364838" cy="32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rtl="0">
              <a:defRPr>
                <a:latin typeface="+mn-lt"/>
                <a:ea typeface="+mn-ea"/>
                <a:cs typeface="+mn-cs"/>
                <a:sym typeface="Arial"/>
              </a:defRPr>
            </a:pPr>
          </a:p>
        </p:txBody>
      </p:sp>
      <p:sp>
        <p:nvSpPr>
          <p:cNvPr id="453" name="مسألة ١٠"/>
          <p:cNvSpPr txBox="1"/>
          <p:nvPr/>
        </p:nvSpPr>
        <p:spPr>
          <a:xfrm>
            <a:off x="948064" y="1612591"/>
            <a:ext cx="6930020" cy="144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825500" rtl="0">
              <a:defRPr sz="1800">
                <a:solidFill>
                  <a:srgbClr val="FFFFFF"/>
                </a:solidFill>
                <a:latin typeface="Khalid Art bold"/>
                <a:ea typeface="Khalid Art bold"/>
                <a:cs typeface="Khalid Art bold"/>
                <a:sym typeface="Khalid Art bold"/>
              </a:defRPr>
            </a:pPr>
            <a:r>
              <a:rPr>
                <a:solidFill>
                  <a:srgbClr val="B51A00"/>
                </a:solidFill>
              </a:rPr>
              <a:t>ما معطيات المسألة</a:t>
            </a:r>
            <a:r>
              <a:t> </a:t>
            </a:r>
          </a:p>
          <a:p>
            <a:pPr algn="r" defTabSz="825500" rtl="0">
              <a:defRPr sz="1900">
                <a:solidFill>
                  <a:srgbClr val="0042A9"/>
                </a:solidFill>
                <a:latin typeface="Khalid Art bold"/>
                <a:ea typeface="Khalid Art bold"/>
                <a:cs typeface="Khalid Art bold"/>
                <a:sym typeface="Khalid Art bold"/>
              </a:defRPr>
            </a:pPr>
            <a:r>
              <a:t>جدول يوضح مستعملو الإنترنت في قارات العالم.</a:t>
            </a:r>
          </a:p>
          <a:p>
            <a:pPr algn="r" defTabSz="825500" rtl="0">
              <a:defRPr sz="1800">
                <a:solidFill>
                  <a:srgbClr val="FFFFFF"/>
                </a:solidFill>
                <a:latin typeface="Khalid Art bold"/>
                <a:ea typeface="Khalid Art bold"/>
                <a:cs typeface="Khalid Art bold"/>
                <a:sym typeface="Khalid Art bold"/>
              </a:defRPr>
            </a:pPr>
            <a:r>
              <a:rPr>
                <a:solidFill>
                  <a:srgbClr val="B51A00"/>
                </a:solidFill>
              </a:rPr>
              <a:t>المطلوب :</a:t>
            </a:r>
            <a:r>
              <a:t> </a:t>
            </a:r>
          </a:p>
          <a:p>
            <a:pPr algn="r" defTabSz="825500" rtl="0">
              <a:defRPr sz="1900">
                <a:solidFill>
                  <a:srgbClr val="0042A9"/>
                </a:solidFill>
                <a:latin typeface="Khalid Art bold"/>
                <a:ea typeface="Khalid Art bold"/>
                <a:cs typeface="Khalid Art bold"/>
                <a:sym typeface="Khalid Art bold"/>
              </a:defRPr>
            </a:pPr>
            <a:r>
              <a:t>بكم يزيد عدد الأشخاص الذين يستعملونها في قارة أوروبا عن قارة أفريقيا؟</a:t>
            </a:r>
          </a:p>
        </p:txBody>
      </p:sp>
      <p:sp>
        <p:nvSpPr>
          <p:cNvPr id="454" name="مسألة ١٠"/>
          <p:cNvSpPr txBox="1"/>
          <p:nvPr/>
        </p:nvSpPr>
        <p:spPr>
          <a:xfrm>
            <a:off x="4057875" y="3875836"/>
            <a:ext cx="3643569"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825500">
              <a:defRPr sz="1900">
                <a:solidFill>
                  <a:srgbClr val="0042A9"/>
                </a:solidFill>
                <a:latin typeface="Khalid Art bold"/>
                <a:ea typeface="Khalid Art bold"/>
                <a:cs typeface="Khalid Art bold"/>
                <a:sym typeface="Khalid Art bold"/>
              </a:defRPr>
            </a:lvl1pPr>
          </a:lstStyle>
          <a:p>
            <a:pPr rtl="0">
              <a:defRPr/>
            </a:pPr>
            <a:r>
              <a:t>المطلوب لإيجاد الفرق اطرح ٤٢ من ٣١٥.</a:t>
            </a:r>
          </a:p>
        </p:txBody>
      </p:sp>
      <p:sp>
        <p:nvSpPr>
          <p:cNvPr id="455" name="Google Shape;145;p11"/>
          <p:cNvSpPr txBox="1"/>
          <p:nvPr/>
        </p:nvSpPr>
        <p:spPr>
          <a:xfrm>
            <a:off x="7980071" y="3638370"/>
            <a:ext cx="696408" cy="843232"/>
          </a:xfrm>
          <a:prstGeom prst="rect">
            <a:avLst/>
          </a:prstGeom>
          <a:ln w="12700">
            <a:miter lim="400000"/>
          </a:ln>
          <a:extLst>
            <a:ext uri="{C572A759-6A51-4108-AA02-DFA0A04FC94B}">
              <ma14:wrappingTextBoxFlag xmlns:ma14="http://schemas.microsoft.com/office/mac/drawingml/2011/main" val="1"/>
            </a:ext>
          </a:extLst>
        </p:spPr>
        <p:txBody>
          <a:bodyPr lIns="88653" tIns="88653" rIns="88653" bIns="88653" anchor="ctr">
            <a:normAutofit fontScale="100000" lnSpcReduction="0"/>
          </a:bodyPr>
          <a:lstStyle>
            <a:lvl1pPr algn="ctr" defTabSz="886689">
              <a:lnSpc>
                <a:spcPct val="115000"/>
              </a:lnSpc>
              <a:spcBef>
                <a:spcPts val="1500"/>
              </a:spcBef>
              <a:defRPr sz="2600">
                <a:latin typeface="Waseem Regular"/>
                <a:ea typeface="Waseem Regular"/>
                <a:cs typeface="Waseem Regular"/>
                <a:sym typeface="Waseem Regular"/>
              </a:defRPr>
            </a:lvl1pPr>
          </a:lstStyle>
          <a:p>
            <a:pPr rtl="0">
              <a:defRPr/>
            </a:pPr>
            <a:r>
              <a:t>خطط</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430"/>
                                        </p:tgtEl>
                                        <p:attrNameLst>
                                          <p:attrName>style.visibility</p:attrName>
                                        </p:attrNameLst>
                                      </p:cBhvr>
                                      <p:to>
                                        <p:strVal val="visible"/>
                                      </p:to>
                                    </p:set>
                                    <p:animEffect filter="wipe(up)" transition="in">
                                      <p:cBhvr>
                                        <p:cTn id="7" dur="1000"/>
                                        <p:tgtEl>
                                          <p:spTgt spid="430"/>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431"/>
                                        </p:tgtEl>
                                        <p:attrNameLst>
                                          <p:attrName>style.visibility</p:attrName>
                                        </p:attrNameLst>
                                      </p:cBhvr>
                                      <p:to>
                                        <p:strVal val="visible"/>
                                      </p:to>
                                    </p:set>
                                    <p:animEffect filter="box(out)" transition="in">
                                      <p:cBhvr>
                                        <p:cTn id="11" dur="1000"/>
                                        <p:tgtEl>
                                          <p:spTgt spid="43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432"/>
                                        </p:tgtEl>
                                        <p:attrNameLst>
                                          <p:attrName>style.visibility</p:attrName>
                                        </p:attrNameLst>
                                      </p:cBhvr>
                                      <p:to>
                                        <p:strVal val="visible"/>
                                      </p:to>
                                    </p:set>
                                    <p:animEffect filter="wipe(up)" transition="in">
                                      <p:cBhvr>
                                        <p:cTn id="16" dur="1000"/>
                                        <p:tgtEl>
                                          <p:spTgt spid="432"/>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5" presetID="3" grpId="4" fill="hold">
                                  <p:stCondLst>
                                    <p:cond delay="0"/>
                                  </p:stCondLst>
                                  <p:iterate type="el" backwards="0">
                                    <p:tmAbs val="0"/>
                                  </p:iterate>
                                  <p:childTnLst>
                                    <p:set>
                                      <p:cBhvr>
                                        <p:cTn id="20" fill="hold"/>
                                        <p:tgtEl>
                                          <p:spTgt spid="447"/>
                                        </p:tgtEl>
                                        <p:attrNameLst>
                                          <p:attrName>style.visibility</p:attrName>
                                        </p:attrNameLst>
                                      </p:cBhvr>
                                      <p:to>
                                        <p:strVal val="visible"/>
                                      </p:to>
                                    </p:set>
                                    <p:animEffect filter="blinds(vertical)" transition="in">
                                      <p:cBhvr>
                                        <p:cTn id="21" dur="1000"/>
                                        <p:tgtEl>
                                          <p:spTgt spid="447"/>
                                        </p:tgtEl>
                                      </p:cBhvr>
                                    </p:animEffect>
                                  </p:childTnLst>
                                </p:cTn>
                              </p:par>
                            </p:childTnLst>
                          </p:cTn>
                        </p:par>
                        <p:par>
                          <p:cTn id="22" fill="hold">
                            <p:stCondLst>
                              <p:cond delay="1000"/>
                            </p:stCondLst>
                            <p:childTnLst>
                              <p:par>
                                <p:cTn id="23" presetClass="entr" nodeType="afterEffect" presetSubtype="32" presetID="4" grpId="5" fill="hold">
                                  <p:stCondLst>
                                    <p:cond delay="0"/>
                                  </p:stCondLst>
                                  <p:iterate type="el" backwards="0">
                                    <p:tmAbs val="0"/>
                                  </p:iterate>
                                  <p:childTnLst>
                                    <p:set>
                                      <p:cBhvr>
                                        <p:cTn id="24" fill="hold"/>
                                        <p:tgtEl>
                                          <p:spTgt spid="455"/>
                                        </p:tgtEl>
                                        <p:attrNameLst>
                                          <p:attrName>style.visibility</p:attrName>
                                        </p:attrNameLst>
                                      </p:cBhvr>
                                      <p:to>
                                        <p:strVal val="visible"/>
                                      </p:to>
                                    </p:set>
                                    <p:animEffect filter="box(out)" transition="in">
                                      <p:cBhvr>
                                        <p:cTn id="25"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0" grpId="1"/>
      <p:bldP build="whole" bldLvl="1" animBg="1" rev="0" advAuto="0" spid="432" grpId="3"/>
      <p:bldP build="whole" bldLvl="1" animBg="1" rev="0" advAuto="0" spid="455" grpId="5"/>
      <p:bldP build="whole" bldLvl="1" animBg="1" rev="0" advAuto="0" spid="431" grpId="2"/>
      <p:bldP build="whole" bldLvl="1" animBg="1" rev="0" advAuto="0" spid="447" grpId="4"/>
    </p:bldLst>
  </p:timing>
</p:sld>
</file>

<file path=ppt/theme/theme1.xml><?xml version="1.0" encoding="utf-8"?>
<a:theme xmlns:a="http://schemas.openxmlformats.org/drawingml/2006/main" xmlns:r="http://schemas.openxmlformats.org/officeDocument/2006/relationships" name="SlidesMania">
  <a:themeElements>
    <a:clrScheme name="SlidesMania">
      <a:dk1>
        <a:srgbClr val="000000"/>
      </a:dk1>
      <a:lt1>
        <a:srgbClr val="FF9D96"/>
      </a:lt1>
      <a:dk2>
        <a:srgbClr val="A7A7A7"/>
      </a:dk2>
      <a:lt2>
        <a:srgbClr val="535353"/>
      </a:lt2>
      <a:accent1>
        <a:srgbClr val="FF7D88"/>
      </a:accent1>
      <a:accent2>
        <a:srgbClr val="FF9D96"/>
      </a:accent2>
      <a:accent3>
        <a:srgbClr val="F7A976"/>
      </a:accent3>
      <a:accent4>
        <a:srgbClr val="A9CC70"/>
      </a:accent4>
      <a:accent5>
        <a:srgbClr val="5BBD9A"/>
      </a:accent5>
      <a:accent6>
        <a:srgbClr val="96A5E0"/>
      </a:accent6>
      <a:hlink>
        <a:srgbClr val="0000FF"/>
      </a:hlink>
      <a:folHlink>
        <a:srgbClr val="FF00FF"/>
      </a:folHlink>
    </a:clrScheme>
    <a:fontScheme name="SlidesMania">
      <a:majorFont>
        <a:latin typeface="Helvetica"/>
        <a:ea typeface="Helvetica"/>
        <a:cs typeface="Helvetica"/>
      </a:majorFont>
      <a:minorFont>
        <a:latin typeface="Arial"/>
        <a:ea typeface="Arial"/>
        <a:cs typeface="Arial"/>
      </a:minorFont>
    </a:fontScheme>
    <a:fmtScheme name="SlidesMani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a:solidFill>
            <a:schemeClr val="accent1"/>
          </a:solidFill>
          <a:prstDash val="solid"/>
          <a:round/>
        </a:ln>
        <a:effectLst>
          <a:outerShdw sx="100000" sy="100000" kx="0" ky="0" algn="b" rotWithShape="0" blurRad="25400" dist="12700" dir="5400000">
            <a:srgbClr val="000000">
              <a:alpha val="35000"/>
            </a:srgbClr>
          </a:outerShdw>
        </a:effectLst>
        <a:sp3d/>
      </a:spPr>
      <a:bodyPr rot="0" spcFirstLastPara="1" vertOverflow="overflow" horzOverflow="overflow" vert="horz" wrap="square" lIns="34289" tIns="34289" rIns="34289" bIns="34289" numCol="1" spcCol="38100" rtlCol="0" anchor="ctr"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25400" dist="127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34289" tIns="34289" rIns="34289" bIns="34289" numCol="1" spcCol="38100" rtlCol="0" anchor="t"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desMania">
  <a:themeElements>
    <a:clrScheme name="SlidesMania">
      <a:dk1>
        <a:srgbClr val="000000"/>
      </a:dk1>
      <a:lt1>
        <a:srgbClr val="FFFFFF"/>
      </a:lt1>
      <a:dk2>
        <a:srgbClr val="A7A7A7"/>
      </a:dk2>
      <a:lt2>
        <a:srgbClr val="535353"/>
      </a:lt2>
      <a:accent1>
        <a:srgbClr val="FF7D88"/>
      </a:accent1>
      <a:accent2>
        <a:srgbClr val="FF9D96"/>
      </a:accent2>
      <a:accent3>
        <a:srgbClr val="F7A976"/>
      </a:accent3>
      <a:accent4>
        <a:srgbClr val="A9CC70"/>
      </a:accent4>
      <a:accent5>
        <a:srgbClr val="5BBD9A"/>
      </a:accent5>
      <a:accent6>
        <a:srgbClr val="96A5E0"/>
      </a:accent6>
      <a:hlink>
        <a:srgbClr val="0000FF"/>
      </a:hlink>
      <a:folHlink>
        <a:srgbClr val="FF00FF"/>
      </a:folHlink>
    </a:clrScheme>
    <a:fontScheme name="SlidesMania">
      <a:majorFont>
        <a:latin typeface="Helvetica"/>
        <a:ea typeface="Helvetica"/>
        <a:cs typeface="Helvetica"/>
      </a:majorFont>
      <a:minorFont>
        <a:latin typeface="Arial"/>
        <a:ea typeface="Arial"/>
        <a:cs typeface="Arial"/>
      </a:minorFont>
    </a:fontScheme>
    <a:fmtScheme name="SlidesMani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a:solidFill>
            <a:schemeClr val="accent1"/>
          </a:solidFill>
          <a:prstDash val="solid"/>
          <a:round/>
        </a:ln>
        <a:effectLst>
          <a:outerShdw sx="100000" sy="100000" kx="0" ky="0" algn="b" rotWithShape="0" blurRad="25400" dist="12700" dir="5400000">
            <a:srgbClr val="000000">
              <a:alpha val="35000"/>
            </a:srgbClr>
          </a:outerShdw>
        </a:effectLst>
        <a:sp3d/>
      </a:spPr>
      <a:bodyPr rot="0" spcFirstLastPara="1" vertOverflow="overflow" horzOverflow="overflow" vert="horz" wrap="square" lIns="34289" tIns="34289" rIns="34289" bIns="34289" numCol="1" spcCol="38100" rtlCol="0" anchor="ctr"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25400" dist="127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34289" tIns="34289" rIns="34289" bIns="34289" numCol="1" spcCol="38100" rtlCol="0" anchor="t"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