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0" name="Shape 4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/>
          <a:lstStyle>
            <a:lvl1pPr marL="812800" indent="-660400" algn="l" defTabSz="2438400" rtl="1">
              <a:lnSpc>
                <a:spcPct val="100000"/>
              </a:lnSpc>
              <a:buClrTx/>
              <a:buSzTx/>
              <a:buFontTx/>
              <a:buNone/>
              <a:defRPr b="0" sz="3600">
                <a:solidFill>
                  <a:srgbClr val="434343"/>
                </a:solidFill>
              </a:defRPr>
            </a:lvl1pPr>
            <a:lvl2pPr marL="812800" indent="-203200" algn="l" defTabSz="2438400" rtl="1">
              <a:lnSpc>
                <a:spcPct val="100000"/>
              </a:lnSpc>
              <a:buClrTx/>
              <a:buSzTx/>
              <a:buFontTx/>
              <a:buNone/>
              <a:defRPr b="0" sz="3600">
                <a:solidFill>
                  <a:srgbClr val="434343"/>
                </a:solidFill>
              </a:defRPr>
            </a:lvl2pPr>
            <a:lvl3pPr marL="812800" indent="254000" algn="l" defTabSz="2438400" rtl="1">
              <a:lnSpc>
                <a:spcPct val="100000"/>
              </a:lnSpc>
              <a:buClrTx/>
              <a:buSzTx/>
              <a:buFontTx/>
              <a:buNone/>
              <a:defRPr b="0" sz="3600">
                <a:solidFill>
                  <a:srgbClr val="434343"/>
                </a:solidFill>
              </a:defRPr>
            </a:lvl3pPr>
            <a:lvl4pPr marL="812800" indent="711200" algn="l" defTabSz="2438400" rtl="1">
              <a:lnSpc>
                <a:spcPct val="100000"/>
              </a:lnSpc>
              <a:buClrTx/>
              <a:buSzTx/>
              <a:buFontTx/>
              <a:buNone/>
              <a:defRPr b="0" sz="3600">
                <a:solidFill>
                  <a:srgbClr val="434343"/>
                </a:solidFill>
              </a:defRPr>
            </a:lvl4pPr>
            <a:lvl5pPr marL="812800" indent="1168400" algn="l" defTabSz="2438400" rtl="1">
              <a:lnSpc>
                <a:spcPct val="100000"/>
              </a:lnSpc>
              <a:buClrTx/>
              <a:buSzTx/>
              <a:buFontTx/>
              <a:buNone/>
              <a:defRPr b="0" sz="36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20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2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2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8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7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8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8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3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5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4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4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5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20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6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20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48" name="Google Shape;71;p6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49" name="Google Shape;72;p6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0" name="Google Shape;73;p6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1" name="Google Shape;74;p6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2" name="Google Shape;75;p6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3" name="Google Shape;76;p6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4" name="Google Shape;77;p6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55" name="Google Shape;78;p6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356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9175707" y="1113729"/>
            <a:ext cx="3960505" cy="3634203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66" name="Google Shape;46;p4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67" name="نص العنوان"/>
          <p:cNvSpPr txBox="1"/>
          <p:nvPr>
            <p:ph type="title"/>
          </p:nvPr>
        </p:nvSpPr>
        <p:spPr>
          <a:xfrm>
            <a:off x="12145450" y="3167950"/>
            <a:ext cx="10645200" cy="2649601"/>
          </a:xfrm>
          <a:prstGeom prst="rect">
            <a:avLst/>
          </a:prstGeom>
        </p:spPr>
        <p:txBody>
          <a:bodyPr anchor="t"/>
          <a:lstStyle>
            <a:lvl1pPr algn="r">
              <a:defRPr sz="1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68" name="مستوى النص الأول…"/>
          <p:cNvSpPr txBox="1"/>
          <p:nvPr>
            <p:ph type="body" sz="quarter" idx="1"/>
          </p:nvPr>
        </p:nvSpPr>
        <p:spPr>
          <a:xfrm>
            <a:off x="12145399" y="5976549"/>
            <a:ext cx="10645201" cy="4471801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9" name="Google Shape;49;p4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0" name="Google Shape;50;p4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1" name="Google Shape;51;p4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2" name="Google Shape;52;p4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3" name="Google Shape;53;p4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4" name="Google Shape;54;p4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75" name="Google Shape;55;p4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376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9175707" y="1113729"/>
            <a:ext cx="3960505" cy="3634203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86" name="Google Shape;12;p2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87" name="Google Shape;13;p2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88" name="Google Shape;14;p2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89" name="Google Shape;15;p2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90" name="Google Shape;16;p2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91" name="Google Shape;17;p2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92" name="Google Shape;18;p2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93" name="Google Shape;19;p2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grpSp>
        <p:nvGrpSpPr>
          <p:cNvPr id="410" name="تجميع"/>
          <p:cNvGrpSpPr/>
          <p:nvPr/>
        </p:nvGrpSpPr>
        <p:grpSpPr>
          <a:xfrm>
            <a:off x="11471341" y="2754206"/>
            <a:ext cx="8854441" cy="9832276"/>
            <a:chOff x="0" y="0"/>
            <a:chExt cx="8854439" cy="9832276"/>
          </a:xfrm>
        </p:grpSpPr>
        <p:sp>
          <p:nvSpPr>
            <p:cNvPr id="394" name="Google Shape;20;p2"/>
            <p:cNvSpPr/>
            <p:nvPr/>
          </p:nvSpPr>
          <p:spPr>
            <a:xfrm rot="10788227">
              <a:off x="14854" y="13496"/>
              <a:ext cx="7897170" cy="8689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0525" y="21600"/>
                  </a:lnTo>
                  <a:lnTo>
                    <a:pt x="20182" y="20903"/>
                  </a:lnTo>
                  <a:lnTo>
                    <a:pt x="20578" y="20903"/>
                  </a:lnTo>
                  <a:lnTo>
                    <a:pt x="20578" y="20068"/>
                  </a:lnTo>
                  <a:lnTo>
                    <a:pt x="19518" y="20068"/>
                  </a:lnTo>
                  <a:lnTo>
                    <a:pt x="19518" y="20903"/>
                  </a:lnTo>
                  <a:lnTo>
                    <a:pt x="19853" y="20903"/>
                  </a:lnTo>
                  <a:lnTo>
                    <a:pt x="19511" y="21600"/>
                  </a:lnTo>
                  <a:lnTo>
                    <a:pt x="18215" y="21600"/>
                  </a:lnTo>
                  <a:lnTo>
                    <a:pt x="18474" y="20903"/>
                  </a:lnTo>
                  <a:lnTo>
                    <a:pt x="18723" y="20903"/>
                  </a:lnTo>
                  <a:lnTo>
                    <a:pt x="18723" y="20068"/>
                  </a:lnTo>
                  <a:lnTo>
                    <a:pt x="17662" y="20068"/>
                  </a:lnTo>
                  <a:lnTo>
                    <a:pt x="17662" y="20903"/>
                  </a:lnTo>
                  <a:lnTo>
                    <a:pt x="17882" y="20903"/>
                  </a:lnTo>
                  <a:lnTo>
                    <a:pt x="17985" y="21600"/>
                  </a:lnTo>
                  <a:lnTo>
                    <a:pt x="16475" y="21600"/>
                  </a:lnTo>
                  <a:lnTo>
                    <a:pt x="16475" y="20903"/>
                  </a:lnTo>
                  <a:lnTo>
                    <a:pt x="16867" y="20903"/>
                  </a:lnTo>
                  <a:lnTo>
                    <a:pt x="16867" y="20068"/>
                  </a:lnTo>
                  <a:lnTo>
                    <a:pt x="15807" y="20068"/>
                  </a:lnTo>
                  <a:lnTo>
                    <a:pt x="15807" y="20903"/>
                  </a:lnTo>
                  <a:lnTo>
                    <a:pt x="16055" y="20903"/>
                  </a:lnTo>
                  <a:lnTo>
                    <a:pt x="16055" y="21600"/>
                  </a:lnTo>
                  <a:lnTo>
                    <a:pt x="14987" y="21600"/>
                  </a:lnTo>
                  <a:lnTo>
                    <a:pt x="14645" y="20903"/>
                  </a:lnTo>
                  <a:lnTo>
                    <a:pt x="15012" y="20903"/>
                  </a:lnTo>
                  <a:lnTo>
                    <a:pt x="15012" y="20068"/>
                  </a:lnTo>
                  <a:lnTo>
                    <a:pt x="13951" y="20068"/>
                  </a:lnTo>
                  <a:lnTo>
                    <a:pt x="13951" y="20903"/>
                  </a:lnTo>
                  <a:lnTo>
                    <a:pt x="14292" y="20903"/>
                  </a:lnTo>
                  <a:lnTo>
                    <a:pt x="13949" y="21600"/>
                  </a:lnTo>
                  <a:lnTo>
                    <a:pt x="12830" y="21600"/>
                  </a:lnTo>
                  <a:lnTo>
                    <a:pt x="12830" y="20903"/>
                  </a:lnTo>
                  <a:lnTo>
                    <a:pt x="13156" y="20903"/>
                  </a:lnTo>
                  <a:lnTo>
                    <a:pt x="13156" y="20068"/>
                  </a:lnTo>
                  <a:lnTo>
                    <a:pt x="12096" y="20068"/>
                  </a:lnTo>
                  <a:lnTo>
                    <a:pt x="12096" y="20903"/>
                  </a:lnTo>
                  <a:lnTo>
                    <a:pt x="12410" y="20903"/>
                  </a:lnTo>
                  <a:lnTo>
                    <a:pt x="12410" y="21600"/>
                  </a:lnTo>
                  <a:lnTo>
                    <a:pt x="10888" y="21600"/>
                  </a:lnTo>
                  <a:lnTo>
                    <a:pt x="10946" y="20903"/>
                  </a:lnTo>
                  <a:lnTo>
                    <a:pt x="11301" y="20903"/>
                  </a:lnTo>
                  <a:lnTo>
                    <a:pt x="11301" y="20068"/>
                  </a:lnTo>
                  <a:lnTo>
                    <a:pt x="10240" y="20068"/>
                  </a:lnTo>
                  <a:lnTo>
                    <a:pt x="10240" y="20328"/>
                  </a:lnTo>
                  <a:lnTo>
                    <a:pt x="10165" y="20335"/>
                  </a:lnTo>
                  <a:lnTo>
                    <a:pt x="10240" y="20507"/>
                  </a:lnTo>
                  <a:lnTo>
                    <a:pt x="10240" y="20903"/>
                  </a:lnTo>
                  <a:lnTo>
                    <a:pt x="10415" y="20903"/>
                  </a:lnTo>
                  <a:lnTo>
                    <a:pt x="10721" y="21600"/>
                  </a:lnTo>
                  <a:lnTo>
                    <a:pt x="9302" y="21600"/>
                  </a:lnTo>
                  <a:lnTo>
                    <a:pt x="9054" y="20903"/>
                  </a:lnTo>
                  <a:lnTo>
                    <a:pt x="9445" y="20903"/>
                  </a:lnTo>
                  <a:lnTo>
                    <a:pt x="9445" y="20068"/>
                  </a:lnTo>
                  <a:lnTo>
                    <a:pt x="8385" y="20068"/>
                  </a:lnTo>
                  <a:lnTo>
                    <a:pt x="8385" y="20903"/>
                  </a:lnTo>
                  <a:lnTo>
                    <a:pt x="8766" y="20903"/>
                  </a:lnTo>
                  <a:lnTo>
                    <a:pt x="8517" y="21600"/>
                  </a:lnTo>
                  <a:lnTo>
                    <a:pt x="7225" y="21600"/>
                  </a:lnTo>
                  <a:lnTo>
                    <a:pt x="7225" y="20903"/>
                  </a:lnTo>
                  <a:lnTo>
                    <a:pt x="7590" y="20903"/>
                  </a:lnTo>
                  <a:lnTo>
                    <a:pt x="7590" y="20068"/>
                  </a:lnTo>
                  <a:lnTo>
                    <a:pt x="6529" y="20068"/>
                  </a:lnTo>
                  <a:lnTo>
                    <a:pt x="6529" y="20903"/>
                  </a:lnTo>
                  <a:lnTo>
                    <a:pt x="6805" y="20903"/>
                  </a:lnTo>
                  <a:lnTo>
                    <a:pt x="6805" y="21600"/>
                  </a:lnTo>
                  <a:lnTo>
                    <a:pt x="5691" y="21600"/>
                  </a:lnTo>
                  <a:lnTo>
                    <a:pt x="5443" y="20903"/>
                  </a:lnTo>
                  <a:lnTo>
                    <a:pt x="5734" y="20903"/>
                  </a:lnTo>
                  <a:lnTo>
                    <a:pt x="5734" y="20068"/>
                  </a:lnTo>
                  <a:lnTo>
                    <a:pt x="4674" y="20068"/>
                  </a:lnTo>
                  <a:lnTo>
                    <a:pt x="4674" y="20903"/>
                  </a:lnTo>
                  <a:lnTo>
                    <a:pt x="5197" y="20903"/>
                  </a:lnTo>
                  <a:lnTo>
                    <a:pt x="4949" y="21600"/>
                  </a:lnTo>
                  <a:lnTo>
                    <a:pt x="3649" y="21600"/>
                  </a:lnTo>
                  <a:lnTo>
                    <a:pt x="3707" y="20903"/>
                  </a:lnTo>
                  <a:lnTo>
                    <a:pt x="3879" y="20903"/>
                  </a:lnTo>
                  <a:lnTo>
                    <a:pt x="3879" y="20068"/>
                  </a:lnTo>
                  <a:lnTo>
                    <a:pt x="2818" y="20068"/>
                  </a:lnTo>
                  <a:lnTo>
                    <a:pt x="2818" y="20903"/>
                  </a:lnTo>
                  <a:lnTo>
                    <a:pt x="3119" y="20903"/>
                  </a:lnTo>
                  <a:lnTo>
                    <a:pt x="3425" y="21600"/>
                  </a:lnTo>
                  <a:lnTo>
                    <a:pt x="2006" y="21600"/>
                  </a:lnTo>
                  <a:lnTo>
                    <a:pt x="1758" y="20903"/>
                  </a:lnTo>
                  <a:lnTo>
                    <a:pt x="2023" y="20903"/>
                  </a:lnTo>
                  <a:lnTo>
                    <a:pt x="2023" y="20068"/>
                  </a:lnTo>
                  <a:lnTo>
                    <a:pt x="963" y="20068"/>
                  </a:lnTo>
                  <a:lnTo>
                    <a:pt x="963" y="20903"/>
                  </a:lnTo>
                  <a:lnTo>
                    <a:pt x="1378" y="20903"/>
                  </a:lnTo>
                  <a:lnTo>
                    <a:pt x="1130" y="21600"/>
                  </a:lnTo>
                  <a:lnTo>
                    <a:pt x="0" y="21600"/>
                  </a:lnTo>
                  <a:lnTo>
                    <a:pt x="0" y="588"/>
                  </a:lnTo>
                  <a:cubicBezTo>
                    <a:pt x="0" y="263"/>
                    <a:pt x="352" y="0"/>
                    <a:pt x="787" y="0"/>
                  </a:cubicBezTo>
                  <a:lnTo>
                    <a:pt x="20813" y="0"/>
                  </a:lnTo>
                  <a:cubicBezTo>
                    <a:pt x="21248" y="0"/>
                    <a:pt x="21600" y="263"/>
                    <a:pt x="21600" y="588"/>
                  </a:cubicBez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01600" dist="76200" dir="2700000">
                <a:srgbClr val="000000">
                  <a:alpha val="298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9" name="Google Shape;25;p2"/>
            <p:cNvGrpSpPr/>
            <p:nvPr/>
          </p:nvGrpSpPr>
          <p:grpSpPr>
            <a:xfrm>
              <a:off x="3360057" y="5421312"/>
              <a:ext cx="5494383" cy="4410964"/>
              <a:chOff x="0" y="0"/>
              <a:chExt cx="5494382" cy="4410963"/>
            </a:xfrm>
          </p:grpSpPr>
          <p:sp>
            <p:nvSpPr>
              <p:cNvPr id="395" name="Google Shape;26;p2"/>
              <p:cNvSpPr/>
              <p:nvPr/>
            </p:nvSpPr>
            <p:spPr>
              <a:xfrm rot="19493518">
                <a:off x="-145130" y="1542884"/>
                <a:ext cx="5784643" cy="1325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9" h="19998" fill="norm" stroke="1" extrusionOk="0">
                    <a:moveTo>
                      <a:pt x="192" y="1012"/>
                    </a:moveTo>
                    <a:cubicBezTo>
                      <a:pt x="-245" y="1265"/>
                      <a:pt x="705" y="3260"/>
                      <a:pt x="964" y="4391"/>
                    </a:cubicBezTo>
                    <a:cubicBezTo>
                      <a:pt x="1007" y="4585"/>
                      <a:pt x="1055" y="4793"/>
                      <a:pt x="1055" y="5031"/>
                    </a:cubicBezTo>
                    <a:cubicBezTo>
                      <a:pt x="1058" y="5389"/>
                      <a:pt x="956" y="5671"/>
                      <a:pt x="858" y="5865"/>
                    </a:cubicBezTo>
                    <a:cubicBezTo>
                      <a:pt x="742" y="6088"/>
                      <a:pt x="618" y="6267"/>
                      <a:pt x="490" y="6386"/>
                    </a:cubicBezTo>
                    <a:cubicBezTo>
                      <a:pt x="429" y="6445"/>
                      <a:pt x="359" y="6505"/>
                      <a:pt x="319" y="6654"/>
                    </a:cubicBezTo>
                    <a:cubicBezTo>
                      <a:pt x="243" y="6937"/>
                      <a:pt x="287" y="7353"/>
                      <a:pt x="345" y="7681"/>
                    </a:cubicBezTo>
                    <a:cubicBezTo>
                      <a:pt x="443" y="8232"/>
                      <a:pt x="567" y="8738"/>
                      <a:pt x="647" y="9333"/>
                    </a:cubicBezTo>
                    <a:cubicBezTo>
                      <a:pt x="723" y="9914"/>
                      <a:pt x="749" y="10614"/>
                      <a:pt x="643" y="11164"/>
                    </a:cubicBezTo>
                    <a:cubicBezTo>
                      <a:pt x="538" y="11700"/>
                      <a:pt x="338" y="11953"/>
                      <a:pt x="159" y="12236"/>
                    </a:cubicBezTo>
                    <a:cubicBezTo>
                      <a:pt x="94" y="12340"/>
                      <a:pt x="24" y="12459"/>
                      <a:pt x="6" y="12683"/>
                    </a:cubicBezTo>
                    <a:cubicBezTo>
                      <a:pt x="-16" y="12906"/>
                      <a:pt x="21" y="13144"/>
                      <a:pt x="57" y="13338"/>
                    </a:cubicBezTo>
                    <a:cubicBezTo>
                      <a:pt x="257" y="14469"/>
                      <a:pt x="454" y="15615"/>
                      <a:pt x="654" y="16747"/>
                    </a:cubicBezTo>
                    <a:cubicBezTo>
                      <a:pt x="392" y="17476"/>
                      <a:pt x="185" y="18399"/>
                      <a:pt x="54" y="19397"/>
                    </a:cubicBezTo>
                    <a:cubicBezTo>
                      <a:pt x="181" y="19501"/>
                      <a:pt x="308" y="19590"/>
                      <a:pt x="436" y="19694"/>
                    </a:cubicBezTo>
                    <a:cubicBezTo>
                      <a:pt x="436" y="19694"/>
                      <a:pt x="17186" y="20379"/>
                      <a:pt x="20569" y="19694"/>
                    </a:cubicBezTo>
                    <a:cubicBezTo>
                      <a:pt x="20671" y="19679"/>
                      <a:pt x="20769" y="19664"/>
                      <a:pt x="20871" y="19679"/>
                    </a:cubicBezTo>
                    <a:cubicBezTo>
                      <a:pt x="20918" y="18831"/>
                      <a:pt x="20845" y="17938"/>
                      <a:pt x="20671" y="17253"/>
                    </a:cubicBezTo>
                    <a:cubicBezTo>
                      <a:pt x="20649" y="17178"/>
                      <a:pt x="20627" y="17089"/>
                      <a:pt x="20620" y="16985"/>
                    </a:cubicBezTo>
                    <a:cubicBezTo>
                      <a:pt x="20609" y="16821"/>
                      <a:pt x="20638" y="16672"/>
                      <a:pt x="20674" y="16553"/>
                    </a:cubicBezTo>
                    <a:cubicBezTo>
                      <a:pt x="20845" y="15943"/>
                      <a:pt x="21137" y="15645"/>
                      <a:pt x="21231" y="14901"/>
                    </a:cubicBezTo>
                    <a:cubicBezTo>
                      <a:pt x="21304" y="14335"/>
                      <a:pt x="21228" y="13665"/>
                      <a:pt x="21097" y="13204"/>
                    </a:cubicBezTo>
                    <a:cubicBezTo>
                      <a:pt x="20965" y="12742"/>
                      <a:pt x="20787" y="12459"/>
                      <a:pt x="20612" y="12177"/>
                    </a:cubicBezTo>
                    <a:cubicBezTo>
                      <a:pt x="20503" y="11998"/>
                      <a:pt x="20376" y="11715"/>
                      <a:pt x="20398" y="11343"/>
                    </a:cubicBezTo>
                    <a:cubicBezTo>
                      <a:pt x="20408" y="11135"/>
                      <a:pt x="20463" y="10971"/>
                      <a:pt x="20518" y="10852"/>
                    </a:cubicBezTo>
                    <a:cubicBezTo>
                      <a:pt x="20776" y="10227"/>
                      <a:pt x="21097" y="9795"/>
                      <a:pt x="21279" y="8946"/>
                    </a:cubicBezTo>
                    <a:cubicBezTo>
                      <a:pt x="21322" y="8753"/>
                      <a:pt x="21355" y="8515"/>
                      <a:pt x="21348" y="8276"/>
                    </a:cubicBezTo>
                    <a:cubicBezTo>
                      <a:pt x="21340" y="7934"/>
                      <a:pt x="21257" y="7666"/>
                      <a:pt x="21177" y="7443"/>
                    </a:cubicBezTo>
                    <a:cubicBezTo>
                      <a:pt x="20900" y="6684"/>
                      <a:pt x="20572" y="6133"/>
                      <a:pt x="20252" y="5552"/>
                    </a:cubicBezTo>
                    <a:cubicBezTo>
                      <a:pt x="20219" y="5493"/>
                      <a:pt x="20183" y="5433"/>
                      <a:pt x="20172" y="5314"/>
                    </a:cubicBezTo>
                    <a:cubicBezTo>
                      <a:pt x="20154" y="5165"/>
                      <a:pt x="20183" y="5016"/>
                      <a:pt x="20212" y="4882"/>
                    </a:cubicBezTo>
                    <a:cubicBezTo>
                      <a:pt x="20496" y="3632"/>
                      <a:pt x="20907" y="2590"/>
                      <a:pt x="21031" y="1116"/>
                    </a:cubicBezTo>
                    <a:cubicBezTo>
                      <a:pt x="20769" y="893"/>
                      <a:pt x="20489" y="833"/>
                      <a:pt x="20219" y="952"/>
                    </a:cubicBezTo>
                    <a:cubicBezTo>
                      <a:pt x="20205" y="938"/>
                      <a:pt x="4069" y="-1221"/>
                      <a:pt x="192" y="1012"/>
                    </a:cubicBezTo>
                    <a:close/>
                  </a:path>
                </a:pathLst>
              </a:custGeom>
              <a:solidFill>
                <a:srgbClr val="F9E6A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96" name="Google Shape;27;p2"/>
              <p:cNvSpPr/>
              <p:nvPr/>
            </p:nvSpPr>
            <p:spPr>
              <a:xfrm rot="19493518">
                <a:off x="1102719" y="3626504"/>
                <a:ext cx="194332" cy="185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45" y="0"/>
                    </a:moveTo>
                    <a:lnTo>
                      <a:pt x="14144" y="7123"/>
                    </a:lnTo>
                    <a:lnTo>
                      <a:pt x="21600" y="8272"/>
                    </a:lnTo>
                    <a:lnTo>
                      <a:pt x="16227" y="13787"/>
                    </a:lnTo>
                    <a:lnTo>
                      <a:pt x="17434" y="21600"/>
                    </a:lnTo>
                    <a:lnTo>
                      <a:pt x="10745" y="17923"/>
                    </a:lnTo>
                    <a:lnTo>
                      <a:pt x="4057" y="21600"/>
                    </a:lnTo>
                    <a:lnTo>
                      <a:pt x="5373" y="13787"/>
                    </a:lnTo>
                    <a:lnTo>
                      <a:pt x="0" y="8272"/>
                    </a:lnTo>
                    <a:lnTo>
                      <a:pt x="7456" y="712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97" name="Google Shape;28;p2"/>
              <p:cNvSpPr/>
              <p:nvPr/>
            </p:nvSpPr>
            <p:spPr>
              <a:xfrm rot="19493518">
                <a:off x="721605" y="3431744"/>
                <a:ext cx="114430" cy="109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3966" y="7200"/>
                    </a:lnTo>
                    <a:lnTo>
                      <a:pt x="21600" y="8173"/>
                    </a:lnTo>
                    <a:lnTo>
                      <a:pt x="16200" y="13816"/>
                    </a:lnTo>
                    <a:lnTo>
                      <a:pt x="17317" y="21600"/>
                    </a:lnTo>
                    <a:lnTo>
                      <a:pt x="10800" y="17903"/>
                    </a:lnTo>
                    <a:lnTo>
                      <a:pt x="4097" y="21600"/>
                    </a:lnTo>
                    <a:lnTo>
                      <a:pt x="5400" y="13816"/>
                    </a:lnTo>
                    <a:lnTo>
                      <a:pt x="0" y="8173"/>
                    </a:lnTo>
                    <a:lnTo>
                      <a:pt x="7448" y="72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98" name="Google Shape;29;p2"/>
              <p:cNvSpPr/>
              <p:nvPr/>
            </p:nvSpPr>
            <p:spPr>
              <a:xfrm rot="19493518">
                <a:off x="912648" y="2949588"/>
                <a:ext cx="145995" cy="1390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4157" y="7200"/>
                    </a:lnTo>
                    <a:lnTo>
                      <a:pt x="21600" y="8272"/>
                    </a:lnTo>
                    <a:lnTo>
                      <a:pt x="16200" y="13787"/>
                    </a:lnTo>
                    <a:lnTo>
                      <a:pt x="17514" y="21600"/>
                    </a:lnTo>
                    <a:lnTo>
                      <a:pt x="10800" y="17923"/>
                    </a:lnTo>
                    <a:lnTo>
                      <a:pt x="4086" y="21600"/>
                    </a:lnTo>
                    <a:lnTo>
                      <a:pt x="5400" y="13787"/>
                    </a:lnTo>
                    <a:lnTo>
                      <a:pt x="0" y="8272"/>
                    </a:lnTo>
                    <a:lnTo>
                      <a:pt x="7443" y="72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99" name="Google Shape;30;p2"/>
              <p:cNvSpPr/>
              <p:nvPr/>
            </p:nvSpPr>
            <p:spPr>
              <a:xfrm rot="19493518">
                <a:off x="4555722" y="946837"/>
                <a:ext cx="218993" cy="2081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4108" y="7064"/>
                    </a:lnTo>
                    <a:lnTo>
                      <a:pt x="21600" y="8190"/>
                    </a:lnTo>
                    <a:lnTo>
                      <a:pt x="16249" y="13820"/>
                    </a:lnTo>
                    <a:lnTo>
                      <a:pt x="17514" y="21600"/>
                    </a:lnTo>
                    <a:lnTo>
                      <a:pt x="10800" y="17915"/>
                    </a:lnTo>
                    <a:lnTo>
                      <a:pt x="4086" y="21600"/>
                    </a:lnTo>
                    <a:lnTo>
                      <a:pt x="5351" y="13820"/>
                    </a:lnTo>
                    <a:lnTo>
                      <a:pt x="0" y="8190"/>
                    </a:lnTo>
                    <a:lnTo>
                      <a:pt x="7492" y="706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0" name="Google Shape;31;p2"/>
              <p:cNvSpPr/>
              <p:nvPr/>
            </p:nvSpPr>
            <p:spPr>
              <a:xfrm rot="19493518">
                <a:off x="4216077" y="1504308"/>
                <a:ext cx="114429" cy="1085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4152" y="7069"/>
                    </a:lnTo>
                    <a:lnTo>
                      <a:pt x="21600" y="8247"/>
                    </a:lnTo>
                    <a:lnTo>
                      <a:pt x="16200" y="13745"/>
                    </a:lnTo>
                    <a:lnTo>
                      <a:pt x="17503" y="21600"/>
                    </a:lnTo>
                    <a:lnTo>
                      <a:pt x="10800" y="17869"/>
                    </a:lnTo>
                    <a:lnTo>
                      <a:pt x="4097" y="21600"/>
                    </a:lnTo>
                    <a:lnTo>
                      <a:pt x="5400" y="13745"/>
                    </a:lnTo>
                    <a:lnTo>
                      <a:pt x="0" y="8247"/>
                    </a:lnTo>
                    <a:lnTo>
                      <a:pt x="7448" y="706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1" name="Google Shape;32;p2"/>
              <p:cNvSpPr/>
              <p:nvPr/>
            </p:nvSpPr>
            <p:spPr>
              <a:xfrm rot="19493518">
                <a:off x="4178635" y="890970"/>
                <a:ext cx="145996" cy="138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4157" y="7097"/>
                    </a:lnTo>
                    <a:lnTo>
                      <a:pt x="21600" y="8331"/>
                    </a:lnTo>
                    <a:lnTo>
                      <a:pt x="16200" y="13886"/>
                    </a:lnTo>
                    <a:lnTo>
                      <a:pt x="17514" y="21600"/>
                    </a:lnTo>
                    <a:lnTo>
                      <a:pt x="10800" y="17897"/>
                    </a:lnTo>
                    <a:lnTo>
                      <a:pt x="4086" y="21600"/>
                    </a:lnTo>
                    <a:lnTo>
                      <a:pt x="5400" y="13886"/>
                    </a:lnTo>
                    <a:lnTo>
                      <a:pt x="0" y="8331"/>
                    </a:lnTo>
                    <a:lnTo>
                      <a:pt x="7443" y="709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2" name="Google Shape;33;p2"/>
              <p:cNvSpPr/>
              <p:nvPr/>
            </p:nvSpPr>
            <p:spPr>
              <a:xfrm rot="19493518">
                <a:off x="927278" y="3773394"/>
                <a:ext cx="35931" cy="37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35" h="21600" fill="norm" stroke="1" extrusionOk="0">
                    <a:moveTo>
                      <a:pt x="7513" y="0"/>
                    </a:moveTo>
                    <a:cubicBezTo>
                      <a:pt x="-2855" y="0"/>
                      <a:pt x="-2423" y="21600"/>
                      <a:pt x="8377" y="21600"/>
                    </a:cubicBezTo>
                    <a:cubicBezTo>
                      <a:pt x="18745" y="21031"/>
                      <a:pt x="17881" y="0"/>
                      <a:pt x="7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3" name="Google Shape;34;p2"/>
              <p:cNvSpPr/>
              <p:nvPr/>
            </p:nvSpPr>
            <p:spPr>
              <a:xfrm rot="19493518">
                <a:off x="1217272" y="3271682"/>
                <a:ext cx="35930" cy="37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35" h="21600" fill="norm" stroke="1" extrusionOk="0">
                    <a:moveTo>
                      <a:pt x="7513" y="0"/>
                    </a:moveTo>
                    <a:cubicBezTo>
                      <a:pt x="-2855" y="0"/>
                      <a:pt x="-2423" y="21600"/>
                      <a:pt x="8377" y="21600"/>
                    </a:cubicBezTo>
                    <a:cubicBezTo>
                      <a:pt x="18745" y="21600"/>
                      <a:pt x="17881" y="0"/>
                      <a:pt x="7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4" name="Google Shape;35;p2"/>
              <p:cNvSpPr/>
              <p:nvPr/>
            </p:nvSpPr>
            <p:spPr>
              <a:xfrm rot="19493518">
                <a:off x="649419" y="3019622"/>
                <a:ext cx="36287" cy="37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91" h="21600" fill="norm" stroke="1" extrusionOk="0">
                    <a:moveTo>
                      <a:pt x="7513" y="0"/>
                    </a:moveTo>
                    <a:cubicBezTo>
                      <a:pt x="-2855" y="0"/>
                      <a:pt x="-2423" y="21600"/>
                      <a:pt x="8377" y="21600"/>
                    </a:cubicBezTo>
                    <a:cubicBezTo>
                      <a:pt x="18745" y="21600"/>
                      <a:pt x="18313" y="0"/>
                      <a:pt x="7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5" name="Google Shape;36;p2"/>
              <p:cNvSpPr/>
              <p:nvPr/>
            </p:nvSpPr>
            <p:spPr>
              <a:xfrm rot="19493518">
                <a:off x="4821218" y="1310801"/>
                <a:ext cx="35931" cy="37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35" h="21600" fill="norm" stroke="1" extrusionOk="0">
                    <a:moveTo>
                      <a:pt x="7514" y="0"/>
                    </a:moveTo>
                    <a:cubicBezTo>
                      <a:pt x="-2854" y="0"/>
                      <a:pt x="-2422" y="21600"/>
                      <a:pt x="8378" y="21600"/>
                    </a:cubicBezTo>
                    <a:cubicBezTo>
                      <a:pt x="18746" y="21600"/>
                      <a:pt x="17882" y="0"/>
                      <a:pt x="75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6" name="Google Shape;37;p2"/>
              <p:cNvSpPr/>
              <p:nvPr/>
            </p:nvSpPr>
            <p:spPr>
              <a:xfrm rot="19493518">
                <a:off x="4486482" y="611745"/>
                <a:ext cx="35549" cy="37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85" h="21600" fill="norm" stroke="1" extrusionOk="0">
                    <a:moveTo>
                      <a:pt x="7666" y="0"/>
                    </a:moveTo>
                    <a:cubicBezTo>
                      <a:pt x="-2913" y="0"/>
                      <a:pt x="-2472" y="21600"/>
                      <a:pt x="8548" y="21600"/>
                    </a:cubicBezTo>
                    <a:cubicBezTo>
                      <a:pt x="18687" y="21600"/>
                      <a:pt x="18246" y="0"/>
                      <a:pt x="76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7" name="Google Shape;38;p2"/>
              <p:cNvSpPr/>
              <p:nvPr/>
            </p:nvSpPr>
            <p:spPr>
              <a:xfrm rot="19493518">
                <a:off x="4398273" y="1206601"/>
                <a:ext cx="35930" cy="37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35" h="21600" fill="norm" stroke="1" extrusionOk="0">
                    <a:moveTo>
                      <a:pt x="7513" y="0"/>
                    </a:moveTo>
                    <a:cubicBezTo>
                      <a:pt x="-2855" y="0"/>
                      <a:pt x="-2423" y="21600"/>
                      <a:pt x="8377" y="21600"/>
                    </a:cubicBezTo>
                    <a:cubicBezTo>
                      <a:pt x="18745" y="21600"/>
                      <a:pt x="17881" y="0"/>
                      <a:pt x="7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408" name="Google Shape;39;p2"/>
              <p:cNvSpPr/>
              <p:nvPr/>
            </p:nvSpPr>
            <p:spPr>
              <a:xfrm rot="19493518">
                <a:off x="3899029" y="873750"/>
                <a:ext cx="36287" cy="374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891" h="21600" fill="norm" stroke="1" extrusionOk="0">
                    <a:moveTo>
                      <a:pt x="7513" y="0"/>
                    </a:moveTo>
                    <a:cubicBezTo>
                      <a:pt x="-2855" y="0"/>
                      <a:pt x="-2423" y="21600"/>
                      <a:pt x="8377" y="21600"/>
                    </a:cubicBezTo>
                    <a:cubicBezTo>
                      <a:pt x="18745" y="21600"/>
                      <a:pt x="18313" y="0"/>
                      <a:pt x="75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</p:grpSp>
      <p:grpSp>
        <p:nvGrpSpPr>
          <p:cNvPr id="417" name="تجميع"/>
          <p:cNvGrpSpPr/>
          <p:nvPr/>
        </p:nvGrpSpPr>
        <p:grpSpPr>
          <a:xfrm>
            <a:off x="7007101" y="1249595"/>
            <a:ext cx="5066423" cy="4725046"/>
            <a:chOff x="0" y="0"/>
            <a:chExt cx="5066421" cy="4725045"/>
          </a:xfrm>
        </p:grpSpPr>
        <p:grpSp>
          <p:nvGrpSpPr>
            <p:cNvPr id="415" name="Google Shape;21;p2"/>
            <p:cNvGrpSpPr/>
            <p:nvPr/>
          </p:nvGrpSpPr>
          <p:grpSpPr>
            <a:xfrm>
              <a:off x="0" y="17292"/>
              <a:ext cx="4547089" cy="4707754"/>
              <a:chOff x="0" y="0"/>
              <a:chExt cx="4547087" cy="4707753"/>
            </a:xfrm>
          </p:grpSpPr>
          <p:sp>
            <p:nvSpPr>
              <p:cNvPr id="411" name="Google Shape;22;p2"/>
              <p:cNvSpPr/>
              <p:nvPr/>
            </p:nvSpPr>
            <p:spPr>
              <a:xfrm rot="16982655">
                <a:off x="288698" y="481825"/>
                <a:ext cx="3965011" cy="3744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7" h="21600" fill="norm" stroke="1" extrusionOk="0">
                    <a:moveTo>
                      <a:pt x="99" y="21600"/>
                    </a:moveTo>
                    <a:lnTo>
                      <a:pt x="51" y="21600"/>
                    </a:lnTo>
                    <a:lnTo>
                      <a:pt x="47" y="21542"/>
                    </a:lnTo>
                    <a:cubicBezTo>
                      <a:pt x="41" y="21284"/>
                      <a:pt x="51" y="21045"/>
                      <a:pt x="51" y="21045"/>
                    </a:cubicBezTo>
                    <a:close/>
                    <a:moveTo>
                      <a:pt x="21517" y="0"/>
                    </a:moveTo>
                    <a:lnTo>
                      <a:pt x="21517" y="21600"/>
                    </a:lnTo>
                    <a:lnTo>
                      <a:pt x="116" y="21600"/>
                    </a:lnTo>
                    <a:lnTo>
                      <a:pt x="111" y="21513"/>
                    </a:lnTo>
                    <a:cubicBezTo>
                      <a:pt x="70" y="20770"/>
                      <a:pt x="10" y="19636"/>
                      <a:pt x="10" y="19323"/>
                    </a:cubicBezTo>
                    <a:cubicBezTo>
                      <a:pt x="10" y="18847"/>
                      <a:pt x="106" y="17516"/>
                      <a:pt x="106" y="17516"/>
                    </a:cubicBezTo>
                    <a:cubicBezTo>
                      <a:pt x="106" y="17516"/>
                      <a:pt x="-21" y="16341"/>
                      <a:pt x="8" y="15863"/>
                    </a:cubicBezTo>
                    <a:cubicBezTo>
                      <a:pt x="37" y="15386"/>
                      <a:pt x="292" y="15063"/>
                      <a:pt x="292" y="15063"/>
                    </a:cubicBezTo>
                    <a:lnTo>
                      <a:pt x="74" y="14826"/>
                    </a:lnTo>
                    <a:cubicBezTo>
                      <a:pt x="74" y="14826"/>
                      <a:pt x="-83" y="12901"/>
                      <a:pt x="60" y="12373"/>
                    </a:cubicBezTo>
                    <a:cubicBezTo>
                      <a:pt x="203" y="11845"/>
                      <a:pt x="417" y="11807"/>
                      <a:pt x="417" y="11807"/>
                    </a:cubicBezTo>
                    <a:cubicBezTo>
                      <a:pt x="417" y="11807"/>
                      <a:pt x="289" y="11335"/>
                      <a:pt x="417" y="10731"/>
                    </a:cubicBezTo>
                    <a:cubicBezTo>
                      <a:pt x="546" y="10128"/>
                      <a:pt x="546" y="9882"/>
                      <a:pt x="546" y="9882"/>
                    </a:cubicBezTo>
                    <a:lnTo>
                      <a:pt x="103" y="9656"/>
                    </a:lnTo>
                    <a:cubicBezTo>
                      <a:pt x="103" y="9656"/>
                      <a:pt x="37" y="9269"/>
                      <a:pt x="51" y="8929"/>
                    </a:cubicBezTo>
                    <a:cubicBezTo>
                      <a:pt x="66" y="8589"/>
                      <a:pt x="-6" y="6530"/>
                      <a:pt x="23" y="5812"/>
                    </a:cubicBezTo>
                    <a:cubicBezTo>
                      <a:pt x="51" y="5094"/>
                      <a:pt x="93" y="4231"/>
                      <a:pt x="133" y="3950"/>
                    </a:cubicBezTo>
                    <a:cubicBezTo>
                      <a:pt x="174" y="3670"/>
                      <a:pt x="32" y="1454"/>
                      <a:pt x="32" y="1454"/>
                    </a:cubicBezTo>
                    <a:cubicBezTo>
                      <a:pt x="32" y="1454"/>
                      <a:pt x="649" y="1548"/>
                      <a:pt x="699" y="1094"/>
                    </a:cubicBezTo>
                    <a:cubicBezTo>
                      <a:pt x="750" y="640"/>
                      <a:pt x="174" y="533"/>
                      <a:pt x="174" y="533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noFill/>
                <a:miter lim="400000"/>
              </a:ln>
              <a:effectLst>
                <a:outerShdw sx="100000" sy="100000" kx="0" ky="0" algn="b" rotWithShape="0" blurRad="127000" dist="38100" dir="5400000">
                  <a:srgbClr val="000000">
                    <a:alpha val="298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14" name="Google Shape;23;p2"/>
              <p:cNvGrpSpPr/>
              <p:nvPr/>
            </p:nvGrpSpPr>
            <p:grpSpPr>
              <a:xfrm>
                <a:off x="11807" y="13897"/>
                <a:ext cx="4535282" cy="4619478"/>
                <a:chOff x="0" y="0"/>
                <a:chExt cx="4535280" cy="4619476"/>
              </a:xfrm>
            </p:grpSpPr>
            <p:sp>
              <p:nvSpPr>
                <p:cNvPr id="412" name="الشكل"/>
                <p:cNvSpPr/>
                <p:nvPr/>
              </p:nvSpPr>
              <p:spPr>
                <a:xfrm rot="16982655">
                  <a:off x="332118" y="430459"/>
                  <a:ext cx="3871046" cy="3758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5" h="21600" fill="norm" stroke="1" extrusionOk="0">
                      <a:moveTo>
                        <a:pt x="136" y="21600"/>
                      </a:moveTo>
                      <a:lnTo>
                        <a:pt x="86" y="21600"/>
                      </a:lnTo>
                      <a:lnTo>
                        <a:pt x="73" y="21528"/>
                      </a:lnTo>
                      <a:cubicBezTo>
                        <a:pt x="29" y="21194"/>
                        <a:pt x="53" y="20660"/>
                        <a:pt x="53" y="20660"/>
                      </a:cubicBezTo>
                      <a:close/>
                      <a:moveTo>
                        <a:pt x="21515" y="0"/>
                      </a:moveTo>
                      <a:lnTo>
                        <a:pt x="21515" y="21600"/>
                      </a:lnTo>
                      <a:lnTo>
                        <a:pt x="142" y="21600"/>
                      </a:lnTo>
                      <a:lnTo>
                        <a:pt x="133" y="21458"/>
                      </a:lnTo>
                      <a:cubicBezTo>
                        <a:pt x="94" y="20785"/>
                        <a:pt x="10" y="19308"/>
                        <a:pt x="10" y="18944"/>
                      </a:cubicBezTo>
                      <a:cubicBezTo>
                        <a:pt x="10" y="18469"/>
                        <a:pt x="108" y="17144"/>
                        <a:pt x="108" y="17144"/>
                      </a:cubicBezTo>
                      <a:cubicBezTo>
                        <a:pt x="108" y="17144"/>
                        <a:pt x="-22" y="15974"/>
                        <a:pt x="8" y="15498"/>
                      </a:cubicBezTo>
                      <a:cubicBezTo>
                        <a:pt x="38" y="15022"/>
                        <a:pt x="299" y="14700"/>
                        <a:pt x="299" y="14700"/>
                      </a:cubicBezTo>
                      <a:lnTo>
                        <a:pt x="76" y="14464"/>
                      </a:lnTo>
                      <a:cubicBezTo>
                        <a:pt x="76" y="14464"/>
                        <a:pt x="-85" y="12547"/>
                        <a:pt x="61" y="12021"/>
                      </a:cubicBezTo>
                      <a:cubicBezTo>
                        <a:pt x="208" y="11494"/>
                        <a:pt x="427" y="11457"/>
                        <a:pt x="427" y="11457"/>
                      </a:cubicBezTo>
                      <a:cubicBezTo>
                        <a:pt x="427" y="11457"/>
                        <a:pt x="295" y="10987"/>
                        <a:pt x="427" y="10385"/>
                      </a:cubicBezTo>
                      <a:cubicBezTo>
                        <a:pt x="559" y="9784"/>
                        <a:pt x="559" y="9540"/>
                        <a:pt x="559" y="9540"/>
                      </a:cubicBezTo>
                      <a:lnTo>
                        <a:pt x="105" y="9314"/>
                      </a:lnTo>
                      <a:cubicBezTo>
                        <a:pt x="105" y="9314"/>
                        <a:pt x="38" y="8929"/>
                        <a:pt x="53" y="8590"/>
                      </a:cubicBezTo>
                      <a:cubicBezTo>
                        <a:pt x="67" y="8251"/>
                        <a:pt x="-6" y="6200"/>
                        <a:pt x="23" y="5485"/>
                      </a:cubicBezTo>
                      <a:cubicBezTo>
                        <a:pt x="53" y="4770"/>
                        <a:pt x="95" y="3910"/>
                        <a:pt x="136" y="3631"/>
                      </a:cubicBezTo>
                      <a:cubicBezTo>
                        <a:pt x="178" y="3351"/>
                        <a:pt x="33" y="1144"/>
                        <a:pt x="33" y="1144"/>
                      </a:cubicBezTo>
                      <a:cubicBezTo>
                        <a:pt x="33" y="1144"/>
                        <a:pt x="664" y="1237"/>
                        <a:pt x="716" y="785"/>
                      </a:cubicBezTo>
                      <a:cubicBezTo>
                        <a:pt x="768" y="333"/>
                        <a:pt x="178" y="227"/>
                        <a:pt x="178" y="227"/>
                      </a:cubicBezTo>
                      <a:lnTo>
                        <a:pt x="165" y="0"/>
                      </a:lnTo>
                      <a:close/>
                    </a:path>
                  </a:pathLst>
                </a:custGeom>
                <a:solidFill>
                  <a:srgbClr val="F9E6A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13" name="النص"/>
                <p:cNvSpPr txBox="1"/>
                <p:nvPr/>
              </p:nvSpPr>
              <p:spPr>
                <a:xfrm rot="16982655">
                  <a:off x="423567" y="1989392"/>
                  <a:ext cx="3688147" cy="64069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399" tIns="91399" rIns="91399" bIns="91399" numCol="1" anchor="ctr">
                  <a:spAutoFit/>
                </a:bodyPr>
                <a:lstStyle>
                  <a:lvl1pPr defTabSz="1828800">
                    <a:defRPr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pPr rtl="0">
                    <a:defRPr/>
                  </a:pPr>
                  <a:r>
                    <a:t>	</a:t>
                  </a:r>
                </a:p>
              </p:txBody>
            </p:sp>
          </p:grpSp>
        </p:grpSp>
        <p:sp>
          <p:nvSpPr>
            <p:cNvPr id="416" name="Google Shape;41;p2"/>
            <p:cNvSpPr/>
            <p:nvPr/>
          </p:nvSpPr>
          <p:spPr>
            <a:xfrm rot="13728844">
              <a:off x="2395261" y="932538"/>
              <a:ext cx="2849713" cy="818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lnTo>
                    <a:pt x="21445" y="0"/>
                  </a:lnTo>
                  <a:lnTo>
                    <a:pt x="20725" y="2535"/>
                  </a:lnTo>
                  <a:lnTo>
                    <a:pt x="21600" y="5614"/>
                  </a:lnTo>
                  <a:lnTo>
                    <a:pt x="21600" y="5964"/>
                  </a:lnTo>
                  <a:lnTo>
                    <a:pt x="20725" y="9043"/>
                  </a:lnTo>
                  <a:lnTo>
                    <a:pt x="21597" y="12112"/>
                  </a:lnTo>
                  <a:lnTo>
                    <a:pt x="20725" y="15181"/>
                  </a:lnTo>
                  <a:lnTo>
                    <a:pt x="21600" y="18260"/>
                  </a:lnTo>
                  <a:lnTo>
                    <a:pt x="21600" y="18610"/>
                  </a:lnTo>
                  <a:lnTo>
                    <a:pt x="20750" y="21600"/>
                  </a:lnTo>
                  <a:lnTo>
                    <a:pt x="598" y="21600"/>
                  </a:lnTo>
                  <a:lnTo>
                    <a:pt x="925" y="20449"/>
                  </a:lnTo>
                  <a:lnTo>
                    <a:pt x="0" y="17195"/>
                  </a:lnTo>
                  <a:lnTo>
                    <a:pt x="925" y="13941"/>
                  </a:lnTo>
                  <a:lnTo>
                    <a:pt x="53" y="10872"/>
                  </a:lnTo>
                  <a:lnTo>
                    <a:pt x="925" y="7803"/>
                  </a:lnTo>
                  <a:lnTo>
                    <a:pt x="0" y="4549"/>
                  </a:lnTo>
                  <a:lnTo>
                    <a:pt x="925" y="1295"/>
                  </a:ln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grpSp>
        <p:nvGrpSpPr>
          <p:cNvPr id="420" name="تجميع"/>
          <p:cNvGrpSpPr/>
          <p:nvPr/>
        </p:nvGrpSpPr>
        <p:grpSpPr>
          <a:xfrm>
            <a:off x="7221756" y="7679335"/>
            <a:ext cx="4707901" cy="3966452"/>
            <a:chOff x="0" y="0"/>
            <a:chExt cx="4707900" cy="3966451"/>
          </a:xfrm>
        </p:grpSpPr>
        <p:sp>
          <p:nvSpPr>
            <p:cNvPr id="418" name="Google Shape;24;p2"/>
            <p:cNvSpPr/>
            <p:nvPr/>
          </p:nvSpPr>
          <p:spPr>
            <a:xfrm>
              <a:off x="0" y="399261"/>
              <a:ext cx="4707901" cy="3567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21060" y="15824"/>
                  </a:moveTo>
                  <a:cubicBezTo>
                    <a:pt x="21178" y="15309"/>
                    <a:pt x="21238" y="14776"/>
                    <a:pt x="21238" y="14225"/>
                  </a:cubicBezTo>
                  <a:cubicBezTo>
                    <a:pt x="21238" y="12015"/>
                    <a:pt x="20269" y="10075"/>
                    <a:pt x="18820" y="9175"/>
                  </a:cubicBezTo>
                  <a:cubicBezTo>
                    <a:pt x="18926" y="8528"/>
                    <a:pt x="18939" y="7847"/>
                    <a:pt x="18860" y="7156"/>
                  </a:cubicBezTo>
                  <a:cubicBezTo>
                    <a:pt x="18616" y="4937"/>
                    <a:pt x="17009" y="2822"/>
                    <a:pt x="15335" y="2508"/>
                  </a:cubicBezTo>
                  <a:cubicBezTo>
                    <a:pt x="14802" y="2403"/>
                    <a:pt x="14275" y="2429"/>
                    <a:pt x="13774" y="2586"/>
                  </a:cubicBezTo>
                  <a:cubicBezTo>
                    <a:pt x="13017" y="996"/>
                    <a:pt x="11686" y="0"/>
                    <a:pt x="10230" y="0"/>
                  </a:cubicBezTo>
                  <a:cubicBezTo>
                    <a:pt x="8774" y="0"/>
                    <a:pt x="7444" y="996"/>
                    <a:pt x="6680" y="2578"/>
                  </a:cubicBezTo>
                  <a:cubicBezTo>
                    <a:pt x="6370" y="2482"/>
                    <a:pt x="6054" y="2438"/>
                    <a:pt x="5731" y="2438"/>
                  </a:cubicBezTo>
                  <a:cubicBezTo>
                    <a:pt x="3412" y="2438"/>
                    <a:pt x="1522" y="4937"/>
                    <a:pt x="1522" y="8021"/>
                  </a:cubicBezTo>
                  <a:cubicBezTo>
                    <a:pt x="1522" y="8598"/>
                    <a:pt x="1588" y="9166"/>
                    <a:pt x="1719" y="9708"/>
                  </a:cubicBezTo>
                  <a:cubicBezTo>
                    <a:pt x="659" y="10748"/>
                    <a:pt x="0" y="12408"/>
                    <a:pt x="0" y="14225"/>
                  </a:cubicBezTo>
                  <a:cubicBezTo>
                    <a:pt x="0" y="15387"/>
                    <a:pt x="277" y="16515"/>
                    <a:pt x="777" y="17450"/>
                  </a:cubicBezTo>
                  <a:cubicBezTo>
                    <a:pt x="711" y="17589"/>
                    <a:pt x="652" y="17747"/>
                    <a:pt x="613" y="17921"/>
                  </a:cubicBezTo>
                  <a:cubicBezTo>
                    <a:pt x="310" y="19153"/>
                    <a:pt x="823" y="20560"/>
                    <a:pt x="1798" y="21189"/>
                  </a:cubicBezTo>
                  <a:cubicBezTo>
                    <a:pt x="2371" y="21556"/>
                    <a:pt x="2977" y="21600"/>
                    <a:pt x="3439" y="21600"/>
                  </a:cubicBezTo>
                  <a:cubicBezTo>
                    <a:pt x="3570" y="21600"/>
                    <a:pt x="3702" y="21600"/>
                    <a:pt x="3834" y="21591"/>
                  </a:cubicBezTo>
                  <a:cubicBezTo>
                    <a:pt x="6337" y="21504"/>
                    <a:pt x="8880" y="21460"/>
                    <a:pt x="11390" y="21460"/>
                  </a:cubicBezTo>
                  <a:cubicBezTo>
                    <a:pt x="13333" y="21460"/>
                    <a:pt x="15302" y="21486"/>
                    <a:pt x="17239" y="21539"/>
                  </a:cubicBezTo>
                  <a:cubicBezTo>
                    <a:pt x="17397" y="21539"/>
                    <a:pt x="17562" y="21548"/>
                    <a:pt x="17733" y="21548"/>
                  </a:cubicBezTo>
                  <a:cubicBezTo>
                    <a:pt x="18227" y="21548"/>
                    <a:pt x="18814" y="21513"/>
                    <a:pt x="19413" y="21268"/>
                  </a:cubicBezTo>
                  <a:cubicBezTo>
                    <a:pt x="20388" y="20866"/>
                    <a:pt x="21132" y="19949"/>
                    <a:pt x="21389" y="18821"/>
                  </a:cubicBezTo>
                  <a:cubicBezTo>
                    <a:pt x="21600" y="17886"/>
                    <a:pt x="21481" y="16820"/>
                    <a:pt x="21060" y="15824"/>
                  </a:cubicBezTo>
                  <a:close/>
                </a:path>
              </a:pathLst>
            </a:custGeom>
            <a:solidFill>
              <a:srgbClr val="CFE2F3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101600" dist="76200" dir="8100000">
                <a:srgbClr val="000000">
                  <a:alpha val="40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  <p:sp>
          <p:nvSpPr>
            <p:cNvPr id="419" name="Google Shape;42;p2"/>
            <p:cNvSpPr/>
            <p:nvPr/>
          </p:nvSpPr>
          <p:spPr>
            <a:xfrm rot="16778020">
              <a:off x="150750" y="205277"/>
              <a:ext cx="1589248" cy="1388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5" fill="norm" stroke="1" extrusionOk="0">
                  <a:moveTo>
                    <a:pt x="16013" y="10958"/>
                  </a:moveTo>
                  <a:cubicBezTo>
                    <a:pt x="16049" y="10958"/>
                    <a:pt x="16156" y="10877"/>
                    <a:pt x="16333" y="10633"/>
                  </a:cubicBezTo>
                  <a:cubicBezTo>
                    <a:pt x="18077" y="8680"/>
                    <a:pt x="19856" y="6687"/>
                    <a:pt x="21600" y="4734"/>
                  </a:cubicBezTo>
                  <a:cubicBezTo>
                    <a:pt x="21244" y="4612"/>
                    <a:pt x="20924" y="4531"/>
                    <a:pt x="20568" y="4409"/>
                  </a:cubicBezTo>
                  <a:cubicBezTo>
                    <a:pt x="20461" y="4368"/>
                    <a:pt x="20355" y="4328"/>
                    <a:pt x="20212" y="4287"/>
                  </a:cubicBezTo>
                  <a:cubicBezTo>
                    <a:pt x="20105" y="4246"/>
                    <a:pt x="19892" y="4002"/>
                    <a:pt x="19856" y="4165"/>
                  </a:cubicBezTo>
                  <a:cubicBezTo>
                    <a:pt x="19714" y="3921"/>
                    <a:pt x="18042" y="3351"/>
                    <a:pt x="19500" y="4043"/>
                  </a:cubicBezTo>
                  <a:cubicBezTo>
                    <a:pt x="18967" y="3799"/>
                    <a:pt x="18540" y="3636"/>
                    <a:pt x="18326" y="3514"/>
                  </a:cubicBezTo>
                  <a:cubicBezTo>
                    <a:pt x="18255" y="3514"/>
                    <a:pt x="18219" y="3514"/>
                    <a:pt x="18184" y="3473"/>
                  </a:cubicBezTo>
                  <a:cubicBezTo>
                    <a:pt x="18291" y="3514"/>
                    <a:pt x="18611" y="3677"/>
                    <a:pt x="19180" y="3880"/>
                  </a:cubicBezTo>
                  <a:cubicBezTo>
                    <a:pt x="18896" y="3758"/>
                    <a:pt x="18682" y="3677"/>
                    <a:pt x="18469" y="3636"/>
                  </a:cubicBezTo>
                  <a:cubicBezTo>
                    <a:pt x="18433" y="3636"/>
                    <a:pt x="18397" y="3636"/>
                    <a:pt x="18362" y="3636"/>
                  </a:cubicBezTo>
                  <a:cubicBezTo>
                    <a:pt x="18504" y="3677"/>
                    <a:pt x="18646" y="3717"/>
                    <a:pt x="18824" y="3758"/>
                  </a:cubicBezTo>
                  <a:cubicBezTo>
                    <a:pt x="18611" y="3717"/>
                    <a:pt x="18433" y="3636"/>
                    <a:pt x="18291" y="3636"/>
                  </a:cubicBezTo>
                  <a:cubicBezTo>
                    <a:pt x="18148" y="3636"/>
                    <a:pt x="18006" y="3636"/>
                    <a:pt x="17899" y="3636"/>
                  </a:cubicBezTo>
                  <a:cubicBezTo>
                    <a:pt x="17792" y="3636"/>
                    <a:pt x="17686" y="3677"/>
                    <a:pt x="17579" y="3677"/>
                  </a:cubicBezTo>
                  <a:cubicBezTo>
                    <a:pt x="17437" y="3717"/>
                    <a:pt x="17330" y="3758"/>
                    <a:pt x="17294" y="3799"/>
                  </a:cubicBezTo>
                  <a:cubicBezTo>
                    <a:pt x="17259" y="3839"/>
                    <a:pt x="17223" y="3839"/>
                    <a:pt x="17187" y="3839"/>
                  </a:cubicBezTo>
                  <a:cubicBezTo>
                    <a:pt x="17081" y="3880"/>
                    <a:pt x="17081" y="3880"/>
                    <a:pt x="17116" y="3839"/>
                  </a:cubicBezTo>
                  <a:cubicBezTo>
                    <a:pt x="17259" y="3839"/>
                    <a:pt x="17330" y="3758"/>
                    <a:pt x="17508" y="3636"/>
                  </a:cubicBezTo>
                  <a:cubicBezTo>
                    <a:pt x="17401" y="3717"/>
                    <a:pt x="17294" y="3799"/>
                    <a:pt x="17223" y="3839"/>
                  </a:cubicBezTo>
                  <a:cubicBezTo>
                    <a:pt x="17259" y="3799"/>
                    <a:pt x="17294" y="3758"/>
                    <a:pt x="17365" y="3717"/>
                  </a:cubicBezTo>
                  <a:cubicBezTo>
                    <a:pt x="17294" y="3799"/>
                    <a:pt x="17223" y="3839"/>
                    <a:pt x="17187" y="3880"/>
                  </a:cubicBezTo>
                  <a:cubicBezTo>
                    <a:pt x="16938" y="4043"/>
                    <a:pt x="17081" y="3880"/>
                    <a:pt x="17615" y="3270"/>
                  </a:cubicBezTo>
                  <a:cubicBezTo>
                    <a:pt x="16832" y="4206"/>
                    <a:pt x="16796" y="4246"/>
                    <a:pt x="17472" y="3229"/>
                  </a:cubicBezTo>
                  <a:cubicBezTo>
                    <a:pt x="16760" y="4287"/>
                    <a:pt x="16725" y="4287"/>
                    <a:pt x="17259" y="3148"/>
                  </a:cubicBezTo>
                  <a:cubicBezTo>
                    <a:pt x="16725" y="4328"/>
                    <a:pt x="16689" y="4328"/>
                    <a:pt x="17081" y="3067"/>
                  </a:cubicBezTo>
                  <a:cubicBezTo>
                    <a:pt x="16689" y="4328"/>
                    <a:pt x="16654" y="4368"/>
                    <a:pt x="16938" y="3026"/>
                  </a:cubicBezTo>
                  <a:cubicBezTo>
                    <a:pt x="16760" y="3921"/>
                    <a:pt x="16689" y="4206"/>
                    <a:pt x="16689" y="3839"/>
                  </a:cubicBezTo>
                  <a:cubicBezTo>
                    <a:pt x="16725" y="3677"/>
                    <a:pt x="16760" y="3473"/>
                    <a:pt x="16832" y="3148"/>
                  </a:cubicBezTo>
                  <a:cubicBezTo>
                    <a:pt x="16760" y="3433"/>
                    <a:pt x="16725" y="3677"/>
                    <a:pt x="16689" y="3799"/>
                  </a:cubicBezTo>
                  <a:cubicBezTo>
                    <a:pt x="16689" y="3717"/>
                    <a:pt x="16689" y="3555"/>
                    <a:pt x="16689" y="3392"/>
                  </a:cubicBezTo>
                  <a:cubicBezTo>
                    <a:pt x="16725" y="3433"/>
                    <a:pt x="16725" y="3392"/>
                    <a:pt x="16689" y="3311"/>
                  </a:cubicBezTo>
                  <a:cubicBezTo>
                    <a:pt x="16689" y="3189"/>
                    <a:pt x="16689" y="3026"/>
                    <a:pt x="16689" y="2863"/>
                  </a:cubicBezTo>
                  <a:cubicBezTo>
                    <a:pt x="16689" y="3026"/>
                    <a:pt x="16689" y="3189"/>
                    <a:pt x="16689" y="3311"/>
                  </a:cubicBezTo>
                  <a:cubicBezTo>
                    <a:pt x="16654" y="3270"/>
                    <a:pt x="16654" y="3229"/>
                    <a:pt x="16618" y="3189"/>
                  </a:cubicBezTo>
                  <a:cubicBezTo>
                    <a:pt x="16583" y="3148"/>
                    <a:pt x="16547" y="3107"/>
                    <a:pt x="16476" y="3067"/>
                  </a:cubicBezTo>
                  <a:cubicBezTo>
                    <a:pt x="16476" y="3107"/>
                    <a:pt x="16476" y="3148"/>
                    <a:pt x="16476" y="3189"/>
                  </a:cubicBezTo>
                  <a:cubicBezTo>
                    <a:pt x="16583" y="3270"/>
                    <a:pt x="16654" y="3311"/>
                    <a:pt x="16654" y="3351"/>
                  </a:cubicBezTo>
                  <a:cubicBezTo>
                    <a:pt x="16654" y="3351"/>
                    <a:pt x="16689" y="3392"/>
                    <a:pt x="16689" y="3392"/>
                  </a:cubicBezTo>
                  <a:cubicBezTo>
                    <a:pt x="16689" y="3636"/>
                    <a:pt x="16654" y="3799"/>
                    <a:pt x="16654" y="3921"/>
                  </a:cubicBezTo>
                  <a:cubicBezTo>
                    <a:pt x="16618" y="4083"/>
                    <a:pt x="16618" y="4083"/>
                    <a:pt x="16583" y="3880"/>
                  </a:cubicBezTo>
                  <a:cubicBezTo>
                    <a:pt x="16583" y="3880"/>
                    <a:pt x="16583" y="3839"/>
                    <a:pt x="16547" y="3799"/>
                  </a:cubicBezTo>
                  <a:cubicBezTo>
                    <a:pt x="16511" y="3717"/>
                    <a:pt x="16333" y="3433"/>
                    <a:pt x="16227" y="3229"/>
                  </a:cubicBezTo>
                  <a:cubicBezTo>
                    <a:pt x="16013" y="3026"/>
                    <a:pt x="15764" y="2782"/>
                    <a:pt x="15622" y="2619"/>
                  </a:cubicBezTo>
                  <a:cubicBezTo>
                    <a:pt x="15373" y="2456"/>
                    <a:pt x="15159" y="2334"/>
                    <a:pt x="15195" y="2253"/>
                  </a:cubicBezTo>
                  <a:cubicBezTo>
                    <a:pt x="14839" y="2131"/>
                    <a:pt x="14661" y="2131"/>
                    <a:pt x="14697" y="2090"/>
                  </a:cubicBezTo>
                  <a:cubicBezTo>
                    <a:pt x="14198" y="2212"/>
                    <a:pt x="14163" y="2212"/>
                    <a:pt x="14625" y="1928"/>
                  </a:cubicBezTo>
                  <a:cubicBezTo>
                    <a:pt x="13949" y="2334"/>
                    <a:pt x="13985" y="2253"/>
                    <a:pt x="14625" y="1439"/>
                  </a:cubicBezTo>
                  <a:cubicBezTo>
                    <a:pt x="13949" y="2294"/>
                    <a:pt x="13878" y="2375"/>
                    <a:pt x="14198" y="1439"/>
                  </a:cubicBezTo>
                  <a:cubicBezTo>
                    <a:pt x="14020" y="2009"/>
                    <a:pt x="13949" y="2172"/>
                    <a:pt x="13949" y="1928"/>
                  </a:cubicBezTo>
                  <a:cubicBezTo>
                    <a:pt x="13949" y="1928"/>
                    <a:pt x="13914" y="1806"/>
                    <a:pt x="13878" y="1521"/>
                  </a:cubicBezTo>
                  <a:cubicBezTo>
                    <a:pt x="13843" y="1439"/>
                    <a:pt x="13807" y="1317"/>
                    <a:pt x="13771" y="1195"/>
                  </a:cubicBezTo>
                  <a:cubicBezTo>
                    <a:pt x="13665" y="992"/>
                    <a:pt x="13415" y="626"/>
                    <a:pt x="13060" y="178"/>
                  </a:cubicBezTo>
                  <a:cubicBezTo>
                    <a:pt x="13878" y="1277"/>
                    <a:pt x="12953" y="219"/>
                    <a:pt x="12633" y="16"/>
                  </a:cubicBezTo>
                  <a:cubicBezTo>
                    <a:pt x="12384" y="-25"/>
                    <a:pt x="12170" y="16"/>
                    <a:pt x="11992" y="97"/>
                  </a:cubicBezTo>
                  <a:cubicBezTo>
                    <a:pt x="11814" y="178"/>
                    <a:pt x="11636" y="300"/>
                    <a:pt x="11458" y="463"/>
                  </a:cubicBezTo>
                  <a:cubicBezTo>
                    <a:pt x="11316" y="626"/>
                    <a:pt x="11174" y="789"/>
                    <a:pt x="11031" y="992"/>
                  </a:cubicBezTo>
                  <a:cubicBezTo>
                    <a:pt x="10853" y="1236"/>
                    <a:pt x="10675" y="1480"/>
                    <a:pt x="10498" y="1724"/>
                  </a:cubicBezTo>
                  <a:cubicBezTo>
                    <a:pt x="8932" y="3921"/>
                    <a:pt x="9857" y="2782"/>
                    <a:pt x="8291" y="4978"/>
                  </a:cubicBezTo>
                  <a:cubicBezTo>
                    <a:pt x="6797" y="7053"/>
                    <a:pt x="6405" y="6687"/>
                    <a:pt x="4840" y="8721"/>
                  </a:cubicBezTo>
                  <a:cubicBezTo>
                    <a:pt x="3594" y="10348"/>
                    <a:pt x="1566" y="11894"/>
                    <a:pt x="427" y="13724"/>
                  </a:cubicBezTo>
                  <a:cubicBezTo>
                    <a:pt x="285" y="13968"/>
                    <a:pt x="142" y="14253"/>
                    <a:pt x="0" y="14538"/>
                  </a:cubicBezTo>
                  <a:cubicBezTo>
                    <a:pt x="214" y="14660"/>
                    <a:pt x="498" y="15189"/>
                    <a:pt x="569" y="14904"/>
                  </a:cubicBezTo>
                  <a:cubicBezTo>
                    <a:pt x="783" y="15433"/>
                    <a:pt x="1174" y="16206"/>
                    <a:pt x="1068" y="15392"/>
                  </a:cubicBezTo>
                  <a:cubicBezTo>
                    <a:pt x="1281" y="16368"/>
                    <a:pt x="2100" y="16775"/>
                    <a:pt x="1530" y="15961"/>
                  </a:cubicBezTo>
                  <a:cubicBezTo>
                    <a:pt x="1637" y="16124"/>
                    <a:pt x="1744" y="16246"/>
                    <a:pt x="1850" y="16368"/>
                  </a:cubicBezTo>
                  <a:cubicBezTo>
                    <a:pt x="2242" y="16612"/>
                    <a:pt x="2527" y="16734"/>
                    <a:pt x="2562" y="16775"/>
                  </a:cubicBezTo>
                  <a:cubicBezTo>
                    <a:pt x="2704" y="16816"/>
                    <a:pt x="2776" y="16816"/>
                    <a:pt x="2776" y="16816"/>
                  </a:cubicBezTo>
                  <a:cubicBezTo>
                    <a:pt x="2811" y="16856"/>
                    <a:pt x="2633" y="16856"/>
                    <a:pt x="2206" y="16938"/>
                  </a:cubicBezTo>
                  <a:cubicBezTo>
                    <a:pt x="2633" y="16856"/>
                    <a:pt x="2882" y="16856"/>
                    <a:pt x="2882" y="16816"/>
                  </a:cubicBezTo>
                  <a:cubicBezTo>
                    <a:pt x="2918" y="16856"/>
                    <a:pt x="2704" y="16856"/>
                    <a:pt x="2277" y="16978"/>
                  </a:cubicBezTo>
                  <a:cubicBezTo>
                    <a:pt x="2704" y="16856"/>
                    <a:pt x="2954" y="16856"/>
                    <a:pt x="2918" y="16856"/>
                  </a:cubicBezTo>
                  <a:cubicBezTo>
                    <a:pt x="2918" y="16897"/>
                    <a:pt x="2882" y="16897"/>
                    <a:pt x="2740" y="16978"/>
                  </a:cubicBezTo>
                  <a:cubicBezTo>
                    <a:pt x="2633" y="17019"/>
                    <a:pt x="2527" y="17060"/>
                    <a:pt x="2384" y="17100"/>
                  </a:cubicBezTo>
                  <a:cubicBezTo>
                    <a:pt x="2527" y="17060"/>
                    <a:pt x="2633" y="17019"/>
                    <a:pt x="2740" y="16978"/>
                  </a:cubicBezTo>
                  <a:cubicBezTo>
                    <a:pt x="2633" y="17019"/>
                    <a:pt x="2491" y="17060"/>
                    <a:pt x="2349" y="17141"/>
                  </a:cubicBezTo>
                  <a:cubicBezTo>
                    <a:pt x="2704" y="16978"/>
                    <a:pt x="2918" y="16938"/>
                    <a:pt x="2989" y="16897"/>
                  </a:cubicBezTo>
                  <a:cubicBezTo>
                    <a:pt x="2989" y="16897"/>
                    <a:pt x="2989" y="16897"/>
                    <a:pt x="2989" y="16897"/>
                  </a:cubicBezTo>
                  <a:cubicBezTo>
                    <a:pt x="2989" y="16897"/>
                    <a:pt x="2989" y="16938"/>
                    <a:pt x="2989" y="16938"/>
                  </a:cubicBezTo>
                  <a:cubicBezTo>
                    <a:pt x="2882" y="16978"/>
                    <a:pt x="2704" y="17060"/>
                    <a:pt x="2455" y="17182"/>
                  </a:cubicBezTo>
                  <a:cubicBezTo>
                    <a:pt x="2704" y="17060"/>
                    <a:pt x="2918" y="16978"/>
                    <a:pt x="2989" y="16938"/>
                  </a:cubicBezTo>
                  <a:cubicBezTo>
                    <a:pt x="2954" y="17019"/>
                    <a:pt x="2776" y="17100"/>
                    <a:pt x="2527" y="17304"/>
                  </a:cubicBezTo>
                  <a:cubicBezTo>
                    <a:pt x="2811" y="17100"/>
                    <a:pt x="2989" y="17019"/>
                    <a:pt x="3025" y="16938"/>
                  </a:cubicBezTo>
                  <a:cubicBezTo>
                    <a:pt x="3025" y="16938"/>
                    <a:pt x="3025" y="16938"/>
                    <a:pt x="3060" y="16938"/>
                  </a:cubicBezTo>
                  <a:cubicBezTo>
                    <a:pt x="3060" y="17019"/>
                    <a:pt x="2882" y="17141"/>
                    <a:pt x="2562" y="17344"/>
                  </a:cubicBezTo>
                  <a:cubicBezTo>
                    <a:pt x="2882" y="17100"/>
                    <a:pt x="3096" y="16978"/>
                    <a:pt x="3060" y="16938"/>
                  </a:cubicBezTo>
                  <a:cubicBezTo>
                    <a:pt x="3060" y="16938"/>
                    <a:pt x="3060" y="16938"/>
                    <a:pt x="3060" y="16938"/>
                  </a:cubicBezTo>
                  <a:cubicBezTo>
                    <a:pt x="3131" y="17019"/>
                    <a:pt x="2954" y="17182"/>
                    <a:pt x="2633" y="17467"/>
                  </a:cubicBezTo>
                  <a:cubicBezTo>
                    <a:pt x="2989" y="17182"/>
                    <a:pt x="3203" y="17060"/>
                    <a:pt x="3096" y="16978"/>
                  </a:cubicBezTo>
                  <a:cubicBezTo>
                    <a:pt x="3167" y="17060"/>
                    <a:pt x="3060" y="17182"/>
                    <a:pt x="2811" y="17344"/>
                  </a:cubicBezTo>
                  <a:cubicBezTo>
                    <a:pt x="2776" y="17385"/>
                    <a:pt x="2704" y="17426"/>
                    <a:pt x="2669" y="17467"/>
                  </a:cubicBezTo>
                  <a:cubicBezTo>
                    <a:pt x="2704" y="17426"/>
                    <a:pt x="2740" y="17426"/>
                    <a:pt x="2776" y="17385"/>
                  </a:cubicBezTo>
                  <a:cubicBezTo>
                    <a:pt x="2740" y="17426"/>
                    <a:pt x="2704" y="17467"/>
                    <a:pt x="2633" y="17507"/>
                  </a:cubicBezTo>
                  <a:cubicBezTo>
                    <a:pt x="2704" y="17467"/>
                    <a:pt x="2740" y="17426"/>
                    <a:pt x="2776" y="17385"/>
                  </a:cubicBezTo>
                  <a:cubicBezTo>
                    <a:pt x="3060" y="17182"/>
                    <a:pt x="3274" y="17060"/>
                    <a:pt x="3203" y="16978"/>
                  </a:cubicBezTo>
                  <a:cubicBezTo>
                    <a:pt x="3274" y="17019"/>
                    <a:pt x="3274" y="17100"/>
                    <a:pt x="3309" y="17182"/>
                  </a:cubicBezTo>
                  <a:cubicBezTo>
                    <a:pt x="3309" y="17182"/>
                    <a:pt x="3309" y="17182"/>
                    <a:pt x="3345" y="17222"/>
                  </a:cubicBezTo>
                  <a:cubicBezTo>
                    <a:pt x="3345" y="17182"/>
                    <a:pt x="3309" y="17100"/>
                    <a:pt x="3309" y="17060"/>
                  </a:cubicBezTo>
                  <a:cubicBezTo>
                    <a:pt x="3309" y="17060"/>
                    <a:pt x="3345" y="17060"/>
                    <a:pt x="3345" y="17060"/>
                  </a:cubicBezTo>
                  <a:cubicBezTo>
                    <a:pt x="3381" y="17100"/>
                    <a:pt x="3381" y="17141"/>
                    <a:pt x="3416" y="17182"/>
                  </a:cubicBezTo>
                  <a:cubicBezTo>
                    <a:pt x="3416" y="17141"/>
                    <a:pt x="3381" y="17100"/>
                    <a:pt x="3381" y="17060"/>
                  </a:cubicBezTo>
                  <a:cubicBezTo>
                    <a:pt x="3381" y="17060"/>
                    <a:pt x="3416" y="17060"/>
                    <a:pt x="3416" y="17060"/>
                  </a:cubicBezTo>
                  <a:cubicBezTo>
                    <a:pt x="3416" y="17100"/>
                    <a:pt x="3452" y="17141"/>
                    <a:pt x="3452" y="17182"/>
                  </a:cubicBezTo>
                  <a:cubicBezTo>
                    <a:pt x="3452" y="17182"/>
                    <a:pt x="3487" y="17182"/>
                    <a:pt x="3487" y="17222"/>
                  </a:cubicBezTo>
                  <a:cubicBezTo>
                    <a:pt x="3487" y="17182"/>
                    <a:pt x="3452" y="17100"/>
                    <a:pt x="3452" y="17060"/>
                  </a:cubicBezTo>
                  <a:cubicBezTo>
                    <a:pt x="3452" y="17060"/>
                    <a:pt x="3487" y="17060"/>
                    <a:pt x="3487" y="17060"/>
                  </a:cubicBezTo>
                  <a:cubicBezTo>
                    <a:pt x="3523" y="17060"/>
                    <a:pt x="3558" y="17060"/>
                    <a:pt x="3558" y="17100"/>
                  </a:cubicBezTo>
                  <a:cubicBezTo>
                    <a:pt x="3558" y="17141"/>
                    <a:pt x="3558" y="17182"/>
                    <a:pt x="3558" y="17222"/>
                  </a:cubicBezTo>
                  <a:cubicBezTo>
                    <a:pt x="3558" y="17222"/>
                    <a:pt x="3523" y="17182"/>
                    <a:pt x="3523" y="17182"/>
                  </a:cubicBezTo>
                  <a:cubicBezTo>
                    <a:pt x="3523" y="17182"/>
                    <a:pt x="3558" y="17222"/>
                    <a:pt x="3558" y="17222"/>
                  </a:cubicBezTo>
                  <a:cubicBezTo>
                    <a:pt x="3558" y="17222"/>
                    <a:pt x="3558" y="17263"/>
                    <a:pt x="3558" y="17263"/>
                  </a:cubicBezTo>
                  <a:cubicBezTo>
                    <a:pt x="3594" y="17304"/>
                    <a:pt x="3594" y="17344"/>
                    <a:pt x="3630" y="17426"/>
                  </a:cubicBezTo>
                  <a:cubicBezTo>
                    <a:pt x="3630" y="17426"/>
                    <a:pt x="3630" y="17426"/>
                    <a:pt x="3630" y="17426"/>
                  </a:cubicBezTo>
                  <a:cubicBezTo>
                    <a:pt x="3630" y="17426"/>
                    <a:pt x="3630" y="17426"/>
                    <a:pt x="3630" y="17426"/>
                  </a:cubicBezTo>
                  <a:cubicBezTo>
                    <a:pt x="3630" y="17467"/>
                    <a:pt x="3665" y="17507"/>
                    <a:pt x="3665" y="17589"/>
                  </a:cubicBezTo>
                  <a:cubicBezTo>
                    <a:pt x="3736" y="17711"/>
                    <a:pt x="3772" y="17833"/>
                    <a:pt x="3808" y="17955"/>
                  </a:cubicBezTo>
                  <a:cubicBezTo>
                    <a:pt x="3808" y="17955"/>
                    <a:pt x="3808" y="17955"/>
                    <a:pt x="3808" y="17955"/>
                  </a:cubicBezTo>
                  <a:cubicBezTo>
                    <a:pt x="3808" y="17955"/>
                    <a:pt x="3808" y="17955"/>
                    <a:pt x="3808" y="17955"/>
                  </a:cubicBezTo>
                  <a:cubicBezTo>
                    <a:pt x="3808" y="17955"/>
                    <a:pt x="3808" y="17955"/>
                    <a:pt x="3808" y="17955"/>
                  </a:cubicBezTo>
                  <a:cubicBezTo>
                    <a:pt x="3808" y="17995"/>
                    <a:pt x="3843" y="18036"/>
                    <a:pt x="3843" y="18117"/>
                  </a:cubicBezTo>
                  <a:cubicBezTo>
                    <a:pt x="3843" y="18158"/>
                    <a:pt x="3843" y="18199"/>
                    <a:pt x="3843" y="18239"/>
                  </a:cubicBezTo>
                  <a:cubicBezTo>
                    <a:pt x="3843" y="18199"/>
                    <a:pt x="3843" y="18199"/>
                    <a:pt x="3843" y="18158"/>
                  </a:cubicBezTo>
                  <a:cubicBezTo>
                    <a:pt x="3843" y="18199"/>
                    <a:pt x="3843" y="18199"/>
                    <a:pt x="3843" y="18239"/>
                  </a:cubicBezTo>
                  <a:cubicBezTo>
                    <a:pt x="3843" y="18239"/>
                    <a:pt x="3843" y="18239"/>
                    <a:pt x="3843" y="18239"/>
                  </a:cubicBezTo>
                  <a:cubicBezTo>
                    <a:pt x="3843" y="18199"/>
                    <a:pt x="3843" y="18158"/>
                    <a:pt x="3843" y="18117"/>
                  </a:cubicBezTo>
                  <a:cubicBezTo>
                    <a:pt x="3843" y="18077"/>
                    <a:pt x="3843" y="18077"/>
                    <a:pt x="3808" y="18036"/>
                  </a:cubicBezTo>
                  <a:cubicBezTo>
                    <a:pt x="3808" y="18036"/>
                    <a:pt x="3808" y="18036"/>
                    <a:pt x="3808" y="18036"/>
                  </a:cubicBezTo>
                  <a:cubicBezTo>
                    <a:pt x="3808" y="18036"/>
                    <a:pt x="3808" y="18036"/>
                    <a:pt x="3808" y="18036"/>
                  </a:cubicBezTo>
                  <a:cubicBezTo>
                    <a:pt x="3808" y="18036"/>
                    <a:pt x="3808" y="18036"/>
                    <a:pt x="3808" y="18036"/>
                  </a:cubicBezTo>
                  <a:cubicBezTo>
                    <a:pt x="3772" y="17955"/>
                    <a:pt x="3736" y="17833"/>
                    <a:pt x="3701" y="17751"/>
                  </a:cubicBezTo>
                  <a:cubicBezTo>
                    <a:pt x="3701" y="17792"/>
                    <a:pt x="3701" y="17792"/>
                    <a:pt x="3701" y="17833"/>
                  </a:cubicBezTo>
                  <a:cubicBezTo>
                    <a:pt x="3701" y="17833"/>
                    <a:pt x="3701" y="17833"/>
                    <a:pt x="3701" y="17873"/>
                  </a:cubicBezTo>
                  <a:cubicBezTo>
                    <a:pt x="3736" y="17955"/>
                    <a:pt x="3772" y="18036"/>
                    <a:pt x="3808" y="18117"/>
                  </a:cubicBezTo>
                  <a:cubicBezTo>
                    <a:pt x="3772" y="18077"/>
                    <a:pt x="3772" y="17995"/>
                    <a:pt x="3736" y="17955"/>
                  </a:cubicBezTo>
                  <a:cubicBezTo>
                    <a:pt x="3736" y="17955"/>
                    <a:pt x="3736" y="17995"/>
                    <a:pt x="3736" y="17995"/>
                  </a:cubicBezTo>
                  <a:cubicBezTo>
                    <a:pt x="3772" y="18036"/>
                    <a:pt x="3772" y="18077"/>
                    <a:pt x="3808" y="18158"/>
                  </a:cubicBezTo>
                  <a:cubicBezTo>
                    <a:pt x="3808" y="18158"/>
                    <a:pt x="3808" y="18158"/>
                    <a:pt x="3808" y="18158"/>
                  </a:cubicBezTo>
                  <a:cubicBezTo>
                    <a:pt x="3808" y="18117"/>
                    <a:pt x="3772" y="18077"/>
                    <a:pt x="3772" y="18036"/>
                  </a:cubicBezTo>
                  <a:cubicBezTo>
                    <a:pt x="3772" y="18036"/>
                    <a:pt x="3772" y="18036"/>
                    <a:pt x="3772" y="18036"/>
                  </a:cubicBezTo>
                  <a:cubicBezTo>
                    <a:pt x="3772" y="18036"/>
                    <a:pt x="3772" y="18036"/>
                    <a:pt x="3772" y="18036"/>
                  </a:cubicBezTo>
                  <a:cubicBezTo>
                    <a:pt x="3772" y="17995"/>
                    <a:pt x="3736" y="17995"/>
                    <a:pt x="3736" y="17955"/>
                  </a:cubicBezTo>
                  <a:cubicBezTo>
                    <a:pt x="3736" y="17955"/>
                    <a:pt x="3736" y="17914"/>
                    <a:pt x="3736" y="17914"/>
                  </a:cubicBezTo>
                  <a:cubicBezTo>
                    <a:pt x="3736" y="17914"/>
                    <a:pt x="3736" y="17955"/>
                    <a:pt x="3772" y="17955"/>
                  </a:cubicBezTo>
                  <a:cubicBezTo>
                    <a:pt x="3772" y="17955"/>
                    <a:pt x="3772" y="17914"/>
                    <a:pt x="3772" y="17914"/>
                  </a:cubicBezTo>
                  <a:cubicBezTo>
                    <a:pt x="3772" y="17914"/>
                    <a:pt x="3772" y="17914"/>
                    <a:pt x="3772" y="17873"/>
                  </a:cubicBezTo>
                  <a:cubicBezTo>
                    <a:pt x="3772" y="17873"/>
                    <a:pt x="3772" y="17873"/>
                    <a:pt x="3772" y="17873"/>
                  </a:cubicBezTo>
                  <a:cubicBezTo>
                    <a:pt x="3772" y="17873"/>
                    <a:pt x="3772" y="17873"/>
                    <a:pt x="3772" y="17873"/>
                  </a:cubicBezTo>
                  <a:cubicBezTo>
                    <a:pt x="3772" y="17873"/>
                    <a:pt x="3772" y="17873"/>
                    <a:pt x="3772" y="17873"/>
                  </a:cubicBezTo>
                  <a:cubicBezTo>
                    <a:pt x="3772" y="17873"/>
                    <a:pt x="3772" y="17873"/>
                    <a:pt x="3772" y="17833"/>
                  </a:cubicBezTo>
                  <a:cubicBezTo>
                    <a:pt x="3772" y="17833"/>
                    <a:pt x="3772" y="17833"/>
                    <a:pt x="3772" y="17833"/>
                  </a:cubicBezTo>
                  <a:cubicBezTo>
                    <a:pt x="3772" y="17833"/>
                    <a:pt x="3772" y="17833"/>
                    <a:pt x="3772" y="17873"/>
                  </a:cubicBezTo>
                  <a:cubicBezTo>
                    <a:pt x="3772" y="17873"/>
                    <a:pt x="3772" y="17914"/>
                    <a:pt x="3772" y="17914"/>
                  </a:cubicBezTo>
                  <a:cubicBezTo>
                    <a:pt x="3772" y="17914"/>
                    <a:pt x="3772" y="17914"/>
                    <a:pt x="3772" y="17873"/>
                  </a:cubicBezTo>
                  <a:cubicBezTo>
                    <a:pt x="3772" y="17873"/>
                    <a:pt x="3772" y="17873"/>
                    <a:pt x="3772" y="17873"/>
                  </a:cubicBezTo>
                  <a:cubicBezTo>
                    <a:pt x="3772" y="17873"/>
                    <a:pt x="3772" y="17873"/>
                    <a:pt x="3772" y="17914"/>
                  </a:cubicBezTo>
                  <a:cubicBezTo>
                    <a:pt x="3772" y="17955"/>
                    <a:pt x="3772" y="17955"/>
                    <a:pt x="3736" y="17955"/>
                  </a:cubicBezTo>
                  <a:cubicBezTo>
                    <a:pt x="3736" y="17955"/>
                    <a:pt x="3736" y="17955"/>
                    <a:pt x="3736" y="17955"/>
                  </a:cubicBezTo>
                  <a:cubicBezTo>
                    <a:pt x="3736" y="17955"/>
                    <a:pt x="3736" y="17955"/>
                    <a:pt x="3736" y="17955"/>
                  </a:cubicBezTo>
                  <a:cubicBezTo>
                    <a:pt x="3736" y="17955"/>
                    <a:pt x="3736" y="17955"/>
                    <a:pt x="3736" y="17955"/>
                  </a:cubicBezTo>
                  <a:cubicBezTo>
                    <a:pt x="3701" y="18036"/>
                    <a:pt x="3594" y="18077"/>
                    <a:pt x="3452" y="18036"/>
                  </a:cubicBezTo>
                  <a:cubicBezTo>
                    <a:pt x="3523" y="18077"/>
                    <a:pt x="3594" y="18077"/>
                    <a:pt x="3665" y="18036"/>
                  </a:cubicBezTo>
                  <a:cubicBezTo>
                    <a:pt x="3701" y="18077"/>
                    <a:pt x="3772" y="18077"/>
                    <a:pt x="3808" y="18077"/>
                  </a:cubicBezTo>
                  <a:cubicBezTo>
                    <a:pt x="3772" y="18199"/>
                    <a:pt x="3701" y="18239"/>
                    <a:pt x="3558" y="18117"/>
                  </a:cubicBezTo>
                  <a:cubicBezTo>
                    <a:pt x="3736" y="18239"/>
                    <a:pt x="3808" y="18199"/>
                    <a:pt x="3843" y="18077"/>
                  </a:cubicBezTo>
                  <a:cubicBezTo>
                    <a:pt x="3879" y="18117"/>
                    <a:pt x="3914" y="18158"/>
                    <a:pt x="3950" y="18199"/>
                  </a:cubicBezTo>
                  <a:cubicBezTo>
                    <a:pt x="3950" y="18199"/>
                    <a:pt x="3950" y="18199"/>
                    <a:pt x="3950" y="18199"/>
                  </a:cubicBezTo>
                  <a:cubicBezTo>
                    <a:pt x="3950" y="18199"/>
                    <a:pt x="3950" y="18199"/>
                    <a:pt x="3950" y="18199"/>
                  </a:cubicBezTo>
                  <a:cubicBezTo>
                    <a:pt x="3950" y="18199"/>
                    <a:pt x="3950" y="18199"/>
                    <a:pt x="3950" y="18199"/>
                  </a:cubicBezTo>
                  <a:cubicBezTo>
                    <a:pt x="3950" y="18239"/>
                    <a:pt x="3950" y="18239"/>
                    <a:pt x="3950" y="18280"/>
                  </a:cubicBezTo>
                  <a:cubicBezTo>
                    <a:pt x="3950" y="18280"/>
                    <a:pt x="3950" y="18280"/>
                    <a:pt x="3950" y="18280"/>
                  </a:cubicBezTo>
                  <a:cubicBezTo>
                    <a:pt x="3950" y="18280"/>
                    <a:pt x="3950" y="18239"/>
                    <a:pt x="3950" y="18239"/>
                  </a:cubicBezTo>
                  <a:cubicBezTo>
                    <a:pt x="3950" y="18239"/>
                    <a:pt x="3950" y="18239"/>
                    <a:pt x="3950" y="18280"/>
                  </a:cubicBezTo>
                  <a:cubicBezTo>
                    <a:pt x="3950" y="18280"/>
                    <a:pt x="3950" y="18280"/>
                    <a:pt x="3950" y="18239"/>
                  </a:cubicBezTo>
                  <a:cubicBezTo>
                    <a:pt x="3950" y="18239"/>
                    <a:pt x="3950" y="18239"/>
                    <a:pt x="3950" y="18199"/>
                  </a:cubicBezTo>
                  <a:cubicBezTo>
                    <a:pt x="3950" y="18199"/>
                    <a:pt x="3950" y="18239"/>
                    <a:pt x="3985" y="18239"/>
                  </a:cubicBezTo>
                  <a:cubicBezTo>
                    <a:pt x="3985" y="18239"/>
                    <a:pt x="3985" y="18199"/>
                    <a:pt x="3950" y="18199"/>
                  </a:cubicBezTo>
                  <a:cubicBezTo>
                    <a:pt x="3950" y="18199"/>
                    <a:pt x="3950" y="18158"/>
                    <a:pt x="3950" y="18158"/>
                  </a:cubicBezTo>
                  <a:cubicBezTo>
                    <a:pt x="3950" y="18199"/>
                    <a:pt x="3985" y="18199"/>
                    <a:pt x="3985" y="18239"/>
                  </a:cubicBezTo>
                  <a:cubicBezTo>
                    <a:pt x="3985" y="18239"/>
                    <a:pt x="3985" y="18239"/>
                    <a:pt x="3985" y="18239"/>
                  </a:cubicBezTo>
                  <a:cubicBezTo>
                    <a:pt x="3985" y="18239"/>
                    <a:pt x="3985" y="18239"/>
                    <a:pt x="3985" y="18239"/>
                  </a:cubicBezTo>
                  <a:cubicBezTo>
                    <a:pt x="3985" y="18239"/>
                    <a:pt x="3985" y="18280"/>
                    <a:pt x="3985" y="18280"/>
                  </a:cubicBezTo>
                  <a:cubicBezTo>
                    <a:pt x="3985" y="18280"/>
                    <a:pt x="3985" y="18280"/>
                    <a:pt x="3985" y="18280"/>
                  </a:cubicBezTo>
                  <a:cubicBezTo>
                    <a:pt x="3985" y="18280"/>
                    <a:pt x="3985" y="18280"/>
                    <a:pt x="3985" y="18280"/>
                  </a:cubicBezTo>
                  <a:cubicBezTo>
                    <a:pt x="3985" y="18280"/>
                    <a:pt x="3985" y="18280"/>
                    <a:pt x="3985" y="18239"/>
                  </a:cubicBezTo>
                  <a:cubicBezTo>
                    <a:pt x="3985" y="18239"/>
                    <a:pt x="3985" y="18239"/>
                    <a:pt x="3985" y="18280"/>
                  </a:cubicBezTo>
                  <a:cubicBezTo>
                    <a:pt x="3985" y="18321"/>
                    <a:pt x="3985" y="18321"/>
                    <a:pt x="3950" y="18321"/>
                  </a:cubicBezTo>
                  <a:cubicBezTo>
                    <a:pt x="3950" y="18321"/>
                    <a:pt x="3950" y="18280"/>
                    <a:pt x="3950" y="18280"/>
                  </a:cubicBezTo>
                  <a:cubicBezTo>
                    <a:pt x="3950" y="18280"/>
                    <a:pt x="3950" y="18280"/>
                    <a:pt x="3950" y="18280"/>
                  </a:cubicBezTo>
                  <a:cubicBezTo>
                    <a:pt x="3950" y="18280"/>
                    <a:pt x="3950" y="18321"/>
                    <a:pt x="3950" y="18321"/>
                  </a:cubicBezTo>
                  <a:cubicBezTo>
                    <a:pt x="3914" y="18321"/>
                    <a:pt x="3879" y="18280"/>
                    <a:pt x="3808" y="18239"/>
                  </a:cubicBezTo>
                  <a:cubicBezTo>
                    <a:pt x="3879" y="18321"/>
                    <a:pt x="3914" y="18321"/>
                    <a:pt x="3950" y="18321"/>
                  </a:cubicBezTo>
                  <a:cubicBezTo>
                    <a:pt x="3950" y="18361"/>
                    <a:pt x="3914" y="18402"/>
                    <a:pt x="3879" y="18402"/>
                  </a:cubicBezTo>
                  <a:cubicBezTo>
                    <a:pt x="3843" y="18402"/>
                    <a:pt x="3843" y="18361"/>
                    <a:pt x="3808" y="18321"/>
                  </a:cubicBezTo>
                  <a:cubicBezTo>
                    <a:pt x="3843" y="18361"/>
                    <a:pt x="3843" y="18361"/>
                    <a:pt x="3879" y="18402"/>
                  </a:cubicBezTo>
                  <a:cubicBezTo>
                    <a:pt x="3843" y="18402"/>
                    <a:pt x="3772" y="18361"/>
                    <a:pt x="3701" y="18280"/>
                  </a:cubicBezTo>
                  <a:cubicBezTo>
                    <a:pt x="3772" y="18361"/>
                    <a:pt x="3843" y="18402"/>
                    <a:pt x="3879" y="18402"/>
                  </a:cubicBezTo>
                  <a:cubicBezTo>
                    <a:pt x="3950" y="18483"/>
                    <a:pt x="3985" y="18443"/>
                    <a:pt x="3985" y="18361"/>
                  </a:cubicBezTo>
                  <a:cubicBezTo>
                    <a:pt x="4057" y="18605"/>
                    <a:pt x="4021" y="18728"/>
                    <a:pt x="3843" y="18443"/>
                  </a:cubicBezTo>
                  <a:cubicBezTo>
                    <a:pt x="3914" y="18565"/>
                    <a:pt x="3985" y="18605"/>
                    <a:pt x="4021" y="18646"/>
                  </a:cubicBezTo>
                  <a:cubicBezTo>
                    <a:pt x="4021" y="18646"/>
                    <a:pt x="4021" y="18646"/>
                    <a:pt x="4021" y="18605"/>
                  </a:cubicBezTo>
                  <a:cubicBezTo>
                    <a:pt x="4021" y="18605"/>
                    <a:pt x="4021" y="18646"/>
                    <a:pt x="4021" y="18646"/>
                  </a:cubicBezTo>
                  <a:cubicBezTo>
                    <a:pt x="4092" y="18646"/>
                    <a:pt x="4092" y="18565"/>
                    <a:pt x="4021" y="18402"/>
                  </a:cubicBezTo>
                  <a:cubicBezTo>
                    <a:pt x="4021" y="18402"/>
                    <a:pt x="4021" y="18402"/>
                    <a:pt x="4021" y="18402"/>
                  </a:cubicBezTo>
                  <a:cubicBezTo>
                    <a:pt x="4092" y="18605"/>
                    <a:pt x="4128" y="18809"/>
                    <a:pt x="4092" y="18809"/>
                  </a:cubicBezTo>
                  <a:cubicBezTo>
                    <a:pt x="4092" y="18809"/>
                    <a:pt x="4092" y="18809"/>
                    <a:pt x="4092" y="18809"/>
                  </a:cubicBezTo>
                  <a:cubicBezTo>
                    <a:pt x="4092" y="18809"/>
                    <a:pt x="4092" y="18809"/>
                    <a:pt x="4092" y="18809"/>
                  </a:cubicBezTo>
                  <a:cubicBezTo>
                    <a:pt x="4092" y="18809"/>
                    <a:pt x="4057" y="18768"/>
                    <a:pt x="4021" y="18728"/>
                  </a:cubicBezTo>
                  <a:cubicBezTo>
                    <a:pt x="4057" y="18809"/>
                    <a:pt x="4092" y="18850"/>
                    <a:pt x="4092" y="18850"/>
                  </a:cubicBezTo>
                  <a:cubicBezTo>
                    <a:pt x="4128" y="18931"/>
                    <a:pt x="4163" y="18931"/>
                    <a:pt x="4163" y="18931"/>
                  </a:cubicBezTo>
                  <a:cubicBezTo>
                    <a:pt x="4163" y="18890"/>
                    <a:pt x="4128" y="18850"/>
                    <a:pt x="4128" y="18768"/>
                  </a:cubicBezTo>
                  <a:cubicBezTo>
                    <a:pt x="4128" y="18809"/>
                    <a:pt x="4163" y="18890"/>
                    <a:pt x="4163" y="18931"/>
                  </a:cubicBezTo>
                  <a:cubicBezTo>
                    <a:pt x="4163" y="18931"/>
                    <a:pt x="4163" y="18931"/>
                    <a:pt x="4163" y="18890"/>
                  </a:cubicBezTo>
                  <a:cubicBezTo>
                    <a:pt x="4163" y="18809"/>
                    <a:pt x="4128" y="18687"/>
                    <a:pt x="4057" y="18524"/>
                  </a:cubicBezTo>
                  <a:cubicBezTo>
                    <a:pt x="4092" y="18646"/>
                    <a:pt x="4128" y="18728"/>
                    <a:pt x="4128" y="18768"/>
                  </a:cubicBezTo>
                  <a:cubicBezTo>
                    <a:pt x="4163" y="18850"/>
                    <a:pt x="4128" y="18890"/>
                    <a:pt x="4092" y="18850"/>
                  </a:cubicBezTo>
                  <a:cubicBezTo>
                    <a:pt x="4128" y="18850"/>
                    <a:pt x="4128" y="18850"/>
                    <a:pt x="4128" y="18768"/>
                  </a:cubicBezTo>
                  <a:cubicBezTo>
                    <a:pt x="4128" y="18687"/>
                    <a:pt x="4092" y="18605"/>
                    <a:pt x="4057" y="18524"/>
                  </a:cubicBezTo>
                  <a:cubicBezTo>
                    <a:pt x="4057" y="18483"/>
                    <a:pt x="4021" y="18483"/>
                    <a:pt x="4021" y="18443"/>
                  </a:cubicBezTo>
                  <a:cubicBezTo>
                    <a:pt x="4021" y="18443"/>
                    <a:pt x="4021" y="18483"/>
                    <a:pt x="4057" y="18483"/>
                  </a:cubicBezTo>
                  <a:cubicBezTo>
                    <a:pt x="4057" y="18443"/>
                    <a:pt x="4021" y="18443"/>
                    <a:pt x="4021" y="18402"/>
                  </a:cubicBezTo>
                  <a:cubicBezTo>
                    <a:pt x="4021" y="18402"/>
                    <a:pt x="4021" y="18402"/>
                    <a:pt x="4021" y="18402"/>
                  </a:cubicBezTo>
                  <a:cubicBezTo>
                    <a:pt x="4021" y="18402"/>
                    <a:pt x="4021" y="18402"/>
                    <a:pt x="4021" y="18402"/>
                  </a:cubicBezTo>
                  <a:cubicBezTo>
                    <a:pt x="4021" y="18402"/>
                    <a:pt x="4021" y="18402"/>
                    <a:pt x="4021" y="18402"/>
                  </a:cubicBezTo>
                  <a:cubicBezTo>
                    <a:pt x="4021" y="18361"/>
                    <a:pt x="3985" y="18361"/>
                    <a:pt x="3985" y="18321"/>
                  </a:cubicBezTo>
                  <a:cubicBezTo>
                    <a:pt x="3985" y="18321"/>
                    <a:pt x="3985" y="18321"/>
                    <a:pt x="3985" y="18321"/>
                  </a:cubicBezTo>
                  <a:cubicBezTo>
                    <a:pt x="3985" y="18361"/>
                    <a:pt x="4021" y="18361"/>
                    <a:pt x="4021" y="18402"/>
                  </a:cubicBezTo>
                  <a:cubicBezTo>
                    <a:pt x="4057" y="18443"/>
                    <a:pt x="4057" y="18483"/>
                    <a:pt x="4092" y="18524"/>
                  </a:cubicBezTo>
                  <a:cubicBezTo>
                    <a:pt x="4199" y="18728"/>
                    <a:pt x="4235" y="18890"/>
                    <a:pt x="4235" y="18972"/>
                  </a:cubicBezTo>
                  <a:cubicBezTo>
                    <a:pt x="4270" y="19053"/>
                    <a:pt x="4235" y="19053"/>
                    <a:pt x="4235" y="19053"/>
                  </a:cubicBezTo>
                  <a:cubicBezTo>
                    <a:pt x="4270" y="19134"/>
                    <a:pt x="4270" y="19175"/>
                    <a:pt x="4270" y="19094"/>
                  </a:cubicBezTo>
                  <a:cubicBezTo>
                    <a:pt x="4306" y="19053"/>
                    <a:pt x="4199" y="18768"/>
                    <a:pt x="4057" y="18483"/>
                  </a:cubicBezTo>
                  <a:cubicBezTo>
                    <a:pt x="4163" y="18687"/>
                    <a:pt x="4235" y="18850"/>
                    <a:pt x="4270" y="18972"/>
                  </a:cubicBezTo>
                  <a:cubicBezTo>
                    <a:pt x="4270" y="18931"/>
                    <a:pt x="4270" y="18931"/>
                    <a:pt x="4270" y="18890"/>
                  </a:cubicBezTo>
                  <a:cubicBezTo>
                    <a:pt x="4270" y="18931"/>
                    <a:pt x="4270" y="18972"/>
                    <a:pt x="4270" y="19012"/>
                  </a:cubicBezTo>
                  <a:cubicBezTo>
                    <a:pt x="4270" y="19053"/>
                    <a:pt x="4306" y="19094"/>
                    <a:pt x="4306" y="19134"/>
                  </a:cubicBezTo>
                  <a:cubicBezTo>
                    <a:pt x="4306" y="19175"/>
                    <a:pt x="4306" y="19175"/>
                    <a:pt x="4306" y="19216"/>
                  </a:cubicBezTo>
                  <a:cubicBezTo>
                    <a:pt x="4306" y="19216"/>
                    <a:pt x="4306" y="19175"/>
                    <a:pt x="4306" y="19134"/>
                  </a:cubicBezTo>
                  <a:cubicBezTo>
                    <a:pt x="4306" y="19134"/>
                    <a:pt x="4306" y="19134"/>
                    <a:pt x="4306" y="19175"/>
                  </a:cubicBezTo>
                  <a:cubicBezTo>
                    <a:pt x="4306" y="19216"/>
                    <a:pt x="4341" y="19216"/>
                    <a:pt x="4341" y="19216"/>
                  </a:cubicBezTo>
                  <a:cubicBezTo>
                    <a:pt x="4377" y="19338"/>
                    <a:pt x="4377" y="19419"/>
                    <a:pt x="4341" y="19378"/>
                  </a:cubicBezTo>
                  <a:cubicBezTo>
                    <a:pt x="4448" y="19460"/>
                    <a:pt x="4413" y="19297"/>
                    <a:pt x="4377" y="18972"/>
                  </a:cubicBezTo>
                  <a:cubicBezTo>
                    <a:pt x="4413" y="19297"/>
                    <a:pt x="4519" y="19541"/>
                    <a:pt x="4377" y="19460"/>
                  </a:cubicBezTo>
                  <a:cubicBezTo>
                    <a:pt x="4555" y="19582"/>
                    <a:pt x="4626" y="19500"/>
                    <a:pt x="4519" y="19134"/>
                  </a:cubicBezTo>
                  <a:cubicBezTo>
                    <a:pt x="4626" y="19500"/>
                    <a:pt x="4733" y="19704"/>
                    <a:pt x="4484" y="19582"/>
                  </a:cubicBezTo>
                  <a:cubicBezTo>
                    <a:pt x="4590" y="19663"/>
                    <a:pt x="4733" y="19704"/>
                    <a:pt x="4875" y="19785"/>
                  </a:cubicBezTo>
                  <a:cubicBezTo>
                    <a:pt x="4804" y="19744"/>
                    <a:pt x="4733" y="19704"/>
                    <a:pt x="4662" y="19663"/>
                  </a:cubicBezTo>
                  <a:cubicBezTo>
                    <a:pt x="4768" y="19704"/>
                    <a:pt x="4840" y="19744"/>
                    <a:pt x="4946" y="19785"/>
                  </a:cubicBezTo>
                  <a:cubicBezTo>
                    <a:pt x="5017" y="19826"/>
                    <a:pt x="5089" y="19826"/>
                    <a:pt x="5124" y="19826"/>
                  </a:cubicBezTo>
                  <a:cubicBezTo>
                    <a:pt x="5053" y="19785"/>
                    <a:pt x="4946" y="19744"/>
                    <a:pt x="4875" y="19704"/>
                  </a:cubicBezTo>
                  <a:cubicBezTo>
                    <a:pt x="4982" y="19744"/>
                    <a:pt x="5053" y="19785"/>
                    <a:pt x="5160" y="19826"/>
                  </a:cubicBezTo>
                  <a:cubicBezTo>
                    <a:pt x="5267" y="19826"/>
                    <a:pt x="5302" y="19785"/>
                    <a:pt x="5017" y="19541"/>
                  </a:cubicBezTo>
                  <a:cubicBezTo>
                    <a:pt x="5302" y="19785"/>
                    <a:pt x="5338" y="19867"/>
                    <a:pt x="5267" y="19867"/>
                  </a:cubicBezTo>
                  <a:cubicBezTo>
                    <a:pt x="5338" y="19907"/>
                    <a:pt x="5373" y="19907"/>
                    <a:pt x="5444" y="19948"/>
                  </a:cubicBezTo>
                  <a:cubicBezTo>
                    <a:pt x="5551" y="19989"/>
                    <a:pt x="5622" y="19989"/>
                    <a:pt x="5551" y="19907"/>
                  </a:cubicBezTo>
                  <a:cubicBezTo>
                    <a:pt x="5551" y="19907"/>
                    <a:pt x="5551" y="19907"/>
                    <a:pt x="5551" y="19907"/>
                  </a:cubicBezTo>
                  <a:cubicBezTo>
                    <a:pt x="5551" y="19907"/>
                    <a:pt x="5551" y="19907"/>
                    <a:pt x="5551" y="19907"/>
                  </a:cubicBezTo>
                  <a:cubicBezTo>
                    <a:pt x="5516" y="19867"/>
                    <a:pt x="5444" y="19785"/>
                    <a:pt x="5302" y="19704"/>
                  </a:cubicBezTo>
                  <a:cubicBezTo>
                    <a:pt x="5444" y="19826"/>
                    <a:pt x="5551" y="19867"/>
                    <a:pt x="5587" y="19948"/>
                  </a:cubicBezTo>
                  <a:cubicBezTo>
                    <a:pt x="6263" y="20314"/>
                    <a:pt x="6263" y="20314"/>
                    <a:pt x="5587" y="20070"/>
                  </a:cubicBezTo>
                  <a:cubicBezTo>
                    <a:pt x="6334" y="20355"/>
                    <a:pt x="6476" y="20314"/>
                    <a:pt x="6334" y="20517"/>
                  </a:cubicBezTo>
                  <a:cubicBezTo>
                    <a:pt x="6476" y="20314"/>
                    <a:pt x="6476" y="20314"/>
                    <a:pt x="6726" y="20802"/>
                  </a:cubicBezTo>
                  <a:cubicBezTo>
                    <a:pt x="6512" y="20355"/>
                    <a:pt x="6548" y="20436"/>
                    <a:pt x="7188" y="21087"/>
                  </a:cubicBezTo>
                  <a:cubicBezTo>
                    <a:pt x="6619" y="20436"/>
                    <a:pt x="6832" y="20680"/>
                    <a:pt x="7615" y="21331"/>
                  </a:cubicBezTo>
                  <a:cubicBezTo>
                    <a:pt x="6939" y="20721"/>
                    <a:pt x="7508" y="21168"/>
                    <a:pt x="8042" y="21575"/>
                  </a:cubicBezTo>
                  <a:cubicBezTo>
                    <a:pt x="7722" y="21087"/>
                    <a:pt x="8327" y="21006"/>
                    <a:pt x="8612" y="20883"/>
                  </a:cubicBezTo>
                  <a:cubicBezTo>
                    <a:pt x="8683" y="20558"/>
                    <a:pt x="8896" y="20314"/>
                    <a:pt x="9181" y="20192"/>
                  </a:cubicBezTo>
                  <a:cubicBezTo>
                    <a:pt x="9252" y="19867"/>
                    <a:pt x="9501" y="19663"/>
                    <a:pt x="9750" y="19500"/>
                  </a:cubicBezTo>
                  <a:cubicBezTo>
                    <a:pt x="9857" y="19216"/>
                    <a:pt x="10035" y="18972"/>
                    <a:pt x="10320" y="18809"/>
                  </a:cubicBezTo>
                  <a:cubicBezTo>
                    <a:pt x="10426" y="18524"/>
                    <a:pt x="10675" y="18361"/>
                    <a:pt x="10889" y="18117"/>
                  </a:cubicBezTo>
                  <a:cubicBezTo>
                    <a:pt x="11067" y="17873"/>
                    <a:pt x="11245" y="17629"/>
                    <a:pt x="11458" y="17426"/>
                  </a:cubicBezTo>
                  <a:cubicBezTo>
                    <a:pt x="11636" y="17182"/>
                    <a:pt x="11850" y="16978"/>
                    <a:pt x="12028" y="16734"/>
                  </a:cubicBezTo>
                  <a:cubicBezTo>
                    <a:pt x="12419" y="16287"/>
                    <a:pt x="12775" y="15799"/>
                    <a:pt x="13166" y="15351"/>
                  </a:cubicBezTo>
                  <a:cubicBezTo>
                    <a:pt x="14020" y="14334"/>
                    <a:pt x="14839" y="13317"/>
                    <a:pt x="15515" y="12138"/>
                  </a:cubicBezTo>
                  <a:cubicBezTo>
                    <a:pt x="15942" y="10999"/>
                    <a:pt x="15408" y="11975"/>
                    <a:pt x="16013" y="10958"/>
                  </a:cubicBezTo>
                  <a:close/>
                  <a:moveTo>
                    <a:pt x="3060" y="16856"/>
                  </a:moveTo>
                  <a:cubicBezTo>
                    <a:pt x="3060" y="16856"/>
                    <a:pt x="3060" y="16856"/>
                    <a:pt x="3060" y="16856"/>
                  </a:cubicBezTo>
                  <a:cubicBezTo>
                    <a:pt x="3060" y="16856"/>
                    <a:pt x="3060" y="16856"/>
                    <a:pt x="3060" y="16856"/>
                  </a:cubicBezTo>
                  <a:cubicBezTo>
                    <a:pt x="3060" y="16856"/>
                    <a:pt x="3060" y="16856"/>
                    <a:pt x="3060" y="16856"/>
                  </a:cubicBezTo>
                  <a:close/>
                  <a:moveTo>
                    <a:pt x="3096" y="16856"/>
                  </a:moveTo>
                  <a:cubicBezTo>
                    <a:pt x="3131" y="16856"/>
                    <a:pt x="3131" y="16816"/>
                    <a:pt x="3096" y="16856"/>
                  </a:cubicBezTo>
                  <a:cubicBezTo>
                    <a:pt x="3131" y="16856"/>
                    <a:pt x="3131" y="16856"/>
                    <a:pt x="3096" y="16856"/>
                  </a:cubicBezTo>
                  <a:cubicBezTo>
                    <a:pt x="3131" y="16856"/>
                    <a:pt x="3131" y="16856"/>
                    <a:pt x="3096" y="16856"/>
                  </a:cubicBezTo>
                  <a:cubicBezTo>
                    <a:pt x="3131" y="16856"/>
                    <a:pt x="3131" y="16856"/>
                    <a:pt x="3096" y="16856"/>
                  </a:cubicBezTo>
                  <a:close/>
                  <a:moveTo>
                    <a:pt x="2989" y="17222"/>
                  </a:moveTo>
                  <a:cubicBezTo>
                    <a:pt x="3167" y="17060"/>
                    <a:pt x="3274" y="16938"/>
                    <a:pt x="3203" y="16897"/>
                  </a:cubicBezTo>
                  <a:cubicBezTo>
                    <a:pt x="3274" y="16938"/>
                    <a:pt x="3203" y="17060"/>
                    <a:pt x="2989" y="17222"/>
                  </a:cubicBezTo>
                  <a:close/>
                  <a:moveTo>
                    <a:pt x="3416" y="16897"/>
                  </a:moveTo>
                  <a:cubicBezTo>
                    <a:pt x="3452" y="16938"/>
                    <a:pt x="3452" y="16938"/>
                    <a:pt x="3487" y="16978"/>
                  </a:cubicBezTo>
                  <a:cubicBezTo>
                    <a:pt x="3452" y="16978"/>
                    <a:pt x="3416" y="16938"/>
                    <a:pt x="3416" y="16897"/>
                  </a:cubicBezTo>
                  <a:close/>
                  <a:moveTo>
                    <a:pt x="3772" y="17995"/>
                  </a:moveTo>
                  <a:cubicBezTo>
                    <a:pt x="3772" y="17995"/>
                    <a:pt x="3772" y="18036"/>
                    <a:pt x="3808" y="18036"/>
                  </a:cubicBezTo>
                  <a:cubicBezTo>
                    <a:pt x="3808" y="18036"/>
                    <a:pt x="3808" y="18036"/>
                    <a:pt x="3772" y="17995"/>
                  </a:cubicBezTo>
                  <a:cubicBezTo>
                    <a:pt x="3772" y="18036"/>
                    <a:pt x="3772" y="17995"/>
                    <a:pt x="3772" y="17995"/>
                  </a:cubicBezTo>
                  <a:close/>
                  <a:moveTo>
                    <a:pt x="3772" y="18036"/>
                  </a:moveTo>
                  <a:cubicBezTo>
                    <a:pt x="3772" y="18036"/>
                    <a:pt x="3736" y="18036"/>
                    <a:pt x="3772" y="18036"/>
                  </a:cubicBezTo>
                  <a:cubicBezTo>
                    <a:pt x="3736" y="18036"/>
                    <a:pt x="3736" y="18036"/>
                    <a:pt x="3736" y="17995"/>
                  </a:cubicBezTo>
                  <a:cubicBezTo>
                    <a:pt x="3736" y="17955"/>
                    <a:pt x="3736" y="17955"/>
                    <a:pt x="3736" y="17914"/>
                  </a:cubicBezTo>
                  <a:cubicBezTo>
                    <a:pt x="3736" y="17995"/>
                    <a:pt x="3736" y="17995"/>
                    <a:pt x="3772" y="18036"/>
                  </a:cubicBezTo>
                  <a:close/>
                  <a:moveTo>
                    <a:pt x="3736" y="18036"/>
                  </a:moveTo>
                  <a:cubicBezTo>
                    <a:pt x="3736" y="18036"/>
                    <a:pt x="3736" y="18036"/>
                    <a:pt x="3736" y="18036"/>
                  </a:cubicBezTo>
                  <a:cubicBezTo>
                    <a:pt x="3701" y="18036"/>
                    <a:pt x="3736" y="18036"/>
                    <a:pt x="3736" y="18036"/>
                  </a:cubicBezTo>
                  <a:cubicBezTo>
                    <a:pt x="3736" y="18036"/>
                    <a:pt x="3736" y="18036"/>
                    <a:pt x="3736" y="18036"/>
                  </a:cubicBezTo>
                  <a:close/>
                  <a:moveTo>
                    <a:pt x="3665" y="17873"/>
                  </a:moveTo>
                  <a:cubicBezTo>
                    <a:pt x="3665" y="17914"/>
                    <a:pt x="3701" y="17914"/>
                    <a:pt x="3701" y="17955"/>
                  </a:cubicBezTo>
                  <a:cubicBezTo>
                    <a:pt x="3701" y="17995"/>
                    <a:pt x="3701" y="17995"/>
                    <a:pt x="3701" y="18036"/>
                  </a:cubicBezTo>
                  <a:cubicBezTo>
                    <a:pt x="3701" y="17995"/>
                    <a:pt x="3665" y="17995"/>
                    <a:pt x="3630" y="17955"/>
                  </a:cubicBezTo>
                  <a:cubicBezTo>
                    <a:pt x="3665" y="17914"/>
                    <a:pt x="3665" y="17873"/>
                    <a:pt x="3665" y="17873"/>
                  </a:cubicBezTo>
                  <a:close/>
                  <a:moveTo>
                    <a:pt x="3594" y="17995"/>
                  </a:moveTo>
                  <a:cubicBezTo>
                    <a:pt x="3630" y="17995"/>
                    <a:pt x="3665" y="17955"/>
                    <a:pt x="3665" y="17914"/>
                  </a:cubicBezTo>
                  <a:cubicBezTo>
                    <a:pt x="3701" y="17955"/>
                    <a:pt x="3701" y="17955"/>
                    <a:pt x="3736" y="17995"/>
                  </a:cubicBezTo>
                  <a:cubicBezTo>
                    <a:pt x="3736" y="17995"/>
                    <a:pt x="3736" y="18036"/>
                    <a:pt x="3736" y="18036"/>
                  </a:cubicBezTo>
                  <a:cubicBezTo>
                    <a:pt x="3736" y="18036"/>
                    <a:pt x="3736" y="18036"/>
                    <a:pt x="3736" y="18036"/>
                  </a:cubicBezTo>
                  <a:cubicBezTo>
                    <a:pt x="3736" y="18036"/>
                    <a:pt x="3736" y="18036"/>
                    <a:pt x="3736" y="18036"/>
                  </a:cubicBezTo>
                  <a:cubicBezTo>
                    <a:pt x="3736" y="18036"/>
                    <a:pt x="3736" y="18036"/>
                    <a:pt x="3736" y="18036"/>
                  </a:cubicBezTo>
                  <a:cubicBezTo>
                    <a:pt x="3665" y="18077"/>
                    <a:pt x="3630" y="18036"/>
                    <a:pt x="3594" y="17995"/>
                  </a:cubicBezTo>
                  <a:close/>
                  <a:moveTo>
                    <a:pt x="3808" y="18199"/>
                  </a:moveTo>
                  <a:cubicBezTo>
                    <a:pt x="3772" y="18158"/>
                    <a:pt x="3736" y="18117"/>
                    <a:pt x="3701" y="18077"/>
                  </a:cubicBezTo>
                  <a:cubicBezTo>
                    <a:pt x="3701" y="18077"/>
                    <a:pt x="3701" y="18077"/>
                    <a:pt x="3736" y="18077"/>
                  </a:cubicBezTo>
                  <a:cubicBezTo>
                    <a:pt x="3772" y="18117"/>
                    <a:pt x="3772" y="18158"/>
                    <a:pt x="3808" y="18199"/>
                  </a:cubicBezTo>
                  <a:cubicBezTo>
                    <a:pt x="3808" y="18158"/>
                    <a:pt x="3808" y="18199"/>
                    <a:pt x="3808" y="18199"/>
                  </a:cubicBezTo>
                  <a:close/>
                  <a:moveTo>
                    <a:pt x="3808" y="18158"/>
                  </a:moveTo>
                  <a:cubicBezTo>
                    <a:pt x="3808" y="18117"/>
                    <a:pt x="3808" y="18117"/>
                    <a:pt x="3808" y="18158"/>
                  </a:cubicBezTo>
                  <a:cubicBezTo>
                    <a:pt x="3808" y="18117"/>
                    <a:pt x="3808" y="18117"/>
                    <a:pt x="3808" y="18158"/>
                  </a:cubicBezTo>
                  <a:cubicBezTo>
                    <a:pt x="3772" y="18117"/>
                    <a:pt x="3772" y="18077"/>
                    <a:pt x="3736" y="18077"/>
                  </a:cubicBezTo>
                  <a:cubicBezTo>
                    <a:pt x="3736" y="18077"/>
                    <a:pt x="3736" y="18077"/>
                    <a:pt x="3772" y="18077"/>
                  </a:cubicBezTo>
                  <a:cubicBezTo>
                    <a:pt x="3772" y="18077"/>
                    <a:pt x="3772" y="18077"/>
                    <a:pt x="3772" y="18077"/>
                  </a:cubicBezTo>
                  <a:cubicBezTo>
                    <a:pt x="3772" y="18077"/>
                    <a:pt x="3772" y="18077"/>
                    <a:pt x="3772" y="18077"/>
                  </a:cubicBezTo>
                  <a:cubicBezTo>
                    <a:pt x="3772" y="18077"/>
                    <a:pt x="3772" y="18117"/>
                    <a:pt x="3772" y="18117"/>
                  </a:cubicBezTo>
                  <a:cubicBezTo>
                    <a:pt x="3772" y="18158"/>
                    <a:pt x="3808" y="18199"/>
                    <a:pt x="3808" y="18239"/>
                  </a:cubicBezTo>
                  <a:cubicBezTo>
                    <a:pt x="3808" y="18158"/>
                    <a:pt x="3808" y="18158"/>
                    <a:pt x="3808" y="18158"/>
                  </a:cubicBezTo>
                  <a:close/>
                  <a:moveTo>
                    <a:pt x="3843" y="18239"/>
                  </a:moveTo>
                  <a:cubicBezTo>
                    <a:pt x="3843" y="18239"/>
                    <a:pt x="3843" y="18239"/>
                    <a:pt x="3843" y="18239"/>
                  </a:cubicBezTo>
                  <a:cubicBezTo>
                    <a:pt x="3843" y="18239"/>
                    <a:pt x="3843" y="18239"/>
                    <a:pt x="3843" y="18239"/>
                  </a:cubicBezTo>
                  <a:cubicBezTo>
                    <a:pt x="3843" y="18239"/>
                    <a:pt x="3843" y="18239"/>
                    <a:pt x="3843" y="18239"/>
                  </a:cubicBezTo>
                  <a:close/>
                  <a:moveTo>
                    <a:pt x="3843" y="18280"/>
                  </a:moveTo>
                  <a:cubicBezTo>
                    <a:pt x="3843" y="18280"/>
                    <a:pt x="3843" y="18280"/>
                    <a:pt x="3843" y="18280"/>
                  </a:cubicBezTo>
                  <a:cubicBezTo>
                    <a:pt x="3843" y="18321"/>
                    <a:pt x="3843" y="18280"/>
                    <a:pt x="3843" y="18280"/>
                  </a:cubicBezTo>
                  <a:cubicBezTo>
                    <a:pt x="3843" y="18280"/>
                    <a:pt x="3843" y="18280"/>
                    <a:pt x="3843" y="18280"/>
                  </a:cubicBezTo>
                  <a:close/>
                  <a:moveTo>
                    <a:pt x="3772" y="18402"/>
                  </a:moveTo>
                  <a:cubicBezTo>
                    <a:pt x="3808" y="18402"/>
                    <a:pt x="3843" y="18361"/>
                    <a:pt x="3843" y="18321"/>
                  </a:cubicBezTo>
                  <a:cubicBezTo>
                    <a:pt x="3843" y="18321"/>
                    <a:pt x="3879" y="18280"/>
                    <a:pt x="3879" y="18280"/>
                  </a:cubicBezTo>
                  <a:cubicBezTo>
                    <a:pt x="3879" y="18280"/>
                    <a:pt x="3879" y="18280"/>
                    <a:pt x="3879" y="18280"/>
                  </a:cubicBezTo>
                  <a:cubicBezTo>
                    <a:pt x="3879" y="18443"/>
                    <a:pt x="3843" y="18483"/>
                    <a:pt x="3772" y="18402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defTabSz="1828800" rtl="0">
                <a:defRPr sz="2800"/>
              </a:pPr>
            </a:p>
          </p:txBody>
        </p:sp>
      </p:grpSp>
      <p:pic>
        <p:nvPicPr>
          <p:cNvPr id="421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894349" y="1033638"/>
            <a:ext cx="5205116" cy="4776270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13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243840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القوى والأسس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20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14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19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17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15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16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18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21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/>
          <a:lstStyle>
            <a:lvl1pPr defTabSz="2438400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7" name="Google Shape;238;p18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38" name="Google Shape;239;p18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39" name="Google Shape;240;p18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0" name="Google Shape;241;p18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1" name="Google Shape;242;p18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2" name="Google Shape;243;p18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3" name="Google Shape;244;p18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4" name="Google Shape;245;p18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45" name="نص العنوان"/>
          <p:cNvSpPr txBox="1"/>
          <p:nvPr>
            <p:ph type="title"/>
          </p:nvPr>
        </p:nvSpPr>
        <p:spPr>
          <a:xfrm>
            <a:off x="11956399" y="1948750"/>
            <a:ext cx="11163001" cy="15270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46" name="مستوى النص الأول…"/>
          <p:cNvSpPr txBox="1"/>
          <p:nvPr>
            <p:ph type="body" sz="half" idx="1"/>
          </p:nvPr>
        </p:nvSpPr>
        <p:spPr>
          <a:xfrm>
            <a:off x="11956599" y="5016849"/>
            <a:ext cx="11163001" cy="6213602"/>
          </a:xfrm>
          <a:prstGeom prst="rect">
            <a:avLst/>
          </a:prstGeom>
        </p:spPr>
        <p:txBody>
          <a:bodyPr/>
          <a:lstStyle>
            <a:lvl1pPr algn="l"/>
            <a:lvl2pPr algn="l"/>
            <a:lvl3pPr algn="l"/>
            <a:lvl4pPr algn="l"/>
            <a:lvl5pPr algn="l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47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8880749" y="902243"/>
            <a:ext cx="4347108" cy="39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57" name="Google Shape;144;p12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58" name="Google Shape;145;p12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59" name="Google Shape;146;p12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0" name="Google Shape;147;p12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1" name="Google Shape;148;p12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2" name="Google Shape;149;p12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3" name="Google Shape;150;p12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4" name="Google Shape;151;p12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65" name="نص العنوان"/>
          <p:cNvSpPr txBox="1"/>
          <p:nvPr>
            <p:ph type="title"/>
          </p:nvPr>
        </p:nvSpPr>
        <p:spPr>
          <a:xfrm>
            <a:off x="822549" y="3454000"/>
            <a:ext cx="8916601" cy="4754401"/>
          </a:xfrm>
          <a:prstGeom prst="rect">
            <a:avLst/>
          </a:prstGeom>
        </p:spPr>
        <p:txBody>
          <a:bodyPr anchor="ctr"/>
          <a:lstStyle>
            <a:lvl1pPr algn="l">
              <a:defRPr sz="12000"/>
            </a:lvl1pPr>
          </a:lstStyle>
          <a:p>
            <a:pPr/>
            <a:r>
              <a:t>نص العنوان</a:t>
            </a:r>
          </a:p>
        </p:txBody>
      </p:sp>
      <p:pic>
        <p:nvPicPr>
          <p:cNvPr id="266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3585813" y="928693"/>
            <a:ext cx="3562762" cy="326922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6" name="Google Shape;124;p10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77" name="Google Shape;125;p10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78" name="Google Shape;126;p10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79" name="Google Shape;127;p10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0" name="Google Shape;128;p10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1" name="Google Shape;129;p10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2" name="Google Shape;130;p10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83" name="Google Shape;131;p10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284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3624229" y="1007194"/>
            <a:ext cx="3910079" cy="35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4" name="Google Shape;108;p9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95" name="Google Shape;109;p9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96" name="Google Shape;110;p9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97" name="Google Shape;111;p9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98" name="Google Shape;112;p9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299" name="Google Shape;113;p9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00" name="Google Shape;114;p9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01" name="Google Shape;115;p9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302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112611" y="5293830"/>
            <a:ext cx="5510310" cy="505631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12" name="Google Shape;83;p7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3" name="Google Shape;84;p7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4" name="Google Shape;85;p7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5" name="Google Shape;86;p7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6" name="Google Shape;87;p7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7" name="Google Shape;88;p7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8" name="Google Shape;89;p7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19" name="Google Shape;90;p7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320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7702025" y="1033638"/>
            <a:ext cx="5203817" cy="4775078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30" name="Google Shape;59;p5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1" name="Google Shape;60;p5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2" name="Google Shape;61;p5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3" name="Google Shape;62;p5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4" name="Google Shape;63;p5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5" name="Google Shape;64;p5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6" name="Google Shape;65;p5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337" name="Google Shape;66;p5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338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508999" y="4750307"/>
            <a:ext cx="4724646" cy="4335385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E8E8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1"/>
          <p:cNvSpPr txBox="1"/>
          <p:nvPr/>
        </p:nvSpPr>
        <p:spPr>
          <a:xfrm rot="5400000">
            <a:off x="-685451" y="110890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defTabSz="1828800" rtl="0">
              <a:defRPr sz="2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3" name="Google Shape;135;p11"/>
          <p:cNvSpPr/>
          <p:nvPr/>
        </p:nvSpPr>
        <p:spPr>
          <a:xfrm>
            <a:off x="758394" y="223187"/>
            <a:ext cx="22752601" cy="63780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54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4" name="Google Shape;136;p11"/>
          <p:cNvSpPr/>
          <p:nvPr/>
        </p:nvSpPr>
        <p:spPr>
          <a:xfrm>
            <a:off x="758394" y="12936038"/>
            <a:ext cx="227526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62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5" name="Google Shape;137;p11"/>
          <p:cNvSpPr/>
          <p:nvPr/>
        </p:nvSpPr>
        <p:spPr>
          <a:xfrm rot="16200000">
            <a:off x="-5553606" y="6599138"/>
            <a:ext cx="12120600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6" name="Google Shape;138;p11"/>
          <p:cNvSpPr/>
          <p:nvPr/>
        </p:nvSpPr>
        <p:spPr>
          <a:xfrm rot="16200000">
            <a:off x="18099594" y="6563238"/>
            <a:ext cx="11697001" cy="63780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5A5A5"/>
              </a:gs>
              <a:gs pos="18000">
                <a:srgbClr val="E8E8E8"/>
              </a:gs>
              <a:gs pos="52000">
                <a:srgbClr val="A5A5A5"/>
              </a:gs>
              <a:gs pos="83000">
                <a:srgbClr val="E8E8E8"/>
              </a:gs>
              <a:gs pos="100000">
                <a:srgbClr val="737373"/>
              </a:gs>
            </a:gsLst>
            <a:lin ang="5400011"/>
          </a:gradFill>
          <a:ln w="25400">
            <a:miter lim="400000"/>
          </a:ln>
          <a:effectLst>
            <a:outerShdw sx="100000" sy="100000" kx="0" ky="0" algn="b" rotWithShape="0" blurRad="101600" dist="76200" dir="108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7" name="Google Shape;139;p11"/>
          <p:cNvSpPr/>
          <p:nvPr/>
        </p:nvSpPr>
        <p:spPr>
          <a:xfrm>
            <a:off x="35393" y="12518528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89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8" name="Google Shape;140;p11"/>
          <p:cNvSpPr/>
          <p:nvPr/>
        </p:nvSpPr>
        <p:spPr>
          <a:xfrm flipH="1" rot="10800000">
            <a:off x="35393" y="116379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27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9" name="Google Shape;141;p11"/>
          <p:cNvSpPr/>
          <p:nvPr/>
        </p:nvSpPr>
        <p:spPr>
          <a:xfrm flipH="1">
            <a:off x="23228118" y="12542124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135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sp>
        <p:nvSpPr>
          <p:cNvPr id="10" name="Google Shape;142;p11"/>
          <p:cNvSpPr/>
          <p:nvPr/>
        </p:nvSpPr>
        <p:spPr>
          <a:xfrm rot="10800000">
            <a:off x="23228118" y="139975"/>
            <a:ext cx="1077219" cy="1096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35" y="0"/>
                </a:moveTo>
                <a:lnTo>
                  <a:pt x="16474" y="0"/>
                </a:lnTo>
                <a:lnTo>
                  <a:pt x="19886" y="4062"/>
                </a:lnTo>
                <a:lnTo>
                  <a:pt x="21600" y="5451"/>
                </a:lnTo>
                <a:lnTo>
                  <a:pt x="21600" y="19012"/>
                </a:lnTo>
                <a:cubicBezTo>
                  <a:pt x="21600" y="20441"/>
                  <a:pt x="20420" y="21600"/>
                  <a:pt x="18965" y="21600"/>
                </a:cubicBezTo>
                <a:lnTo>
                  <a:pt x="2635" y="21600"/>
                </a:lnTo>
                <a:cubicBezTo>
                  <a:pt x="1180" y="21600"/>
                  <a:pt x="0" y="20441"/>
                  <a:pt x="0" y="19012"/>
                </a:cubicBezTo>
                <a:lnTo>
                  <a:pt x="0" y="2588"/>
                </a:lnTo>
                <a:cubicBezTo>
                  <a:pt x="0" y="1159"/>
                  <a:pt x="1180" y="0"/>
                  <a:pt x="2635" y="0"/>
                </a:cubicBezTo>
                <a:close/>
              </a:path>
            </a:pathLst>
          </a:custGeom>
          <a:solidFill>
            <a:srgbClr val="3F3F3F"/>
          </a:solidFill>
          <a:ln w="25400">
            <a:miter lim="400000"/>
          </a:ln>
          <a:effectLst>
            <a:outerShdw sx="100000" sy="100000" kx="0" ky="0" algn="b" rotWithShape="0" blurRad="101600" dist="76200" dir="810000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defTabSz="1828800" rtl="0">
              <a:defRPr sz="2800"/>
            </a:pPr>
          </a:p>
        </p:txBody>
      </p:sp>
      <p:pic>
        <p:nvPicPr>
          <p:cNvPr id="11" name="phonto 2.png" descr="phonto 2.png"/>
          <p:cNvPicPr>
            <a:picLocks noChangeAspect="1"/>
          </p:cNvPicPr>
          <p:nvPr/>
        </p:nvPicPr>
        <p:blipFill>
          <a:blip r:embed="rId2">
            <a:alphaModFix amt="47260"/>
            <a:extLst/>
          </a:blip>
          <a:srcRect l="36877" t="41790" r="30320" b="41790"/>
          <a:stretch>
            <a:fillRect/>
          </a:stretch>
        </p:blipFill>
        <p:spPr>
          <a:xfrm>
            <a:off x="1355313" y="12157672"/>
            <a:ext cx="2595033" cy="57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G_1539.png" descr="IMG_1539.png"/>
          <p:cNvPicPr>
            <a:picLocks noChangeAspect="1"/>
          </p:cNvPicPr>
          <p:nvPr/>
        </p:nvPicPr>
        <p:blipFill>
          <a:blip r:embed="rId3">
            <a:alphaModFix amt="7305"/>
            <a:extLst/>
          </a:blip>
          <a:srcRect l="12425" t="19806" r="12425" b="11494"/>
          <a:stretch>
            <a:fillRect/>
          </a:stretch>
        </p:blipFill>
        <p:spPr>
          <a:xfrm>
            <a:off x="19383986" y="850144"/>
            <a:ext cx="3844075" cy="352736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نص العنوان"/>
          <p:cNvSpPr txBox="1"/>
          <p:nvPr>
            <p:ph type="title"/>
          </p:nvPr>
        </p:nvSpPr>
        <p:spPr>
          <a:xfrm>
            <a:off x="1096400" y="1088550"/>
            <a:ext cx="22191001" cy="6321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idx="1"/>
          </p:nvPr>
        </p:nvSpPr>
        <p:spPr>
          <a:xfrm>
            <a:off x="1266949" y="9626500"/>
            <a:ext cx="21818402" cy="3130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 defTabSz="1828800">
              <a:defRPr sz="2600">
                <a:solidFill>
                  <a:srgbClr val="3B3B3B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064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●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12636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○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17208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■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21780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●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26352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○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30924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■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35496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●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40068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○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4464050" marR="0" indent="-698500" algn="ctr" defTabSz="1828800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4000"/>
        <a:buFont typeface="Helvetica"/>
        <a:buChar char="■"/>
        <a:tabLst/>
        <a:defRPr b="1" baseline="0" cap="none" i="0" spc="0" strike="noStrike" sz="4000" u="none"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9.jpeg"/><Relationship Id="rId13" Type="http://schemas.openxmlformats.org/officeDocument/2006/relationships/hyperlink" Target="https://drive.google.com/file/d/1cFUN3hdbZsca5TgFfWggl-sq5shlkrT1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7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10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slide" Target="slide30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0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21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3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13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slide" Target="slide30.xml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13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25.png"/><Relationship Id="rId11" Type="http://schemas.openxmlformats.org/officeDocument/2006/relationships/image" Target="../media/image24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slide" Target="slide30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7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8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slide" Target="slide30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slide" Target="slide30.xml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20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slide" Target="slide30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1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22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slide" Target="slide30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3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24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slide" Target="slide30.xml"/><Relationship Id="rId11" Type="http://schemas.openxmlformats.org/officeDocument/2006/relationships/image" Target="../media/image26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25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26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slide" Target="slide30.xml"/><Relationship Id="rId11" Type="http://schemas.openxmlformats.org/officeDocument/2006/relationships/image" Target="../media/image27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27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hyperlink" Target="https://drive.google.com/file/d/1cFUN3hdbZsca5TgFfWggl-sq5shlkrT1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6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7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slide" Target="slide30.xml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pr3163089fx" TargetMode="External"/><Relationship Id="rId3" Type="http://schemas.openxmlformats.org/officeDocument/2006/relationships/image" Target="../media/image30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slide" Target="slide3.xml"/><Relationship Id="rId7" Type="http://schemas.openxmlformats.org/officeDocument/2006/relationships/slide" Target="slide6.xml"/><Relationship Id="rId8" Type="http://schemas.openxmlformats.org/officeDocument/2006/relationships/slide" Target="slide4.xml"/><Relationship Id="rId9" Type="http://schemas.openxmlformats.org/officeDocument/2006/relationships/slide" Target="slide7.xml"/><Relationship Id="rId10" Type="http://schemas.openxmlformats.org/officeDocument/2006/relationships/slide" Target="slide16.xml"/><Relationship Id="rId11" Type="http://schemas.openxmlformats.org/officeDocument/2006/relationships/slide" Target="slide26.xml"/><Relationship Id="rId12" Type="http://schemas.openxmlformats.org/officeDocument/2006/relationships/slide" Target="slide29.xml"/><Relationship Id="rId13" Type="http://schemas.openxmlformats.org/officeDocument/2006/relationships/slide" Target="slide3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8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9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10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6.xml"/><Relationship Id="rId8" Type="http://schemas.openxmlformats.org/officeDocument/2006/relationships/slide" Target="slide26.xml"/><Relationship Id="rId9" Type="http://schemas.openxmlformats.org/officeDocument/2006/relationships/slide" Target="slide29.xml"/><Relationship Id="rId10" Type="http://schemas.openxmlformats.org/officeDocument/2006/relationships/slide" Target="slide30.xml"/><Relationship Id="rId11" Type="http://schemas.openxmlformats.org/officeDocument/2006/relationships/image" Target="../media/image16.png"/><Relationship Id="rId12" Type="http://schemas.openxmlformats.org/officeDocument/2006/relationships/hyperlink" Target="https://drive.google.com/file/d/1cFUN3hdbZsca5TgFfWggl-sq5shlkrT1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6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7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6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16.xml"/><Relationship Id="rId7" Type="http://schemas.openxmlformats.org/officeDocument/2006/relationships/slide" Target="slide26.xml"/><Relationship Id="rId8" Type="http://schemas.openxmlformats.org/officeDocument/2006/relationships/slide" Target="slide29.xml"/><Relationship Id="rId9" Type="http://schemas.openxmlformats.org/officeDocument/2006/relationships/slide" Target="slide30.xml"/><Relationship Id="rId10" Type="http://schemas.openxmlformats.org/officeDocument/2006/relationships/image" Target="../media/image17.png"/><Relationship Id="rId11" Type="http://schemas.openxmlformats.org/officeDocument/2006/relationships/hyperlink" Target="https://drive.google.com/file/d/1cFUN3hdbZsca5TgFfWggl-sq5shlkrT1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6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MGAGLgvzVO8?playlist=MGAGLgvzVO8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7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296;p23"/>
          <p:cNvSpPr txBox="1"/>
          <p:nvPr/>
        </p:nvSpPr>
        <p:spPr>
          <a:xfrm rot="21221180">
            <a:off x="17217924" y="8604850"/>
            <a:ext cx="2540204" cy="146620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r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 ٢٢</a:t>
            </a:r>
          </a:p>
        </p:txBody>
      </p:sp>
      <p:grpSp>
        <p:nvGrpSpPr>
          <p:cNvPr id="489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433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90" name="الفصل الأول: الجبر الأنماط العددية و الدوال"/>
          <p:cNvSpPr txBox="1"/>
          <p:nvPr/>
        </p:nvSpPr>
        <p:spPr>
          <a:xfrm>
            <a:off x="1505721" y="4194576"/>
            <a:ext cx="16127218" cy="9550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85000"/>
              </a:lnSpc>
              <a:defRPr sz="61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الفصل الأول: الجبر الأنماط العددية و الدوال</a:t>
            </a:r>
          </a:p>
        </p:txBody>
      </p:sp>
      <p:sp>
        <p:nvSpPr>
          <p:cNvPr id="491" name="١-٣ القوى والأسس"/>
          <p:cNvSpPr txBox="1"/>
          <p:nvPr/>
        </p:nvSpPr>
        <p:spPr>
          <a:xfrm>
            <a:off x="3422422" y="5505050"/>
            <a:ext cx="13193907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١-٣</a:t>
            </a:r>
            <a:r>
              <a:t> </a:t>
            </a:r>
            <a:r>
              <a:rPr>
                <a:solidFill>
                  <a:srgbClr val="4D372F"/>
                </a:solidFill>
              </a:rPr>
              <a:t>القوى والأسس</a:t>
            </a:r>
          </a:p>
        </p:txBody>
      </p:sp>
      <p:grpSp>
        <p:nvGrpSpPr>
          <p:cNvPr id="497" name="تجميع"/>
          <p:cNvGrpSpPr/>
          <p:nvPr/>
        </p:nvGrpSpPr>
        <p:grpSpPr>
          <a:xfrm>
            <a:off x="17145007" y="-1"/>
            <a:ext cx="7601264" cy="2017166"/>
            <a:chOff x="0" y="0"/>
            <a:chExt cx="7601262" cy="2017164"/>
          </a:xfrm>
        </p:grpSpPr>
        <p:sp>
          <p:nvSpPr>
            <p:cNvPr id="492" name="الفصل"/>
            <p:cNvSpPr txBox="1"/>
            <p:nvPr/>
          </p:nvSpPr>
          <p:spPr>
            <a:xfrm>
              <a:off x="4915573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95" name="تجميع"/>
            <p:cNvGrpSpPr/>
            <p:nvPr/>
          </p:nvGrpSpPr>
          <p:grpSpPr>
            <a:xfrm>
              <a:off x="5706199" y="572015"/>
              <a:ext cx="981042" cy="1445150"/>
              <a:chOff x="0" y="0"/>
              <a:chExt cx="981040" cy="1445148"/>
            </a:xfrm>
          </p:grpSpPr>
          <p:sp>
            <p:nvSpPr>
              <p:cNvPr id="493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94" name="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</p:grpSp>
        <p:sp>
          <p:nvSpPr>
            <p:cNvPr id="496" name="الجبر الأنماط العددية و الدوال"/>
            <p:cNvSpPr txBox="1"/>
            <p:nvPr/>
          </p:nvSpPr>
          <p:spPr>
            <a:xfrm>
              <a:off x="0" y="725855"/>
              <a:ext cx="5706200" cy="112544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145791">
                <a:lnSpc>
                  <a:spcPct val="90000"/>
                </a:lnSpc>
                <a:spcBef>
                  <a:spcPts val="2300"/>
                </a:spcBef>
                <a:defRPr sz="352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الجبر الأنماط العددية و الدوال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0" grpId="1"/>
      <p:bldP build="whole" bldLvl="1" animBg="1" rev="0" advAuto="0" spid="49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2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708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2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5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721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716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20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717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8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9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722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6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7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743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44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74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749" name="تجميع"/>
          <p:cNvGrpSpPr/>
          <p:nvPr/>
        </p:nvGrpSpPr>
        <p:grpSpPr>
          <a:xfrm>
            <a:off x="1992123" y="65462"/>
            <a:ext cx="5484944" cy="1601263"/>
            <a:chOff x="10954376" y="759632"/>
            <a:chExt cx="5484942" cy="1601262"/>
          </a:xfrm>
        </p:grpSpPr>
        <p:sp>
          <p:nvSpPr>
            <p:cNvPr id="1747" name="تجميع"/>
            <p:cNvSpPr/>
            <p:nvPr/>
          </p:nvSpPr>
          <p:spPr>
            <a:xfrm>
              <a:off x="11165141" y="899467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مثال من واقع الحياة"/>
            <p:cNvSpPr txBox="1"/>
            <p:nvPr/>
          </p:nvSpPr>
          <p:spPr>
            <a:xfrm>
              <a:off x="10954376" y="759632"/>
              <a:ext cx="5484944" cy="16012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77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 </a:t>
              </a:r>
              <a:r>
                <a:rPr sz="5400"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grpSp>
        <p:nvGrpSpPr>
          <p:cNvPr id="1752" name="تجميع"/>
          <p:cNvGrpSpPr/>
          <p:nvPr/>
        </p:nvGrpSpPr>
        <p:grpSpPr>
          <a:xfrm>
            <a:off x="2488587" y="2614147"/>
            <a:ext cx="21373078" cy="5693711"/>
            <a:chOff x="0" y="0"/>
            <a:chExt cx="21373076" cy="5693709"/>
          </a:xfrm>
        </p:grpSpPr>
        <p:pic>
          <p:nvPicPr>
            <p:cNvPr id="1750" name="IMG_4161.png" descr="IMG_4161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47855"/>
            <a:stretch>
              <a:fillRect/>
            </a:stretch>
          </p:blipFill>
          <p:spPr>
            <a:xfrm>
              <a:off x="0" y="0"/>
              <a:ext cx="15516033" cy="2505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1" name="IMG_4162.png" descr="IMG_4162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5320708" y="2505471"/>
              <a:ext cx="6052369" cy="31882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53" name="IMG_4158.jpeg" descr="IMG_4158.jpeg"/>
          <p:cNvPicPr>
            <a:picLocks noChangeAspect="1"/>
          </p:cNvPicPr>
          <p:nvPr/>
        </p:nvPicPr>
        <p:blipFill>
          <a:blip r:embed="rId12">
            <a:extLst/>
          </a:blip>
          <a:srcRect l="1641" t="2359" r="1641" b="1629"/>
          <a:stretch>
            <a:fillRect/>
          </a:stretch>
        </p:blipFill>
        <p:spPr>
          <a:xfrm>
            <a:off x="18153143" y="2346466"/>
            <a:ext cx="4222367" cy="2915492"/>
          </a:xfrm>
          <a:prstGeom prst="rect">
            <a:avLst/>
          </a:prstGeom>
          <a:ln w="63500">
            <a:solidFill>
              <a:srgbClr val="DDDDDD"/>
            </a:solidFill>
            <a:miter lim="400000"/>
          </a:ln>
        </p:spPr>
      </p:pic>
      <p:pic>
        <p:nvPicPr>
          <p:cNvPr id="1754" name="IMG_4161.png" descr="IMG_4161.png"/>
          <p:cNvPicPr>
            <a:picLocks noChangeAspect="1"/>
          </p:cNvPicPr>
          <p:nvPr/>
        </p:nvPicPr>
        <p:blipFill>
          <a:blip r:embed="rId10">
            <a:extLst/>
          </a:blip>
          <a:srcRect l="18080" t="50000" r="4786" b="0"/>
          <a:stretch>
            <a:fillRect/>
          </a:stretch>
        </p:blipFill>
        <p:spPr>
          <a:xfrm>
            <a:off x="2457631" y="5787653"/>
            <a:ext cx="15559933" cy="31232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3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77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75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75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5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5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7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759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0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62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3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4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5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6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69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6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6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72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77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7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80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778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7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56" name="Google Shape;1919;p39"/>
          <p:cNvGrpSpPr/>
          <p:nvPr/>
        </p:nvGrpSpPr>
        <p:grpSpPr>
          <a:xfrm>
            <a:off x="21879807" y="8078189"/>
            <a:ext cx="2487666" cy="4777808"/>
            <a:chOff x="0" y="0"/>
            <a:chExt cx="2487665" cy="4777807"/>
          </a:xfrm>
        </p:grpSpPr>
        <p:sp>
          <p:nvSpPr>
            <p:cNvPr id="1781" name="Google Shape;1920;p39"/>
            <p:cNvSpPr/>
            <p:nvPr/>
          </p:nvSpPr>
          <p:spPr>
            <a:xfrm>
              <a:off x="1220169" y="3733034"/>
              <a:ext cx="942803" cy="506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921;p39"/>
            <p:cNvSpPr/>
            <p:nvPr/>
          </p:nvSpPr>
          <p:spPr>
            <a:xfrm>
              <a:off x="1272045" y="3776477"/>
              <a:ext cx="827415" cy="417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22;p39"/>
            <p:cNvSpPr/>
            <p:nvPr/>
          </p:nvSpPr>
          <p:spPr>
            <a:xfrm>
              <a:off x="1365776" y="3841704"/>
              <a:ext cx="680002" cy="129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23;p39"/>
            <p:cNvSpPr/>
            <p:nvPr/>
          </p:nvSpPr>
          <p:spPr>
            <a:xfrm>
              <a:off x="1820698" y="4091787"/>
              <a:ext cx="235753" cy="26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24;p39"/>
            <p:cNvSpPr/>
            <p:nvPr/>
          </p:nvSpPr>
          <p:spPr>
            <a:xfrm>
              <a:off x="1477125" y="3961406"/>
              <a:ext cx="593751" cy="9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25;p39"/>
            <p:cNvSpPr/>
            <p:nvPr/>
          </p:nvSpPr>
          <p:spPr>
            <a:xfrm>
              <a:off x="1345142" y="3995778"/>
              <a:ext cx="166531" cy="44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26;p39"/>
            <p:cNvSpPr/>
            <p:nvPr/>
          </p:nvSpPr>
          <p:spPr>
            <a:xfrm>
              <a:off x="1297267" y="3369929"/>
              <a:ext cx="968794" cy="482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27;p39"/>
            <p:cNvSpPr/>
            <p:nvPr/>
          </p:nvSpPr>
          <p:spPr>
            <a:xfrm>
              <a:off x="1349133" y="3385452"/>
              <a:ext cx="841931" cy="411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28;p39"/>
            <p:cNvSpPr/>
            <p:nvPr/>
          </p:nvSpPr>
          <p:spPr>
            <a:xfrm>
              <a:off x="1577622" y="3524313"/>
              <a:ext cx="614032" cy="13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29;p39"/>
            <p:cNvSpPr/>
            <p:nvPr/>
          </p:nvSpPr>
          <p:spPr>
            <a:xfrm>
              <a:off x="1435398" y="3660094"/>
              <a:ext cx="259634" cy="39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930;p39"/>
            <p:cNvSpPr/>
            <p:nvPr/>
          </p:nvSpPr>
          <p:spPr>
            <a:xfrm>
              <a:off x="1280115" y="2941770"/>
              <a:ext cx="1006950" cy="59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931;p39"/>
            <p:cNvSpPr/>
            <p:nvPr/>
          </p:nvSpPr>
          <p:spPr>
            <a:xfrm>
              <a:off x="1332069" y="2998823"/>
              <a:ext cx="872179" cy="473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32;p39"/>
            <p:cNvSpPr/>
            <p:nvPr/>
          </p:nvSpPr>
          <p:spPr>
            <a:xfrm>
              <a:off x="1478658" y="3246421"/>
              <a:ext cx="678932" cy="10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33;p39"/>
            <p:cNvSpPr/>
            <p:nvPr/>
          </p:nvSpPr>
          <p:spPr>
            <a:xfrm>
              <a:off x="1757382" y="3174919"/>
              <a:ext cx="414080" cy="8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34;p39"/>
            <p:cNvSpPr/>
            <p:nvPr/>
          </p:nvSpPr>
          <p:spPr>
            <a:xfrm>
              <a:off x="1279981" y="1981130"/>
              <a:ext cx="1136082" cy="69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35;p39"/>
            <p:cNvSpPr/>
            <p:nvPr/>
          </p:nvSpPr>
          <p:spPr>
            <a:xfrm>
              <a:off x="1332151" y="2038106"/>
              <a:ext cx="1013278" cy="572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36;p39"/>
            <p:cNvSpPr/>
            <p:nvPr/>
          </p:nvSpPr>
          <p:spPr>
            <a:xfrm>
              <a:off x="1786249" y="2159167"/>
              <a:ext cx="524506" cy="153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37;p39"/>
            <p:cNvSpPr/>
            <p:nvPr/>
          </p:nvSpPr>
          <p:spPr>
            <a:xfrm>
              <a:off x="1470644" y="2283684"/>
              <a:ext cx="786191" cy="216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38;p39"/>
            <p:cNvSpPr/>
            <p:nvPr/>
          </p:nvSpPr>
          <p:spPr>
            <a:xfrm>
              <a:off x="1399820" y="1578098"/>
              <a:ext cx="1087846" cy="636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0" name="Google Shape;1939;p39"/>
            <p:cNvSpPr/>
            <p:nvPr/>
          </p:nvSpPr>
          <p:spPr>
            <a:xfrm>
              <a:off x="1472667" y="1643192"/>
              <a:ext cx="963357" cy="513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40;p39"/>
            <p:cNvSpPr/>
            <p:nvPr/>
          </p:nvSpPr>
          <p:spPr>
            <a:xfrm>
              <a:off x="1523815" y="1850048"/>
              <a:ext cx="476862" cy="11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2" name="Google Shape;1941;p39"/>
            <p:cNvSpPr/>
            <p:nvPr/>
          </p:nvSpPr>
          <p:spPr>
            <a:xfrm>
              <a:off x="1544690" y="1724288"/>
              <a:ext cx="577656" cy="14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3" name="Google Shape;1942;p39"/>
            <p:cNvSpPr/>
            <p:nvPr/>
          </p:nvSpPr>
          <p:spPr>
            <a:xfrm>
              <a:off x="1354985" y="1178175"/>
              <a:ext cx="1047678" cy="493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943;p39"/>
            <p:cNvSpPr/>
            <p:nvPr/>
          </p:nvSpPr>
          <p:spPr>
            <a:xfrm>
              <a:off x="1401321" y="1223112"/>
              <a:ext cx="940223" cy="38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44;p39"/>
            <p:cNvSpPr/>
            <p:nvPr/>
          </p:nvSpPr>
          <p:spPr>
            <a:xfrm>
              <a:off x="1399755" y="1420608"/>
              <a:ext cx="697154" cy="54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45;p39"/>
            <p:cNvSpPr/>
            <p:nvPr/>
          </p:nvSpPr>
          <p:spPr>
            <a:xfrm>
              <a:off x="1393748" y="1297876"/>
              <a:ext cx="485240" cy="3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46;p39"/>
            <p:cNvSpPr/>
            <p:nvPr/>
          </p:nvSpPr>
          <p:spPr>
            <a:xfrm>
              <a:off x="1101589" y="730636"/>
              <a:ext cx="1108829" cy="429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47;p39"/>
            <p:cNvSpPr/>
            <p:nvPr/>
          </p:nvSpPr>
          <p:spPr>
            <a:xfrm>
              <a:off x="1153391" y="783069"/>
              <a:ext cx="991748" cy="323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48;p39"/>
            <p:cNvSpPr/>
            <p:nvPr/>
          </p:nvSpPr>
          <p:spPr>
            <a:xfrm>
              <a:off x="1498553" y="1008411"/>
              <a:ext cx="595162" cy="4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49;p39"/>
            <p:cNvSpPr/>
            <p:nvPr/>
          </p:nvSpPr>
          <p:spPr>
            <a:xfrm>
              <a:off x="1328295" y="927821"/>
              <a:ext cx="580173" cy="21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50;p39"/>
            <p:cNvSpPr/>
            <p:nvPr/>
          </p:nvSpPr>
          <p:spPr>
            <a:xfrm>
              <a:off x="1499843" y="828471"/>
              <a:ext cx="629001" cy="38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51;p39"/>
            <p:cNvSpPr/>
            <p:nvPr/>
          </p:nvSpPr>
          <p:spPr>
            <a:xfrm>
              <a:off x="791189" y="201146"/>
              <a:ext cx="1028127" cy="594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52;p39"/>
            <p:cNvSpPr/>
            <p:nvPr/>
          </p:nvSpPr>
          <p:spPr>
            <a:xfrm>
              <a:off x="843101" y="270085"/>
              <a:ext cx="872777" cy="473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53;p39"/>
            <p:cNvSpPr/>
            <p:nvPr/>
          </p:nvSpPr>
          <p:spPr>
            <a:xfrm>
              <a:off x="1007954" y="497487"/>
              <a:ext cx="614347" cy="1621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954;p39"/>
            <p:cNvSpPr/>
            <p:nvPr/>
          </p:nvSpPr>
          <p:spPr>
            <a:xfrm>
              <a:off x="996157" y="474494"/>
              <a:ext cx="464790" cy="12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55;p39"/>
            <p:cNvSpPr/>
            <p:nvPr/>
          </p:nvSpPr>
          <p:spPr>
            <a:xfrm>
              <a:off x="735768" y="0"/>
              <a:ext cx="1067751" cy="470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17" name="Google Shape;1956;p39"/>
            <p:cNvSpPr/>
            <p:nvPr/>
          </p:nvSpPr>
          <p:spPr>
            <a:xfrm>
              <a:off x="829231" y="58374"/>
              <a:ext cx="913171" cy="353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8" name="Google Shape;1957;p39"/>
            <p:cNvSpPr/>
            <p:nvPr/>
          </p:nvSpPr>
          <p:spPr>
            <a:xfrm>
              <a:off x="986490" y="213069"/>
              <a:ext cx="625743" cy="12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19" name="Google Shape;1958;p39"/>
            <p:cNvSpPr/>
            <p:nvPr/>
          </p:nvSpPr>
          <p:spPr>
            <a:xfrm>
              <a:off x="969978" y="114107"/>
              <a:ext cx="696257" cy="139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0" name="Google Shape;1959;p39"/>
            <p:cNvSpPr/>
            <p:nvPr/>
          </p:nvSpPr>
          <p:spPr>
            <a:xfrm>
              <a:off x="1181362" y="2392006"/>
              <a:ext cx="1198175" cy="746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1" name="Google Shape;1960;p39"/>
            <p:cNvSpPr/>
            <p:nvPr/>
          </p:nvSpPr>
          <p:spPr>
            <a:xfrm>
              <a:off x="1254008" y="2457100"/>
              <a:ext cx="1073525" cy="627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61;p39"/>
            <p:cNvSpPr/>
            <p:nvPr/>
          </p:nvSpPr>
          <p:spPr>
            <a:xfrm>
              <a:off x="1307699" y="2734643"/>
              <a:ext cx="619892" cy="167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62;p39"/>
            <p:cNvSpPr/>
            <p:nvPr/>
          </p:nvSpPr>
          <p:spPr>
            <a:xfrm>
              <a:off x="1333843" y="2600182"/>
              <a:ext cx="749429" cy="23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63;p39"/>
            <p:cNvSpPr/>
            <p:nvPr/>
          </p:nvSpPr>
          <p:spPr>
            <a:xfrm>
              <a:off x="1515267" y="2592142"/>
              <a:ext cx="493212" cy="11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64;p39"/>
            <p:cNvSpPr/>
            <p:nvPr/>
          </p:nvSpPr>
          <p:spPr>
            <a:xfrm>
              <a:off x="179153" y="3876310"/>
              <a:ext cx="1025357" cy="901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65;p39"/>
            <p:cNvSpPr/>
            <p:nvPr/>
          </p:nvSpPr>
          <p:spPr>
            <a:xfrm>
              <a:off x="112263" y="2843313"/>
              <a:ext cx="1724527" cy="108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66;p39"/>
            <p:cNvSpPr/>
            <p:nvPr/>
          </p:nvSpPr>
          <p:spPr>
            <a:xfrm>
              <a:off x="4914" y="2103666"/>
              <a:ext cx="1679567" cy="1434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67;p39"/>
            <p:cNvSpPr/>
            <p:nvPr/>
          </p:nvSpPr>
          <p:spPr>
            <a:xfrm>
              <a:off x="112422" y="3386358"/>
              <a:ext cx="1073767" cy="5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68;p39"/>
            <p:cNvSpPr/>
            <p:nvPr/>
          </p:nvSpPr>
          <p:spPr>
            <a:xfrm>
              <a:off x="281422" y="3443218"/>
              <a:ext cx="293696" cy="148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69;p39"/>
            <p:cNvSpPr/>
            <p:nvPr/>
          </p:nvSpPr>
          <p:spPr>
            <a:xfrm>
              <a:off x="281422" y="3443218"/>
              <a:ext cx="768164" cy="193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70;p39"/>
            <p:cNvSpPr/>
            <p:nvPr/>
          </p:nvSpPr>
          <p:spPr>
            <a:xfrm>
              <a:off x="457857" y="3751987"/>
              <a:ext cx="471276" cy="175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71;p39"/>
            <p:cNvSpPr/>
            <p:nvPr/>
          </p:nvSpPr>
          <p:spPr>
            <a:xfrm>
              <a:off x="1508268" y="2644031"/>
              <a:ext cx="37675" cy="15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72;p39"/>
            <p:cNvSpPr/>
            <p:nvPr/>
          </p:nvSpPr>
          <p:spPr>
            <a:xfrm>
              <a:off x="1467314" y="2605774"/>
              <a:ext cx="51300" cy="11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73;p39"/>
            <p:cNvSpPr/>
            <p:nvPr/>
          </p:nvSpPr>
          <p:spPr>
            <a:xfrm>
              <a:off x="1098116" y="2403891"/>
              <a:ext cx="156276" cy="71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1974;p39"/>
            <p:cNvSpPr/>
            <p:nvPr/>
          </p:nvSpPr>
          <p:spPr>
            <a:xfrm>
              <a:off x="1126318" y="2431622"/>
              <a:ext cx="118829" cy="7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975;p39"/>
            <p:cNvSpPr/>
            <p:nvPr/>
          </p:nvSpPr>
          <p:spPr>
            <a:xfrm>
              <a:off x="739159" y="2228145"/>
              <a:ext cx="62738" cy="128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976;p39"/>
            <p:cNvSpPr/>
            <p:nvPr/>
          </p:nvSpPr>
          <p:spPr>
            <a:xfrm>
              <a:off x="718613" y="2282053"/>
              <a:ext cx="55066" cy="121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1977;p39"/>
            <p:cNvSpPr/>
            <p:nvPr/>
          </p:nvSpPr>
          <p:spPr>
            <a:xfrm>
              <a:off x="762351" y="3508973"/>
              <a:ext cx="287224" cy="125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78;p39"/>
            <p:cNvSpPr/>
            <p:nvPr/>
          </p:nvSpPr>
          <p:spPr>
            <a:xfrm>
              <a:off x="649565" y="3234767"/>
              <a:ext cx="87856" cy="50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79;p39"/>
            <p:cNvSpPr/>
            <p:nvPr/>
          </p:nvSpPr>
          <p:spPr>
            <a:xfrm>
              <a:off x="576009" y="3344568"/>
              <a:ext cx="108087" cy="159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980;p39"/>
            <p:cNvSpPr/>
            <p:nvPr/>
          </p:nvSpPr>
          <p:spPr>
            <a:xfrm>
              <a:off x="557969" y="3901981"/>
              <a:ext cx="1296081" cy="506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81;p39"/>
            <p:cNvSpPr/>
            <p:nvPr/>
          </p:nvSpPr>
          <p:spPr>
            <a:xfrm>
              <a:off x="1050727" y="4279340"/>
              <a:ext cx="307842" cy="12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982;p39"/>
            <p:cNvSpPr/>
            <p:nvPr/>
          </p:nvSpPr>
          <p:spPr>
            <a:xfrm>
              <a:off x="545253" y="3942893"/>
              <a:ext cx="399398" cy="38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983;p39"/>
            <p:cNvSpPr/>
            <p:nvPr/>
          </p:nvSpPr>
          <p:spPr>
            <a:xfrm>
              <a:off x="1520574" y="3506525"/>
              <a:ext cx="226192" cy="16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984;p39"/>
            <p:cNvSpPr/>
            <p:nvPr/>
          </p:nvSpPr>
          <p:spPr>
            <a:xfrm>
              <a:off x="784887" y="3789194"/>
              <a:ext cx="89049" cy="48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85;p39"/>
            <p:cNvSpPr/>
            <p:nvPr/>
          </p:nvSpPr>
          <p:spPr>
            <a:xfrm>
              <a:off x="617198" y="4132839"/>
              <a:ext cx="63002" cy="10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47" name="Google Shape;1986;p39"/>
            <p:cNvSpPr/>
            <p:nvPr/>
          </p:nvSpPr>
          <p:spPr>
            <a:xfrm>
              <a:off x="552799" y="4316159"/>
              <a:ext cx="327456" cy="166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48" name="Google Shape;1987;p39"/>
            <p:cNvSpPr/>
            <p:nvPr/>
          </p:nvSpPr>
          <p:spPr>
            <a:xfrm>
              <a:off x="305069" y="3174338"/>
              <a:ext cx="266783" cy="141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88;p39"/>
            <p:cNvSpPr/>
            <p:nvPr/>
          </p:nvSpPr>
          <p:spPr>
            <a:xfrm>
              <a:off x="867684" y="3279266"/>
              <a:ext cx="269661" cy="171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89;p39"/>
            <p:cNvSpPr/>
            <p:nvPr/>
          </p:nvSpPr>
          <p:spPr>
            <a:xfrm rot="19800038">
              <a:off x="572841" y="3347399"/>
              <a:ext cx="159048" cy="83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90;p39"/>
            <p:cNvSpPr/>
            <p:nvPr/>
          </p:nvSpPr>
          <p:spPr>
            <a:xfrm flipH="1" rot="568350">
              <a:off x="364330" y="2999209"/>
              <a:ext cx="147423" cy="90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91;p39"/>
            <p:cNvSpPr/>
            <p:nvPr/>
          </p:nvSpPr>
          <p:spPr>
            <a:xfrm flipH="1">
              <a:off x="1015537" y="3140549"/>
              <a:ext cx="217009" cy="104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92;p39"/>
            <p:cNvSpPr/>
            <p:nvPr/>
          </p:nvSpPr>
          <p:spPr>
            <a:xfrm>
              <a:off x="0" y="2783903"/>
              <a:ext cx="684139" cy="684140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93;p39"/>
            <p:cNvSpPr/>
            <p:nvPr/>
          </p:nvSpPr>
          <p:spPr>
            <a:xfrm>
              <a:off x="738049" y="2917338"/>
              <a:ext cx="684140" cy="684140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94;p39"/>
            <p:cNvSpPr/>
            <p:nvPr/>
          </p:nvSpPr>
          <p:spPr>
            <a:xfrm>
              <a:off x="1389566" y="3413864"/>
              <a:ext cx="147029" cy="29866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5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5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86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61" name="IMG_4163.png" descr="IMG_4163.png"/>
          <p:cNvPicPr>
            <a:picLocks noChangeAspect="1"/>
          </p:cNvPicPr>
          <p:nvPr/>
        </p:nvPicPr>
        <p:blipFill>
          <a:blip r:embed="rId11">
            <a:extLst/>
          </a:blip>
          <a:srcRect l="13182" t="0" r="0" b="53839"/>
          <a:stretch>
            <a:fillRect/>
          </a:stretch>
        </p:blipFill>
        <p:spPr>
          <a:xfrm>
            <a:off x="5405569" y="2154117"/>
            <a:ext cx="16548023" cy="2063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2" name="IMG_4163.png" descr="IMG_4163.png"/>
          <p:cNvPicPr>
            <a:picLocks noChangeAspect="1"/>
          </p:cNvPicPr>
          <p:nvPr/>
        </p:nvPicPr>
        <p:blipFill>
          <a:blip r:embed="rId11">
            <a:extLst/>
          </a:blip>
          <a:srcRect l="4758" t="46071" r="1278" b="7768"/>
          <a:stretch>
            <a:fillRect/>
          </a:stretch>
        </p:blipFill>
        <p:spPr>
          <a:xfrm>
            <a:off x="6469257" y="6108101"/>
            <a:ext cx="17098809" cy="1970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1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87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86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86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6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6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7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86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7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7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87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7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8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8" name="Google Shape;1919;p39"/>
          <p:cNvGrpSpPr/>
          <p:nvPr/>
        </p:nvGrpSpPr>
        <p:grpSpPr>
          <a:xfrm>
            <a:off x="21683829" y="7701794"/>
            <a:ext cx="2683645" cy="5154203"/>
            <a:chOff x="0" y="0"/>
            <a:chExt cx="2683643" cy="5154201"/>
          </a:xfrm>
        </p:grpSpPr>
        <p:sp>
          <p:nvSpPr>
            <p:cNvPr id="1883" name="Google Shape;1920;p39"/>
            <p:cNvSpPr/>
            <p:nvPr/>
          </p:nvSpPr>
          <p:spPr>
            <a:xfrm>
              <a:off x="1316294" y="4027122"/>
              <a:ext cx="1017076" cy="546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921;p39"/>
            <p:cNvSpPr/>
            <p:nvPr/>
          </p:nvSpPr>
          <p:spPr>
            <a:xfrm>
              <a:off x="1372257" y="4073987"/>
              <a:ext cx="892598" cy="45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22;p39"/>
            <p:cNvSpPr/>
            <p:nvPr/>
          </p:nvSpPr>
          <p:spPr>
            <a:xfrm>
              <a:off x="1473371" y="4144353"/>
              <a:ext cx="733573" cy="13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23;p39"/>
            <p:cNvSpPr/>
            <p:nvPr/>
          </p:nvSpPr>
          <p:spPr>
            <a:xfrm>
              <a:off x="1964133" y="4414137"/>
              <a:ext cx="254324" cy="29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24;p39"/>
            <p:cNvSpPr/>
            <p:nvPr/>
          </p:nvSpPr>
          <p:spPr>
            <a:xfrm>
              <a:off x="1593492" y="4273484"/>
              <a:ext cx="640527" cy="99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25;p39"/>
            <p:cNvSpPr/>
            <p:nvPr/>
          </p:nvSpPr>
          <p:spPr>
            <a:xfrm>
              <a:off x="1451112" y="4310565"/>
              <a:ext cx="179650" cy="47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26;p39"/>
            <p:cNvSpPr/>
            <p:nvPr/>
          </p:nvSpPr>
          <p:spPr>
            <a:xfrm>
              <a:off x="1399465" y="3635411"/>
              <a:ext cx="1045116" cy="52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27;p39"/>
            <p:cNvSpPr/>
            <p:nvPr/>
          </p:nvSpPr>
          <p:spPr>
            <a:xfrm>
              <a:off x="1455417" y="3652157"/>
              <a:ext cx="908258" cy="443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28;p39"/>
            <p:cNvSpPr/>
            <p:nvPr/>
          </p:nvSpPr>
          <p:spPr>
            <a:xfrm>
              <a:off x="1701906" y="3801958"/>
              <a:ext cx="662406" cy="14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29;p39"/>
            <p:cNvSpPr/>
            <p:nvPr/>
          </p:nvSpPr>
          <p:spPr>
            <a:xfrm>
              <a:off x="1548479" y="3948436"/>
              <a:ext cx="280087" cy="42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30;p39"/>
            <p:cNvSpPr/>
            <p:nvPr/>
          </p:nvSpPr>
          <p:spPr>
            <a:xfrm>
              <a:off x="1380962" y="3173522"/>
              <a:ext cx="1086277" cy="642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31;p39"/>
            <p:cNvSpPr/>
            <p:nvPr/>
          </p:nvSpPr>
          <p:spPr>
            <a:xfrm>
              <a:off x="1437009" y="3235070"/>
              <a:ext cx="940889" cy="51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32;p39"/>
            <p:cNvSpPr/>
            <p:nvPr/>
          </p:nvSpPr>
          <p:spPr>
            <a:xfrm>
              <a:off x="1595146" y="3502173"/>
              <a:ext cx="732419" cy="11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33;p39"/>
            <p:cNvSpPr/>
            <p:nvPr/>
          </p:nvSpPr>
          <p:spPr>
            <a:xfrm>
              <a:off x="1895828" y="3425039"/>
              <a:ext cx="446701" cy="91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34;p39"/>
            <p:cNvSpPr/>
            <p:nvPr/>
          </p:nvSpPr>
          <p:spPr>
            <a:xfrm>
              <a:off x="1380817" y="2137203"/>
              <a:ext cx="1225583" cy="750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35;p39"/>
            <p:cNvSpPr/>
            <p:nvPr/>
          </p:nvSpPr>
          <p:spPr>
            <a:xfrm>
              <a:off x="1437097" y="2198668"/>
              <a:ext cx="1093104" cy="61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36;p39"/>
            <p:cNvSpPr/>
            <p:nvPr/>
          </p:nvSpPr>
          <p:spPr>
            <a:xfrm>
              <a:off x="1926969" y="2329265"/>
              <a:ext cx="565826" cy="165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37;p39"/>
            <p:cNvSpPr/>
            <p:nvPr/>
          </p:nvSpPr>
          <p:spPr>
            <a:xfrm>
              <a:off x="1586501" y="2463593"/>
              <a:ext cx="848127" cy="233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38;p39"/>
            <p:cNvSpPr/>
            <p:nvPr/>
          </p:nvSpPr>
          <p:spPr>
            <a:xfrm>
              <a:off x="1510097" y="1702421"/>
              <a:ext cx="1173547" cy="68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2" name="Google Shape;1939;p39"/>
            <p:cNvSpPr/>
            <p:nvPr/>
          </p:nvSpPr>
          <p:spPr>
            <a:xfrm>
              <a:off x="1588684" y="1772643"/>
              <a:ext cx="1039249" cy="55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40;p39"/>
            <p:cNvSpPr/>
            <p:nvPr/>
          </p:nvSpPr>
          <p:spPr>
            <a:xfrm>
              <a:off x="1643860" y="1995794"/>
              <a:ext cx="514429" cy="12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4" name="Google Shape;1941;p39"/>
            <p:cNvSpPr/>
            <p:nvPr/>
          </p:nvSpPr>
          <p:spPr>
            <a:xfrm>
              <a:off x="1666381" y="1860128"/>
              <a:ext cx="623162" cy="15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5" name="Google Shape;1942;p39"/>
            <p:cNvSpPr/>
            <p:nvPr/>
          </p:nvSpPr>
          <p:spPr>
            <a:xfrm>
              <a:off x="1461730" y="1270991"/>
              <a:ext cx="1130214" cy="532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43;p39"/>
            <p:cNvSpPr/>
            <p:nvPr/>
          </p:nvSpPr>
          <p:spPr>
            <a:xfrm>
              <a:off x="1511717" y="1319469"/>
              <a:ext cx="1014293" cy="41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44;p39"/>
            <p:cNvSpPr/>
            <p:nvPr/>
          </p:nvSpPr>
          <p:spPr>
            <a:xfrm>
              <a:off x="1510028" y="1532523"/>
              <a:ext cx="752075" cy="59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45;p39"/>
            <p:cNvSpPr/>
            <p:nvPr/>
          </p:nvSpPr>
          <p:spPr>
            <a:xfrm>
              <a:off x="1503547" y="1400123"/>
              <a:ext cx="523467" cy="3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46;p39"/>
            <p:cNvSpPr/>
            <p:nvPr/>
          </p:nvSpPr>
          <p:spPr>
            <a:xfrm>
              <a:off x="1188371" y="788196"/>
              <a:ext cx="1196183" cy="463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47;p39"/>
            <p:cNvSpPr/>
            <p:nvPr/>
          </p:nvSpPr>
          <p:spPr>
            <a:xfrm>
              <a:off x="1244255" y="844759"/>
              <a:ext cx="1069878" cy="3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48;p39"/>
            <p:cNvSpPr/>
            <p:nvPr/>
          </p:nvSpPr>
          <p:spPr>
            <a:xfrm>
              <a:off x="1616609" y="1087854"/>
              <a:ext cx="642048" cy="48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49;p39"/>
            <p:cNvSpPr/>
            <p:nvPr/>
          </p:nvSpPr>
          <p:spPr>
            <a:xfrm>
              <a:off x="1432938" y="1000914"/>
              <a:ext cx="625878" cy="2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50;p39"/>
            <p:cNvSpPr/>
            <p:nvPr/>
          </p:nvSpPr>
          <p:spPr>
            <a:xfrm>
              <a:off x="1618000" y="893738"/>
              <a:ext cx="678553" cy="4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51;p39"/>
            <p:cNvSpPr/>
            <p:nvPr/>
          </p:nvSpPr>
          <p:spPr>
            <a:xfrm>
              <a:off x="853519" y="216992"/>
              <a:ext cx="1109122" cy="64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52;p39"/>
            <p:cNvSpPr/>
            <p:nvPr/>
          </p:nvSpPr>
          <p:spPr>
            <a:xfrm>
              <a:off x="909520" y="291362"/>
              <a:ext cx="941535" cy="510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53;p39"/>
            <p:cNvSpPr/>
            <p:nvPr/>
          </p:nvSpPr>
          <p:spPr>
            <a:xfrm>
              <a:off x="1087360" y="536679"/>
              <a:ext cx="662745" cy="17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54;p39"/>
            <p:cNvSpPr/>
            <p:nvPr/>
          </p:nvSpPr>
          <p:spPr>
            <a:xfrm>
              <a:off x="1074634" y="511874"/>
              <a:ext cx="501406" cy="13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55;p39"/>
            <p:cNvSpPr/>
            <p:nvPr/>
          </p:nvSpPr>
          <p:spPr>
            <a:xfrm>
              <a:off x="793732" y="0"/>
              <a:ext cx="1151867" cy="507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19" name="Google Shape;1956;p39"/>
            <p:cNvSpPr/>
            <p:nvPr/>
          </p:nvSpPr>
          <p:spPr>
            <a:xfrm>
              <a:off x="894557" y="62973"/>
              <a:ext cx="985110" cy="38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57;p39"/>
            <p:cNvSpPr/>
            <p:nvPr/>
          </p:nvSpPr>
          <p:spPr>
            <a:xfrm>
              <a:off x="1064206" y="229855"/>
              <a:ext cx="675038" cy="139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1" name="Google Shape;1958;p39"/>
            <p:cNvSpPr/>
            <p:nvPr/>
          </p:nvSpPr>
          <p:spPr>
            <a:xfrm>
              <a:off x="1046393" y="123097"/>
              <a:ext cx="751108" cy="150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22" name="Google Shape;1959;p39"/>
            <p:cNvSpPr/>
            <p:nvPr/>
          </p:nvSpPr>
          <p:spPr>
            <a:xfrm>
              <a:off x="1274429" y="2580447"/>
              <a:ext cx="1292567" cy="805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960;p39"/>
            <p:cNvSpPr/>
            <p:nvPr/>
          </p:nvSpPr>
          <p:spPr>
            <a:xfrm>
              <a:off x="1352798" y="2650670"/>
              <a:ext cx="1158097" cy="676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961;p39"/>
            <p:cNvSpPr/>
            <p:nvPr/>
          </p:nvSpPr>
          <p:spPr>
            <a:xfrm>
              <a:off x="1410719" y="2950077"/>
              <a:ext cx="668727" cy="18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62;p39"/>
            <p:cNvSpPr/>
            <p:nvPr/>
          </p:nvSpPr>
          <p:spPr>
            <a:xfrm>
              <a:off x="1438922" y="2805024"/>
              <a:ext cx="808470" cy="24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63;p39"/>
            <p:cNvSpPr/>
            <p:nvPr/>
          </p:nvSpPr>
          <p:spPr>
            <a:xfrm>
              <a:off x="1634640" y="2796351"/>
              <a:ext cx="532067" cy="12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964;p39"/>
            <p:cNvSpPr/>
            <p:nvPr/>
          </p:nvSpPr>
          <p:spPr>
            <a:xfrm>
              <a:off x="193267" y="4181685"/>
              <a:ext cx="1106134" cy="97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965;p39"/>
            <p:cNvSpPr/>
            <p:nvPr/>
          </p:nvSpPr>
          <p:spPr>
            <a:xfrm>
              <a:off x="121107" y="3067309"/>
              <a:ext cx="1860385" cy="11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966;p39"/>
            <p:cNvSpPr/>
            <p:nvPr/>
          </p:nvSpPr>
          <p:spPr>
            <a:xfrm>
              <a:off x="5301" y="2269393"/>
              <a:ext cx="1811883" cy="154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967;p39"/>
            <p:cNvSpPr/>
            <p:nvPr/>
          </p:nvSpPr>
          <p:spPr>
            <a:xfrm>
              <a:off x="121279" y="3653134"/>
              <a:ext cx="1158357" cy="58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968;p39"/>
            <p:cNvSpPr/>
            <p:nvPr/>
          </p:nvSpPr>
          <p:spPr>
            <a:xfrm>
              <a:off x="303592" y="3714474"/>
              <a:ext cx="316833" cy="16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69;p39"/>
            <p:cNvSpPr/>
            <p:nvPr/>
          </p:nvSpPr>
          <p:spPr>
            <a:xfrm>
              <a:off x="303592" y="3714474"/>
              <a:ext cx="828680" cy="20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70;p39"/>
            <p:cNvSpPr/>
            <p:nvPr/>
          </p:nvSpPr>
          <p:spPr>
            <a:xfrm>
              <a:off x="493927" y="4047568"/>
              <a:ext cx="508403" cy="18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71;p39"/>
            <p:cNvSpPr/>
            <p:nvPr/>
          </p:nvSpPr>
          <p:spPr>
            <a:xfrm>
              <a:off x="1627089" y="2852327"/>
              <a:ext cx="40643" cy="1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72;p39"/>
            <p:cNvSpPr/>
            <p:nvPr/>
          </p:nvSpPr>
          <p:spPr>
            <a:xfrm>
              <a:off x="1582908" y="2811057"/>
              <a:ext cx="55342" cy="129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973;p39"/>
            <p:cNvSpPr/>
            <p:nvPr/>
          </p:nvSpPr>
          <p:spPr>
            <a:xfrm>
              <a:off x="1184625" y="2593270"/>
              <a:ext cx="168588" cy="7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74;p39"/>
            <p:cNvSpPr/>
            <p:nvPr/>
          </p:nvSpPr>
          <p:spPr>
            <a:xfrm>
              <a:off x="1215049" y="2623185"/>
              <a:ext cx="128190" cy="84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975;p39"/>
            <p:cNvSpPr/>
            <p:nvPr/>
          </p:nvSpPr>
          <p:spPr>
            <a:xfrm>
              <a:off x="797389" y="2403678"/>
              <a:ext cx="67681" cy="13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76;p39"/>
            <p:cNvSpPr/>
            <p:nvPr/>
          </p:nvSpPr>
          <p:spPr>
            <a:xfrm>
              <a:off x="775225" y="2461833"/>
              <a:ext cx="59404" cy="13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977;p39"/>
            <p:cNvSpPr/>
            <p:nvPr/>
          </p:nvSpPr>
          <p:spPr>
            <a:xfrm>
              <a:off x="822409" y="3785409"/>
              <a:ext cx="309851" cy="13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978;p39"/>
            <p:cNvSpPr/>
            <p:nvPr/>
          </p:nvSpPr>
          <p:spPr>
            <a:xfrm>
              <a:off x="700737" y="3489602"/>
              <a:ext cx="94778" cy="54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979;p39"/>
            <p:cNvSpPr/>
            <p:nvPr/>
          </p:nvSpPr>
          <p:spPr>
            <a:xfrm>
              <a:off x="621387" y="3608052"/>
              <a:ext cx="116602" cy="17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980;p39"/>
            <p:cNvSpPr/>
            <p:nvPr/>
          </p:nvSpPr>
          <p:spPr>
            <a:xfrm>
              <a:off x="601926" y="4209379"/>
              <a:ext cx="1398185" cy="54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981;p39"/>
            <p:cNvSpPr/>
            <p:nvPr/>
          </p:nvSpPr>
          <p:spPr>
            <a:xfrm>
              <a:off x="1133503" y="4616466"/>
              <a:ext cx="332093" cy="136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982;p39"/>
            <p:cNvSpPr/>
            <p:nvPr/>
          </p:nvSpPr>
          <p:spPr>
            <a:xfrm>
              <a:off x="588208" y="4253514"/>
              <a:ext cx="430862" cy="41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6" name="Google Shape;1983;p39"/>
            <p:cNvSpPr/>
            <p:nvPr/>
          </p:nvSpPr>
          <p:spPr>
            <a:xfrm>
              <a:off x="1640364" y="3782769"/>
              <a:ext cx="244011" cy="178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84;p39"/>
            <p:cNvSpPr/>
            <p:nvPr/>
          </p:nvSpPr>
          <p:spPr>
            <a:xfrm>
              <a:off x="846720" y="4087706"/>
              <a:ext cx="96064" cy="5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85;p39"/>
            <p:cNvSpPr/>
            <p:nvPr/>
          </p:nvSpPr>
          <p:spPr>
            <a:xfrm>
              <a:off x="665820" y="4458424"/>
              <a:ext cx="67966" cy="11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49" name="Google Shape;1986;p39"/>
            <p:cNvSpPr/>
            <p:nvPr/>
          </p:nvSpPr>
          <p:spPr>
            <a:xfrm>
              <a:off x="596348" y="4656185"/>
              <a:ext cx="353254" cy="179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50" name="Google Shape;1987;p39"/>
            <p:cNvSpPr/>
            <p:nvPr/>
          </p:nvSpPr>
          <p:spPr>
            <a:xfrm>
              <a:off x="329102" y="3424412"/>
              <a:ext cx="287800" cy="152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88;p39"/>
            <p:cNvSpPr/>
            <p:nvPr/>
          </p:nvSpPr>
          <p:spPr>
            <a:xfrm>
              <a:off x="936040" y="3537606"/>
              <a:ext cx="290905" cy="18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89;p39"/>
            <p:cNvSpPr/>
            <p:nvPr/>
          </p:nvSpPr>
          <p:spPr>
            <a:xfrm rot="19800038">
              <a:off x="617969" y="3611107"/>
              <a:ext cx="171578" cy="9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90;p39"/>
            <p:cNvSpPr/>
            <p:nvPr/>
          </p:nvSpPr>
          <p:spPr>
            <a:xfrm flipH="1" rot="568350">
              <a:off x="393032" y="3235486"/>
              <a:ext cx="159036" cy="9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91;p39"/>
            <p:cNvSpPr/>
            <p:nvPr/>
          </p:nvSpPr>
          <p:spPr>
            <a:xfrm flipH="1">
              <a:off x="1095541" y="3387961"/>
              <a:ext cx="234105" cy="11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92;p39"/>
            <p:cNvSpPr/>
            <p:nvPr/>
          </p:nvSpPr>
          <p:spPr>
            <a:xfrm>
              <a:off x="0" y="3003218"/>
              <a:ext cx="738036" cy="738037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93;p39"/>
            <p:cNvSpPr/>
            <p:nvPr/>
          </p:nvSpPr>
          <p:spPr>
            <a:xfrm>
              <a:off x="796192" y="3147166"/>
              <a:ext cx="738036" cy="738036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94;p39"/>
            <p:cNvSpPr/>
            <p:nvPr/>
          </p:nvSpPr>
          <p:spPr>
            <a:xfrm>
              <a:off x="1499036" y="3682807"/>
              <a:ext cx="158611" cy="32219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61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5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96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963" name="IMG_4155.png" descr="IMG_4155.png"/>
          <p:cNvPicPr>
            <a:picLocks noChangeAspect="1"/>
          </p:cNvPicPr>
          <p:nvPr/>
        </p:nvPicPr>
        <p:blipFill>
          <a:blip r:embed="rId10">
            <a:extLst/>
          </a:blip>
          <a:srcRect l="0" t="2527" r="0" b="2527"/>
          <a:stretch>
            <a:fillRect/>
          </a:stretch>
        </p:blipFill>
        <p:spPr>
          <a:xfrm>
            <a:off x="4578860" y="1954718"/>
            <a:ext cx="16646650" cy="106648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2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98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96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96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6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6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7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96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7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97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7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8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8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984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997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992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996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993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4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5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998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21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019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أمثلة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أمثلة</a:t>
              </a:r>
            </a:p>
          </p:txBody>
        </p:sp>
      </p:grpSp>
      <p:grpSp>
        <p:nvGrpSpPr>
          <p:cNvPr id="202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022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23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202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2026" name="تحليل العدد إلى عوامله الأولية باستعمال الأسس"/>
          <p:cNvSpPr txBox="1"/>
          <p:nvPr/>
        </p:nvSpPr>
        <p:spPr>
          <a:xfrm>
            <a:off x="11972547" y="1526889"/>
            <a:ext cx="10261364" cy="163611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7112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algn="ctr" defTabSz="1097280">
              <a:defRPr sz="4440">
                <a:solidFill>
                  <a:srgbClr val="0042A9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تحليل العدد إلى عوامله الأولية باستعمال الأسس</a:t>
            </a:r>
          </a:p>
        </p:txBody>
      </p:sp>
      <p:pic>
        <p:nvPicPr>
          <p:cNvPr id="2027" name="IMG_0740.png" descr="IMG_0740.png"/>
          <p:cNvPicPr>
            <a:picLocks noChangeAspect="1"/>
          </p:cNvPicPr>
          <p:nvPr/>
        </p:nvPicPr>
        <p:blipFill>
          <a:blip r:embed="rId10">
            <a:extLst/>
          </a:blip>
          <a:srcRect l="16068" t="20280" r="30656" b="72191"/>
          <a:stretch>
            <a:fillRect/>
          </a:stretch>
        </p:blipFill>
        <p:spPr>
          <a:xfrm>
            <a:off x="9973598" y="3051754"/>
            <a:ext cx="13703693" cy="1352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8" name="تجميع" descr="تجميع"/>
          <p:cNvPicPr>
            <a:picLocks noChangeAspect="1"/>
          </p:cNvPicPr>
          <p:nvPr/>
        </p:nvPicPr>
        <p:blipFill>
          <a:blip r:embed="rId10">
            <a:extLst/>
          </a:blip>
          <a:srcRect l="64075" t="26102" r="27876" b="67115"/>
          <a:stretch>
            <a:fillRect/>
          </a:stretch>
        </p:blipFill>
        <p:spPr>
          <a:xfrm>
            <a:off x="19709500" y="4290004"/>
            <a:ext cx="2116931" cy="1246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9" name="IMG_0740.png" descr="IMG_0740.png"/>
          <p:cNvPicPr>
            <a:picLocks noChangeAspect="1"/>
          </p:cNvPicPr>
          <p:nvPr/>
        </p:nvPicPr>
        <p:blipFill>
          <a:blip r:embed="rId10">
            <a:extLst/>
          </a:blip>
          <a:srcRect l="14612" t="31643" r="30551" b="55951"/>
          <a:stretch>
            <a:fillRect/>
          </a:stretch>
        </p:blipFill>
        <p:spPr>
          <a:xfrm>
            <a:off x="5555853" y="4290004"/>
            <a:ext cx="13272201" cy="2097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0" name="IMG_0740.png" descr="IMG_0740.png"/>
          <p:cNvPicPr>
            <a:picLocks noChangeAspect="1"/>
          </p:cNvPicPr>
          <p:nvPr/>
        </p:nvPicPr>
        <p:blipFill>
          <a:blip r:embed="rId10">
            <a:extLst/>
          </a:blip>
          <a:srcRect l="64189" t="43785" r="27876" b="50166"/>
          <a:stretch>
            <a:fillRect/>
          </a:stretch>
        </p:blipFill>
        <p:spPr>
          <a:xfrm>
            <a:off x="19722595" y="7136450"/>
            <a:ext cx="2103990" cy="112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1" name="IMG_0740.png" descr="IMG_0740.png"/>
          <p:cNvPicPr>
            <a:picLocks noChangeAspect="1"/>
          </p:cNvPicPr>
          <p:nvPr/>
        </p:nvPicPr>
        <p:blipFill>
          <a:blip r:embed="rId10">
            <a:extLst/>
          </a:blip>
          <a:srcRect l="14612" t="49082" r="30892" b="38064"/>
          <a:stretch>
            <a:fillRect/>
          </a:stretch>
        </p:blipFill>
        <p:spPr>
          <a:xfrm>
            <a:off x="4376850" y="7071759"/>
            <a:ext cx="14386467" cy="2370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2" name="IMG_4166.png" descr="IMG_4166.png"/>
          <p:cNvPicPr>
            <a:picLocks noChangeAspect="1"/>
          </p:cNvPicPr>
          <p:nvPr/>
        </p:nvPicPr>
        <p:blipFill>
          <a:blip r:embed="rId11">
            <a:extLst/>
          </a:blip>
          <a:srcRect l="85122" t="0" r="0" b="60397"/>
          <a:stretch>
            <a:fillRect/>
          </a:stretch>
        </p:blipFill>
        <p:spPr>
          <a:xfrm>
            <a:off x="19831182" y="9857265"/>
            <a:ext cx="2187233" cy="1213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3" name="IMG_4166.png" descr="IMG_4166.png"/>
          <p:cNvPicPr>
            <a:picLocks noChangeAspect="1"/>
          </p:cNvPicPr>
          <p:nvPr/>
        </p:nvPicPr>
        <p:blipFill>
          <a:blip r:embed="rId11">
            <a:extLst/>
          </a:blip>
          <a:srcRect l="2780" t="34904" r="6050" b="0"/>
          <a:stretch>
            <a:fillRect/>
          </a:stretch>
        </p:blipFill>
        <p:spPr>
          <a:xfrm>
            <a:off x="5262842" y="10182049"/>
            <a:ext cx="13403545" cy="19953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2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05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03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03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3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3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4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03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4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4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04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4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5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7" dur="1000"/>
                                        <p:tgtEl>
                                          <p:spTgt spid="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9" grpId="4"/>
      <p:bldP build="whole" bldLvl="1" animBg="1" rev="0" advAuto="0" spid="2026" grpId="1"/>
      <p:bldP build="whole" bldLvl="1" animBg="1" rev="0" advAuto="0" spid="2031" grpId="5"/>
      <p:bldP build="whole" bldLvl="1" animBg="1" rev="0" advAuto="0" spid="2028" grpId="3"/>
      <p:bldP build="whole" bldLvl="1" animBg="1" rev="0" advAuto="0" spid="2027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205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5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59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057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5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35" name="Google Shape;1919;p39"/>
          <p:cNvGrpSpPr/>
          <p:nvPr/>
        </p:nvGrpSpPr>
        <p:grpSpPr>
          <a:xfrm>
            <a:off x="21683829" y="7701794"/>
            <a:ext cx="2683645" cy="5154203"/>
            <a:chOff x="0" y="0"/>
            <a:chExt cx="2683643" cy="5154201"/>
          </a:xfrm>
        </p:grpSpPr>
        <p:sp>
          <p:nvSpPr>
            <p:cNvPr id="2060" name="Google Shape;1920;p39"/>
            <p:cNvSpPr/>
            <p:nvPr/>
          </p:nvSpPr>
          <p:spPr>
            <a:xfrm>
              <a:off x="1316294" y="4027122"/>
              <a:ext cx="1017076" cy="546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21;p39"/>
            <p:cNvSpPr/>
            <p:nvPr/>
          </p:nvSpPr>
          <p:spPr>
            <a:xfrm>
              <a:off x="1372257" y="4073987"/>
              <a:ext cx="892598" cy="45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22;p39"/>
            <p:cNvSpPr/>
            <p:nvPr/>
          </p:nvSpPr>
          <p:spPr>
            <a:xfrm>
              <a:off x="1473371" y="4144353"/>
              <a:ext cx="733573" cy="13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23;p39"/>
            <p:cNvSpPr/>
            <p:nvPr/>
          </p:nvSpPr>
          <p:spPr>
            <a:xfrm>
              <a:off x="1964133" y="4414137"/>
              <a:ext cx="254324" cy="29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24;p39"/>
            <p:cNvSpPr/>
            <p:nvPr/>
          </p:nvSpPr>
          <p:spPr>
            <a:xfrm>
              <a:off x="1593492" y="4273484"/>
              <a:ext cx="640527" cy="99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25;p39"/>
            <p:cNvSpPr/>
            <p:nvPr/>
          </p:nvSpPr>
          <p:spPr>
            <a:xfrm>
              <a:off x="1451112" y="4310565"/>
              <a:ext cx="179650" cy="47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26;p39"/>
            <p:cNvSpPr/>
            <p:nvPr/>
          </p:nvSpPr>
          <p:spPr>
            <a:xfrm>
              <a:off x="1399465" y="3635411"/>
              <a:ext cx="1045116" cy="52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27;p39"/>
            <p:cNvSpPr/>
            <p:nvPr/>
          </p:nvSpPr>
          <p:spPr>
            <a:xfrm>
              <a:off x="1455417" y="3652157"/>
              <a:ext cx="908258" cy="443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28;p39"/>
            <p:cNvSpPr/>
            <p:nvPr/>
          </p:nvSpPr>
          <p:spPr>
            <a:xfrm>
              <a:off x="1701906" y="3801958"/>
              <a:ext cx="662406" cy="14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29;p39"/>
            <p:cNvSpPr/>
            <p:nvPr/>
          </p:nvSpPr>
          <p:spPr>
            <a:xfrm>
              <a:off x="1548479" y="3948436"/>
              <a:ext cx="280087" cy="42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30;p39"/>
            <p:cNvSpPr/>
            <p:nvPr/>
          </p:nvSpPr>
          <p:spPr>
            <a:xfrm>
              <a:off x="1380962" y="3173522"/>
              <a:ext cx="1086277" cy="642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31;p39"/>
            <p:cNvSpPr/>
            <p:nvPr/>
          </p:nvSpPr>
          <p:spPr>
            <a:xfrm>
              <a:off x="1437009" y="3235070"/>
              <a:ext cx="940889" cy="51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32;p39"/>
            <p:cNvSpPr/>
            <p:nvPr/>
          </p:nvSpPr>
          <p:spPr>
            <a:xfrm>
              <a:off x="1595146" y="3502173"/>
              <a:ext cx="732419" cy="11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33;p39"/>
            <p:cNvSpPr/>
            <p:nvPr/>
          </p:nvSpPr>
          <p:spPr>
            <a:xfrm>
              <a:off x="1895828" y="3425039"/>
              <a:ext cx="446701" cy="91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34;p39"/>
            <p:cNvSpPr/>
            <p:nvPr/>
          </p:nvSpPr>
          <p:spPr>
            <a:xfrm>
              <a:off x="1380817" y="2137203"/>
              <a:ext cx="1225583" cy="750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35;p39"/>
            <p:cNvSpPr/>
            <p:nvPr/>
          </p:nvSpPr>
          <p:spPr>
            <a:xfrm>
              <a:off x="1437097" y="2198668"/>
              <a:ext cx="1093104" cy="61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36;p39"/>
            <p:cNvSpPr/>
            <p:nvPr/>
          </p:nvSpPr>
          <p:spPr>
            <a:xfrm>
              <a:off x="1926969" y="2329265"/>
              <a:ext cx="565826" cy="165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37;p39"/>
            <p:cNvSpPr/>
            <p:nvPr/>
          </p:nvSpPr>
          <p:spPr>
            <a:xfrm>
              <a:off x="1586501" y="2463593"/>
              <a:ext cx="848127" cy="233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38;p39"/>
            <p:cNvSpPr/>
            <p:nvPr/>
          </p:nvSpPr>
          <p:spPr>
            <a:xfrm>
              <a:off x="1510097" y="1702421"/>
              <a:ext cx="1173547" cy="68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9" name="Google Shape;1939;p39"/>
            <p:cNvSpPr/>
            <p:nvPr/>
          </p:nvSpPr>
          <p:spPr>
            <a:xfrm>
              <a:off x="1588684" y="1772643"/>
              <a:ext cx="1039249" cy="55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40;p39"/>
            <p:cNvSpPr/>
            <p:nvPr/>
          </p:nvSpPr>
          <p:spPr>
            <a:xfrm>
              <a:off x="1643860" y="1995794"/>
              <a:ext cx="514429" cy="12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1" name="Google Shape;1941;p39"/>
            <p:cNvSpPr/>
            <p:nvPr/>
          </p:nvSpPr>
          <p:spPr>
            <a:xfrm>
              <a:off x="1666381" y="1860128"/>
              <a:ext cx="623162" cy="15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2" name="Google Shape;1942;p39"/>
            <p:cNvSpPr/>
            <p:nvPr/>
          </p:nvSpPr>
          <p:spPr>
            <a:xfrm>
              <a:off x="1461730" y="1270991"/>
              <a:ext cx="1130214" cy="532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43;p39"/>
            <p:cNvSpPr/>
            <p:nvPr/>
          </p:nvSpPr>
          <p:spPr>
            <a:xfrm>
              <a:off x="1511717" y="1319469"/>
              <a:ext cx="1014293" cy="41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44;p39"/>
            <p:cNvSpPr/>
            <p:nvPr/>
          </p:nvSpPr>
          <p:spPr>
            <a:xfrm>
              <a:off x="1510028" y="1532523"/>
              <a:ext cx="752075" cy="59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45;p39"/>
            <p:cNvSpPr/>
            <p:nvPr/>
          </p:nvSpPr>
          <p:spPr>
            <a:xfrm>
              <a:off x="1503547" y="1400123"/>
              <a:ext cx="523467" cy="3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46;p39"/>
            <p:cNvSpPr/>
            <p:nvPr/>
          </p:nvSpPr>
          <p:spPr>
            <a:xfrm>
              <a:off x="1188371" y="788196"/>
              <a:ext cx="1196183" cy="463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47;p39"/>
            <p:cNvSpPr/>
            <p:nvPr/>
          </p:nvSpPr>
          <p:spPr>
            <a:xfrm>
              <a:off x="1244255" y="844759"/>
              <a:ext cx="1069878" cy="3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48;p39"/>
            <p:cNvSpPr/>
            <p:nvPr/>
          </p:nvSpPr>
          <p:spPr>
            <a:xfrm>
              <a:off x="1616609" y="1087854"/>
              <a:ext cx="642048" cy="48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49;p39"/>
            <p:cNvSpPr/>
            <p:nvPr/>
          </p:nvSpPr>
          <p:spPr>
            <a:xfrm>
              <a:off x="1432938" y="1000914"/>
              <a:ext cx="625878" cy="2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50;p39"/>
            <p:cNvSpPr/>
            <p:nvPr/>
          </p:nvSpPr>
          <p:spPr>
            <a:xfrm>
              <a:off x="1618000" y="893738"/>
              <a:ext cx="678553" cy="4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51;p39"/>
            <p:cNvSpPr/>
            <p:nvPr/>
          </p:nvSpPr>
          <p:spPr>
            <a:xfrm>
              <a:off x="853519" y="216992"/>
              <a:ext cx="1109122" cy="64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52;p39"/>
            <p:cNvSpPr/>
            <p:nvPr/>
          </p:nvSpPr>
          <p:spPr>
            <a:xfrm>
              <a:off x="909520" y="291362"/>
              <a:ext cx="941535" cy="510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53;p39"/>
            <p:cNvSpPr/>
            <p:nvPr/>
          </p:nvSpPr>
          <p:spPr>
            <a:xfrm>
              <a:off x="1087360" y="536679"/>
              <a:ext cx="662745" cy="17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54;p39"/>
            <p:cNvSpPr/>
            <p:nvPr/>
          </p:nvSpPr>
          <p:spPr>
            <a:xfrm>
              <a:off x="1074634" y="511874"/>
              <a:ext cx="501406" cy="13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55;p39"/>
            <p:cNvSpPr/>
            <p:nvPr/>
          </p:nvSpPr>
          <p:spPr>
            <a:xfrm>
              <a:off x="793732" y="0"/>
              <a:ext cx="1151867" cy="507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6" name="Google Shape;1956;p39"/>
            <p:cNvSpPr/>
            <p:nvPr/>
          </p:nvSpPr>
          <p:spPr>
            <a:xfrm>
              <a:off x="894557" y="62973"/>
              <a:ext cx="985110" cy="38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57;p39"/>
            <p:cNvSpPr/>
            <p:nvPr/>
          </p:nvSpPr>
          <p:spPr>
            <a:xfrm>
              <a:off x="1064206" y="229855"/>
              <a:ext cx="675038" cy="139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8" name="Google Shape;1958;p39"/>
            <p:cNvSpPr/>
            <p:nvPr/>
          </p:nvSpPr>
          <p:spPr>
            <a:xfrm>
              <a:off x="1046393" y="123097"/>
              <a:ext cx="751108" cy="150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9" name="Google Shape;1959;p39"/>
            <p:cNvSpPr/>
            <p:nvPr/>
          </p:nvSpPr>
          <p:spPr>
            <a:xfrm>
              <a:off x="1274429" y="2580447"/>
              <a:ext cx="1292567" cy="805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60;p39"/>
            <p:cNvSpPr/>
            <p:nvPr/>
          </p:nvSpPr>
          <p:spPr>
            <a:xfrm>
              <a:off x="1352798" y="2650670"/>
              <a:ext cx="1158097" cy="676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61;p39"/>
            <p:cNvSpPr/>
            <p:nvPr/>
          </p:nvSpPr>
          <p:spPr>
            <a:xfrm>
              <a:off x="1410719" y="2950077"/>
              <a:ext cx="668727" cy="18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62;p39"/>
            <p:cNvSpPr/>
            <p:nvPr/>
          </p:nvSpPr>
          <p:spPr>
            <a:xfrm>
              <a:off x="1438922" y="2805024"/>
              <a:ext cx="808470" cy="24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63;p39"/>
            <p:cNvSpPr/>
            <p:nvPr/>
          </p:nvSpPr>
          <p:spPr>
            <a:xfrm>
              <a:off x="1634640" y="2796351"/>
              <a:ext cx="532067" cy="12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64;p39"/>
            <p:cNvSpPr/>
            <p:nvPr/>
          </p:nvSpPr>
          <p:spPr>
            <a:xfrm>
              <a:off x="193267" y="4181685"/>
              <a:ext cx="1106134" cy="97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65;p39"/>
            <p:cNvSpPr/>
            <p:nvPr/>
          </p:nvSpPr>
          <p:spPr>
            <a:xfrm>
              <a:off x="121107" y="3067309"/>
              <a:ext cx="1860385" cy="11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66;p39"/>
            <p:cNvSpPr/>
            <p:nvPr/>
          </p:nvSpPr>
          <p:spPr>
            <a:xfrm>
              <a:off x="5301" y="2269393"/>
              <a:ext cx="1811883" cy="154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67;p39"/>
            <p:cNvSpPr/>
            <p:nvPr/>
          </p:nvSpPr>
          <p:spPr>
            <a:xfrm>
              <a:off x="121279" y="3653134"/>
              <a:ext cx="1158357" cy="58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68;p39"/>
            <p:cNvSpPr/>
            <p:nvPr/>
          </p:nvSpPr>
          <p:spPr>
            <a:xfrm>
              <a:off x="303592" y="3714474"/>
              <a:ext cx="316833" cy="16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69;p39"/>
            <p:cNvSpPr/>
            <p:nvPr/>
          </p:nvSpPr>
          <p:spPr>
            <a:xfrm>
              <a:off x="303592" y="3714474"/>
              <a:ext cx="828680" cy="20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70;p39"/>
            <p:cNvSpPr/>
            <p:nvPr/>
          </p:nvSpPr>
          <p:spPr>
            <a:xfrm>
              <a:off x="493927" y="4047568"/>
              <a:ext cx="508403" cy="18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71;p39"/>
            <p:cNvSpPr/>
            <p:nvPr/>
          </p:nvSpPr>
          <p:spPr>
            <a:xfrm>
              <a:off x="1627089" y="2852327"/>
              <a:ext cx="40643" cy="1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72;p39"/>
            <p:cNvSpPr/>
            <p:nvPr/>
          </p:nvSpPr>
          <p:spPr>
            <a:xfrm>
              <a:off x="1582908" y="2811057"/>
              <a:ext cx="55342" cy="129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73;p39"/>
            <p:cNvSpPr/>
            <p:nvPr/>
          </p:nvSpPr>
          <p:spPr>
            <a:xfrm>
              <a:off x="1184625" y="2593270"/>
              <a:ext cx="168588" cy="7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74;p39"/>
            <p:cNvSpPr/>
            <p:nvPr/>
          </p:nvSpPr>
          <p:spPr>
            <a:xfrm>
              <a:off x="1215049" y="2623185"/>
              <a:ext cx="128190" cy="84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75;p39"/>
            <p:cNvSpPr/>
            <p:nvPr/>
          </p:nvSpPr>
          <p:spPr>
            <a:xfrm>
              <a:off x="797389" y="2403678"/>
              <a:ext cx="67681" cy="13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76;p39"/>
            <p:cNvSpPr/>
            <p:nvPr/>
          </p:nvSpPr>
          <p:spPr>
            <a:xfrm>
              <a:off x="775225" y="2461833"/>
              <a:ext cx="59404" cy="13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77;p39"/>
            <p:cNvSpPr/>
            <p:nvPr/>
          </p:nvSpPr>
          <p:spPr>
            <a:xfrm>
              <a:off x="822409" y="3785409"/>
              <a:ext cx="309851" cy="13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78;p39"/>
            <p:cNvSpPr/>
            <p:nvPr/>
          </p:nvSpPr>
          <p:spPr>
            <a:xfrm>
              <a:off x="700737" y="3489602"/>
              <a:ext cx="94778" cy="54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79;p39"/>
            <p:cNvSpPr/>
            <p:nvPr/>
          </p:nvSpPr>
          <p:spPr>
            <a:xfrm>
              <a:off x="621387" y="3608052"/>
              <a:ext cx="116602" cy="17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80;p39"/>
            <p:cNvSpPr/>
            <p:nvPr/>
          </p:nvSpPr>
          <p:spPr>
            <a:xfrm>
              <a:off x="601926" y="4209379"/>
              <a:ext cx="1398185" cy="54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81;p39"/>
            <p:cNvSpPr/>
            <p:nvPr/>
          </p:nvSpPr>
          <p:spPr>
            <a:xfrm>
              <a:off x="1133503" y="4616466"/>
              <a:ext cx="332093" cy="136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82;p39"/>
            <p:cNvSpPr/>
            <p:nvPr/>
          </p:nvSpPr>
          <p:spPr>
            <a:xfrm>
              <a:off x="588208" y="4253514"/>
              <a:ext cx="430862" cy="41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83;p39"/>
            <p:cNvSpPr/>
            <p:nvPr/>
          </p:nvSpPr>
          <p:spPr>
            <a:xfrm>
              <a:off x="1640364" y="3782769"/>
              <a:ext cx="244011" cy="178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84;p39"/>
            <p:cNvSpPr/>
            <p:nvPr/>
          </p:nvSpPr>
          <p:spPr>
            <a:xfrm>
              <a:off x="846720" y="4087706"/>
              <a:ext cx="96064" cy="5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85;p39"/>
            <p:cNvSpPr/>
            <p:nvPr/>
          </p:nvSpPr>
          <p:spPr>
            <a:xfrm>
              <a:off x="665820" y="4458424"/>
              <a:ext cx="67966" cy="11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6" name="Google Shape;1986;p39"/>
            <p:cNvSpPr/>
            <p:nvPr/>
          </p:nvSpPr>
          <p:spPr>
            <a:xfrm>
              <a:off x="596348" y="4656185"/>
              <a:ext cx="353254" cy="179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7" name="Google Shape;1987;p39"/>
            <p:cNvSpPr/>
            <p:nvPr/>
          </p:nvSpPr>
          <p:spPr>
            <a:xfrm>
              <a:off x="329102" y="3424412"/>
              <a:ext cx="287800" cy="152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88;p39"/>
            <p:cNvSpPr/>
            <p:nvPr/>
          </p:nvSpPr>
          <p:spPr>
            <a:xfrm>
              <a:off x="936040" y="3537606"/>
              <a:ext cx="290905" cy="18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89;p39"/>
            <p:cNvSpPr/>
            <p:nvPr/>
          </p:nvSpPr>
          <p:spPr>
            <a:xfrm rot="19800038">
              <a:off x="617969" y="3611107"/>
              <a:ext cx="171578" cy="9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90;p39"/>
            <p:cNvSpPr/>
            <p:nvPr/>
          </p:nvSpPr>
          <p:spPr>
            <a:xfrm flipH="1" rot="568350">
              <a:off x="393032" y="3235486"/>
              <a:ext cx="159036" cy="9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91;p39"/>
            <p:cNvSpPr/>
            <p:nvPr/>
          </p:nvSpPr>
          <p:spPr>
            <a:xfrm flipH="1">
              <a:off x="1095541" y="3387961"/>
              <a:ext cx="234105" cy="11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992;p39"/>
            <p:cNvSpPr/>
            <p:nvPr/>
          </p:nvSpPr>
          <p:spPr>
            <a:xfrm>
              <a:off x="0" y="3003218"/>
              <a:ext cx="738036" cy="738037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93;p39"/>
            <p:cNvSpPr/>
            <p:nvPr/>
          </p:nvSpPr>
          <p:spPr>
            <a:xfrm>
              <a:off x="796192" y="3147166"/>
              <a:ext cx="738036" cy="738036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94;p39"/>
            <p:cNvSpPr/>
            <p:nvPr/>
          </p:nvSpPr>
          <p:spPr>
            <a:xfrm>
              <a:off x="1499036" y="3682807"/>
              <a:ext cx="158611" cy="32219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3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13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13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40" name="IMG_4167.png" descr="IMG_4167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70901" y="2154117"/>
            <a:ext cx="19262726" cy="33775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15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14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14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4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4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5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14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4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5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15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5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5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6" name="Google Shape;1919;p39"/>
          <p:cNvGrpSpPr/>
          <p:nvPr/>
        </p:nvGrpSpPr>
        <p:grpSpPr>
          <a:xfrm>
            <a:off x="21683829" y="7701794"/>
            <a:ext cx="2683645" cy="5154203"/>
            <a:chOff x="0" y="0"/>
            <a:chExt cx="2683643" cy="5154201"/>
          </a:xfrm>
        </p:grpSpPr>
        <p:sp>
          <p:nvSpPr>
            <p:cNvPr id="2161" name="Google Shape;1920;p39"/>
            <p:cNvSpPr/>
            <p:nvPr/>
          </p:nvSpPr>
          <p:spPr>
            <a:xfrm>
              <a:off x="1316294" y="4027122"/>
              <a:ext cx="1017076" cy="546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21;p39"/>
            <p:cNvSpPr/>
            <p:nvPr/>
          </p:nvSpPr>
          <p:spPr>
            <a:xfrm>
              <a:off x="1372257" y="4073987"/>
              <a:ext cx="892598" cy="45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22;p39"/>
            <p:cNvSpPr/>
            <p:nvPr/>
          </p:nvSpPr>
          <p:spPr>
            <a:xfrm>
              <a:off x="1473371" y="4144353"/>
              <a:ext cx="733573" cy="13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23;p39"/>
            <p:cNvSpPr/>
            <p:nvPr/>
          </p:nvSpPr>
          <p:spPr>
            <a:xfrm>
              <a:off x="1964133" y="4414137"/>
              <a:ext cx="254324" cy="29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24;p39"/>
            <p:cNvSpPr/>
            <p:nvPr/>
          </p:nvSpPr>
          <p:spPr>
            <a:xfrm>
              <a:off x="1593492" y="4273484"/>
              <a:ext cx="640527" cy="99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25;p39"/>
            <p:cNvSpPr/>
            <p:nvPr/>
          </p:nvSpPr>
          <p:spPr>
            <a:xfrm>
              <a:off x="1451112" y="4310565"/>
              <a:ext cx="179650" cy="47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26;p39"/>
            <p:cNvSpPr/>
            <p:nvPr/>
          </p:nvSpPr>
          <p:spPr>
            <a:xfrm>
              <a:off x="1399465" y="3635411"/>
              <a:ext cx="1045116" cy="52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27;p39"/>
            <p:cNvSpPr/>
            <p:nvPr/>
          </p:nvSpPr>
          <p:spPr>
            <a:xfrm>
              <a:off x="1455417" y="3652157"/>
              <a:ext cx="908258" cy="443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28;p39"/>
            <p:cNvSpPr/>
            <p:nvPr/>
          </p:nvSpPr>
          <p:spPr>
            <a:xfrm>
              <a:off x="1701906" y="3801958"/>
              <a:ext cx="662406" cy="14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29;p39"/>
            <p:cNvSpPr/>
            <p:nvPr/>
          </p:nvSpPr>
          <p:spPr>
            <a:xfrm>
              <a:off x="1548479" y="3948436"/>
              <a:ext cx="280087" cy="42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30;p39"/>
            <p:cNvSpPr/>
            <p:nvPr/>
          </p:nvSpPr>
          <p:spPr>
            <a:xfrm>
              <a:off x="1380962" y="3173522"/>
              <a:ext cx="1086277" cy="642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31;p39"/>
            <p:cNvSpPr/>
            <p:nvPr/>
          </p:nvSpPr>
          <p:spPr>
            <a:xfrm>
              <a:off x="1437009" y="3235070"/>
              <a:ext cx="940889" cy="51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32;p39"/>
            <p:cNvSpPr/>
            <p:nvPr/>
          </p:nvSpPr>
          <p:spPr>
            <a:xfrm>
              <a:off x="1595146" y="3502173"/>
              <a:ext cx="732419" cy="11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33;p39"/>
            <p:cNvSpPr/>
            <p:nvPr/>
          </p:nvSpPr>
          <p:spPr>
            <a:xfrm>
              <a:off x="1895828" y="3425039"/>
              <a:ext cx="446701" cy="91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34;p39"/>
            <p:cNvSpPr/>
            <p:nvPr/>
          </p:nvSpPr>
          <p:spPr>
            <a:xfrm>
              <a:off x="1380817" y="2137203"/>
              <a:ext cx="1225583" cy="750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35;p39"/>
            <p:cNvSpPr/>
            <p:nvPr/>
          </p:nvSpPr>
          <p:spPr>
            <a:xfrm>
              <a:off x="1437097" y="2198668"/>
              <a:ext cx="1093104" cy="61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936;p39"/>
            <p:cNvSpPr/>
            <p:nvPr/>
          </p:nvSpPr>
          <p:spPr>
            <a:xfrm>
              <a:off x="1926969" y="2329265"/>
              <a:ext cx="565826" cy="165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37;p39"/>
            <p:cNvSpPr/>
            <p:nvPr/>
          </p:nvSpPr>
          <p:spPr>
            <a:xfrm>
              <a:off x="1586501" y="2463593"/>
              <a:ext cx="848127" cy="233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38;p39"/>
            <p:cNvSpPr/>
            <p:nvPr/>
          </p:nvSpPr>
          <p:spPr>
            <a:xfrm>
              <a:off x="1510097" y="1702421"/>
              <a:ext cx="1173547" cy="68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0" name="Google Shape;1939;p39"/>
            <p:cNvSpPr/>
            <p:nvPr/>
          </p:nvSpPr>
          <p:spPr>
            <a:xfrm>
              <a:off x="1588684" y="1772643"/>
              <a:ext cx="1039249" cy="55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40;p39"/>
            <p:cNvSpPr/>
            <p:nvPr/>
          </p:nvSpPr>
          <p:spPr>
            <a:xfrm>
              <a:off x="1643860" y="1995794"/>
              <a:ext cx="514429" cy="12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2" name="Google Shape;1941;p39"/>
            <p:cNvSpPr/>
            <p:nvPr/>
          </p:nvSpPr>
          <p:spPr>
            <a:xfrm>
              <a:off x="1666381" y="1860128"/>
              <a:ext cx="623162" cy="15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3" name="Google Shape;1942;p39"/>
            <p:cNvSpPr/>
            <p:nvPr/>
          </p:nvSpPr>
          <p:spPr>
            <a:xfrm>
              <a:off x="1461730" y="1270991"/>
              <a:ext cx="1130214" cy="532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43;p39"/>
            <p:cNvSpPr/>
            <p:nvPr/>
          </p:nvSpPr>
          <p:spPr>
            <a:xfrm>
              <a:off x="1511717" y="1319469"/>
              <a:ext cx="1014293" cy="41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44;p39"/>
            <p:cNvSpPr/>
            <p:nvPr/>
          </p:nvSpPr>
          <p:spPr>
            <a:xfrm>
              <a:off x="1510028" y="1532523"/>
              <a:ext cx="752075" cy="59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45;p39"/>
            <p:cNvSpPr/>
            <p:nvPr/>
          </p:nvSpPr>
          <p:spPr>
            <a:xfrm>
              <a:off x="1503547" y="1400123"/>
              <a:ext cx="523467" cy="3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46;p39"/>
            <p:cNvSpPr/>
            <p:nvPr/>
          </p:nvSpPr>
          <p:spPr>
            <a:xfrm>
              <a:off x="1188371" y="788196"/>
              <a:ext cx="1196183" cy="463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47;p39"/>
            <p:cNvSpPr/>
            <p:nvPr/>
          </p:nvSpPr>
          <p:spPr>
            <a:xfrm>
              <a:off x="1244255" y="844759"/>
              <a:ext cx="1069878" cy="3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48;p39"/>
            <p:cNvSpPr/>
            <p:nvPr/>
          </p:nvSpPr>
          <p:spPr>
            <a:xfrm>
              <a:off x="1616609" y="1087854"/>
              <a:ext cx="642048" cy="48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49;p39"/>
            <p:cNvSpPr/>
            <p:nvPr/>
          </p:nvSpPr>
          <p:spPr>
            <a:xfrm>
              <a:off x="1432938" y="1000914"/>
              <a:ext cx="625878" cy="2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50;p39"/>
            <p:cNvSpPr/>
            <p:nvPr/>
          </p:nvSpPr>
          <p:spPr>
            <a:xfrm>
              <a:off x="1618000" y="893738"/>
              <a:ext cx="678553" cy="4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51;p39"/>
            <p:cNvSpPr/>
            <p:nvPr/>
          </p:nvSpPr>
          <p:spPr>
            <a:xfrm>
              <a:off x="853519" y="216992"/>
              <a:ext cx="1109122" cy="64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52;p39"/>
            <p:cNvSpPr/>
            <p:nvPr/>
          </p:nvSpPr>
          <p:spPr>
            <a:xfrm>
              <a:off x="909520" y="291362"/>
              <a:ext cx="941535" cy="510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4" name="Google Shape;1953;p39"/>
            <p:cNvSpPr/>
            <p:nvPr/>
          </p:nvSpPr>
          <p:spPr>
            <a:xfrm>
              <a:off x="1087360" y="536679"/>
              <a:ext cx="662745" cy="17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54;p39"/>
            <p:cNvSpPr/>
            <p:nvPr/>
          </p:nvSpPr>
          <p:spPr>
            <a:xfrm>
              <a:off x="1074634" y="511874"/>
              <a:ext cx="501406" cy="13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55;p39"/>
            <p:cNvSpPr/>
            <p:nvPr/>
          </p:nvSpPr>
          <p:spPr>
            <a:xfrm>
              <a:off x="793732" y="0"/>
              <a:ext cx="1151867" cy="507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7" name="Google Shape;1956;p39"/>
            <p:cNvSpPr/>
            <p:nvPr/>
          </p:nvSpPr>
          <p:spPr>
            <a:xfrm>
              <a:off x="894557" y="62973"/>
              <a:ext cx="985110" cy="38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57;p39"/>
            <p:cNvSpPr/>
            <p:nvPr/>
          </p:nvSpPr>
          <p:spPr>
            <a:xfrm>
              <a:off x="1064206" y="229855"/>
              <a:ext cx="675038" cy="139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9" name="Google Shape;1958;p39"/>
            <p:cNvSpPr/>
            <p:nvPr/>
          </p:nvSpPr>
          <p:spPr>
            <a:xfrm>
              <a:off x="1046393" y="123097"/>
              <a:ext cx="751108" cy="150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00" name="Google Shape;1959;p39"/>
            <p:cNvSpPr/>
            <p:nvPr/>
          </p:nvSpPr>
          <p:spPr>
            <a:xfrm>
              <a:off x="1274429" y="2580447"/>
              <a:ext cx="1292567" cy="805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60;p39"/>
            <p:cNvSpPr/>
            <p:nvPr/>
          </p:nvSpPr>
          <p:spPr>
            <a:xfrm>
              <a:off x="1352798" y="2650670"/>
              <a:ext cx="1158097" cy="676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61;p39"/>
            <p:cNvSpPr/>
            <p:nvPr/>
          </p:nvSpPr>
          <p:spPr>
            <a:xfrm>
              <a:off x="1410719" y="2950077"/>
              <a:ext cx="668727" cy="18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62;p39"/>
            <p:cNvSpPr/>
            <p:nvPr/>
          </p:nvSpPr>
          <p:spPr>
            <a:xfrm>
              <a:off x="1438922" y="2805024"/>
              <a:ext cx="808470" cy="24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63;p39"/>
            <p:cNvSpPr/>
            <p:nvPr/>
          </p:nvSpPr>
          <p:spPr>
            <a:xfrm>
              <a:off x="1634640" y="2796351"/>
              <a:ext cx="532067" cy="12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64;p39"/>
            <p:cNvSpPr/>
            <p:nvPr/>
          </p:nvSpPr>
          <p:spPr>
            <a:xfrm>
              <a:off x="193267" y="4181685"/>
              <a:ext cx="1106134" cy="97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65;p39"/>
            <p:cNvSpPr/>
            <p:nvPr/>
          </p:nvSpPr>
          <p:spPr>
            <a:xfrm>
              <a:off x="121107" y="3067309"/>
              <a:ext cx="1860385" cy="11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66;p39"/>
            <p:cNvSpPr/>
            <p:nvPr/>
          </p:nvSpPr>
          <p:spPr>
            <a:xfrm>
              <a:off x="5301" y="2269393"/>
              <a:ext cx="1811883" cy="154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67;p39"/>
            <p:cNvSpPr/>
            <p:nvPr/>
          </p:nvSpPr>
          <p:spPr>
            <a:xfrm>
              <a:off x="121279" y="3653134"/>
              <a:ext cx="1158357" cy="58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68;p39"/>
            <p:cNvSpPr/>
            <p:nvPr/>
          </p:nvSpPr>
          <p:spPr>
            <a:xfrm>
              <a:off x="303592" y="3714474"/>
              <a:ext cx="316833" cy="16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69;p39"/>
            <p:cNvSpPr/>
            <p:nvPr/>
          </p:nvSpPr>
          <p:spPr>
            <a:xfrm>
              <a:off x="303592" y="3714474"/>
              <a:ext cx="828680" cy="20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70;p39"/>
            <p:cNvSpPr/>
            <p:nvPr/>
          </p:nvSpPr>
          <p:spPr>
            <a:xfrm>
              <a:off x="493927" y="4047568"/>
              <a:ext cx="508403" cy="18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71;p39"/>
            <p:cNvSpPr/>
            <p:nvPr/>
          </p:nvSpPr>
          <p:spPr>
            <a:xfrm>
              <a:off x="1627089" y="2852327"/>
              <a:ext cx="40643" cy="1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72;p39"/>
            <p:cNvSpPr/>
            <p:nvPr/>
          </p:nvSpPr>
          <p:spPr>
            <a:xfrm>
              <a:off x="1582908" y="2811057"/>
              <a:ext cx="55342" cy="129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73;p39"/>
            <p:cNvSpPr/>
            <p:nvPr/>
          </p:nvSpPr>
          <p:spPr>
            <a:xfrm>
              <a:off x="1184625" y="2593270"/>
              <a:ext cx="168588" cy="7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74;p39"/>
            <p:cNvSpPr/>
            <p:nvPr/>
          </p:nvSpPr>
          <p:spPr>
            <a:xfrm>
              <a:off x="1215049" y="2623185"/>
              <a:ext cx="128190" cy="84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75;p39"/>
            <p:cNvSpPr/>
            <p:nvPr/>
          </p:nvSpPr>
          <p:spPr>
            <a:xfrm>
              <a:off x="797389" y="2403678"/>
              <a:ext cx="67681" cy="13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76;p39"/>
            <p:cNvSpPr/>
            <p:nvPr/>
          </p:nvSpPr>
          <p:spPr>
            <a:xfrm>
              <a:off x="775225" y="2461833"/>
              <a:ext cx="59404" cy="13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77;p39"/>
            <p:cNvSpPr/>
            <p:nvPr/>
          </p:nvSpPr>
          <p:spPr>
            <a:xfrm>
              <a:off x="822409" y="3785409"/>
              <a:ext cx="309851" cy="13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78;p39"/>
            <p:cNvSpPr/>
            <p:nvPr/>
          </p:nvSpPr>
          <p:spPr>
            <a:xfrm>
              <a:off x="700737" y="3489602"/>
              <a:ext cx="94778" cy="54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79;p39"/>
            <p:cNvSpPr/>
            <p:nvPr/>
          </p:nvSpPr>
          <p:spPr>
            <a:xfrm>
              <a:off x="621387" y="3608052"/>
              <a:ext cx="116602" cy="17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80;p39"/>
            <p:cNvSpPr/>
            <p:nvPr/>
          </p:nvSpPr>
          <p:spPr>
            <a:xfrm>
              <a:off x="601926" y="4209379"/>
              <a:ext cx="1398185" cy="54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81;p39"/>
            <p:cNvSpPr/>
            <p:nvPr/>
          </p:nvSpPr>
          <p:spPr>
            <a:xfrm>
              <a:off x="1133503" y="4616466"/>
              <a:ext cx="332093" cy="136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82;p39"/>
            <p:cNvSpPr/>
            <p:nvPr/>
          </p:nvSpPr>
          <p:spPr>
            <a:xfrm>
              <a:off x="588208" y="4253514"/>
              <a:ext cx="430862" cy="41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83;p39"/>
            <p:cNvSpPr/>
            <p:nvPr/>
          </p:nvSpPr>
          <p:spPr>
            <a:xfrm>
              <a:off x="1640364" y="3782769"/>
              <a:ext cx="244011" cy="178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84;p39"/>
            <p:cNvSpPr/>
            <p:nvPr/>
          </p:nvSpPr>
          <p:spPr>
            <a:xfrm>
              <a:off x="846720" y="4087706"/>
              <a:ext cx="96064" cy="5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85;p39"/>
            <p:cNvSpPr/>
            <p:nvPr/>
          </p:nvSpPr>
          <p:spPr>
            <a:xfrm>
              <a:off x="665820" y="4458424"/>
              <a:ext cx="67966" cy="11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7" name="Google Shape;1986;p39"/>
            <p:cNvSpPr/>
            <p:nvPr/>
          </p:nvSpPr>
          <p:spPr>
            <a:xfrm>
              <a:off x="596348" y="4656185"/>
              <a:ext cx="353254" cy="179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8" name="Google Shape;1987;p39"/>
            <p:cNvSpPr/>
            <p:nvPr/>
          </p:nvSpPr>
          <p:spPr>
            <a:xfrm>
              <a:off x="329102" y="3424412"/>
              <a:ext cx="287800" cy="152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88;p39"/>
            <p:cNvSpPr/>
            <p:nvPr/>
          </p:nvSpPr>
          <p:spPr>
            <a:xfrm>
              <a:off x="936040" y="3537606"/>
              <a:ext cx="290905" cy="18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89;p39"/>
            <p:cNvSpPr/>
            <p:nvPr/>
          </p:nvSpPr>
          <p:spPr>
            <a:xfrm rot="19800038">
              <a:off x="617969" y="3611107"/>
              <a:ext cx="171578" cy="9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90;p39"/>
            <p:cNvSpPr/>
            <p:nvPr/>
          </p:nvSpPr>
          <p:spPr>
            <a:xfrm flipH="1" rot="568350">
              <a:off x="393032" y="3235486"/>
              <a:ext cx="159036" cy="9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91;p39"/>
            <p:cNvSpPr/>
            <p:nvPr/>
          </p:nvSpPr>
          <p:spPr>
            <a:xfrm flipH="1">
              <a:off x="1095541" y="3387961"/>
              <a:ext cx="234105" cy="11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3" name="Google Shape;1992;p39"/>
            <p:cNvSpPr/>
            <p:nvPr/>
          </p:nvSpPr>
          <p:spPr>
            <a:xfrm>
              <a:off x="0" y="3003218"/>
              <a:ext cx="738036" cy="738037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4" name="Google Shape;1993;p39"/>
            <p:cNvSpPr/>
            <p:nvPr/>
          </p:nvSpPr>
          <p:spPr>
            <a:xfrm>
              <a:off x="796192" y="3147166"/>
              <a:ext cx="738036" cy="738036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Google Shape;1994;p39"/>
            <p:cNvSpPr/>
            <p:nvPr/>
          </p:nvSpPr>
          <p:spPr>
            <a:xfrm>
              <a:off x="1499036" y="3682807"/>
              <a:ext cx="158611" cy="32219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3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23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24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241" name="IMG_4156.png" descr="IMG_4156.png"/>
          <p:cNvPicPr>
            <a:picLocks noChangeAspect="1"/>
          </p:cNvPicPr>
          <p:nvPr/>
        </p:nvPicPr>
        <p:blipFill>
          <a:blip r:embed="rId10">
            <a:extLst/>
          </a:blip>
          <a:srcRect l="3732" t="35090" r="11289" b="0"/>
          <a:stretch>
            <a:fillRect/>
          </a:stretch>
        </p:blipFill>
        <p:spPr>
          <a:xfrm>
            <a:off x="6092971" y="3651279"/>
            <a:ext cx="12899722" cy="7848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2" name="IMG_4167.png" descr="IMG_4167.png"/>
          <p:cNvPicPr>
            <a:picLocks noChangeAspect="1"/>
          </p:cNvPicPr>
          <p:nvPr/>
        </p:nvPicPr>
        <p:blipFill>
          <a:blip r:embed="rId11">
            <a:extLst/>
          </a:blip>
          <a:srcRect l="9423" t="0" r="0" b="50000"/>
          <a:stretch>
            <a:fillRect/>
          </a:stretch>
        </p:blipFill>
        <p:spPr>
          <a:xfrm>
            <a:off x="6195783" y="2152282"/>
            <a:ext cx="15487889" cy="14991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1" name="تجميع"/>
          <p:cNvGrpSpPr/>
          <p:nvPr/>
        </p:nvGrpSpPr>
        <p:grpSpPr>
          <a:xfrm>
            <a:off x="403623" y="3401980"/>
            <a:ext cx="1386274" cy="9428616"/>
            <a:chOff x="36984" y="0"/>
            <a:chExt cx="1386273" cy="9428615"/>
          </a:xfrm>
        </p:grpSpPr>
        <p:grpSp>
          <p:nvGrpSpPr>
            <p:cNvPr id="225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24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24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4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4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5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24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5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5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25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5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6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263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64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68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266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67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44" name="Google Shape;1919;p39"/>
          <p:cNvGrpSpPr/>
          <p:nvPr/>
        </p:nvGrpSpPr>
        <p:grpSpPr>
          <a:xfrm>
            <a:off x="21918147" y="8151827"/>
            <a:ext cx="2449325" cy="4704170"/>
            <a:chOff x="0" y="0"/>
            <a:chExt cx="2449324" cy="4704169"/>
          </a:xfrm>
        </p:grpSpPr>
        <p:sp>
          <p:nvSpPr>
            <p:cNvPr id="2269" name="Google Shape;1920;p39"/>
            <p:cNvSpPr/>
            <p:nvPr/>
          </p:nvSpPr>
          <p:spPr>
            <a:xfrm>
              <a:off x="1201363" y="3675498"/>
              <a:ext cx="928272" cy="49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21;p39"/>
            <p:cNvSpPr/>
            <p:nvPr/>
          </p:nvSpPr>
          <p:spPr>
            <a:xfrm>
              <a:off x="1252440" y="3718272"/>
              <a:ext cx="814662" cy="411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22;p39"/>
            <p:cNvSpPr/>
            <p:nvPr/>
          </p:nvSpPr>
          <p:spPr>
            <a:xfrm>
              <a:off x="1344726" y="3782494"/>
              <a:ext cx="669521" cy="127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23;p39"/>
            <p:cNvSpPr/>
            <p:nvPr/>
          </p:nvSpPr>
          <p:spPr>
            <a:xfrm>
              <a:off x="1792637" y="4028723"/>
              <a:ext cx="232119" cy="26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24;p39"/>
            <p:cNvSpPr/>
            <p:nvPr/>
          </p:nvSpPr>
          <p:spPr>
            <a:xfrm>
              <a:off x="1454358" y="3900350"/>
              <a:ext cx="584601" cy="9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25;p39"/>
            <p:cNvSpPr/>
            <p:nvPr/>
          </p:nvSpPr>
          <p:spPr>
            <a:xfrm>
              <a:off x="1324410" y="3934193"/>
              <a:ext cx="163964" cy="4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26;p39"/>
            <p:cNvSpPr/>
            <p:nvPr/>
          </p:nvSpPr>
          <p:spPr>
            <a:xfrm>
              <a:off x="1277273" y="3317990"/>
              <a:ext cx="953862" cy="474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27;p39"/>
            <p:cNvSpPr/>
            <p:nvPr/>
          </p:nvSpPr>
          <p:spPr>
            <a:xfrm>
              <a:off x="1328339" y="3333273"/>
              <a:ext cx="828955" cy="404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28;p39"/>
            <p:cNvSpPr/>
            <p:nvPr/>
          </p:nvSpPr>
          <p:spPr>
            <a:xfrm>
              <a:off x="1553307" y="3469995"/>
              <a:ext cx="604568" cy="12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29;p39"/>
            <p:cNvSpPr/>
            <p:nvPr/>
          </p:nvSpPr>
          <p:spPr>
            <a:xfrm>
              <a:off x="1413275" y="3603683"/>
              <a:ext cx="255632" cy="38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30;p39"/>
            <p:cNvSpPr/>
            <p:nvPr/>
          </p:nvSpPr>
          <p:spPr>
            <a:xfrm>
              <a:off x="1260385" y="2896430"/>
              <a:ext cx="991430" cy="586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0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931;p39"/>
            <p:cNvSpPr/>
            <p:nvPr/>
          </p:nvSpPr>
          <p:spPr>
            <a:xfrm>
              <a:off x="1311538" y="2952604"/>
              <a:ext cx="858737" cy="46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32;p39"/>
            <p:cNvSpPr/>
            <p:nvPr/>
          </p:nvSpPr>
          <p:spPr>
            <a:xfrm>
              <a:off x="1455868" y="3196385"/>
              <a:ext cx="668468" cy="10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33;p39"/>
            <p:cNvSpPr/>
            <p:nvPr/>
          </p:nvSpPr>
          <p:spPr>
            <a:xfrm>
              <a:off x="1730297" y="3125986"/>
              <a:ext cx="407697" cy="8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34;p39"/>
            <p:cNvSpPr/>
            <p:nvPr/>
          </p:nvSpPr>
          <p:spPr>
            <a:xfrm>
              <a:off x="1260253" y="1950596"/>
              <a:ext cx="1118573" cy="685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35;p39"/>
            <p:cNvSpPr/>
            <p:nvPr/>
          </p:nvSpPr>
          <p:spPr>
            <a:xfrm>
              <a:off x="1311619" y="2006694"/>
              <a:ext cx="997661" cy="563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1936;p39"/>
            <p:cNvSpPr/>
            <p:nvPr/>
          </p:nvSpPr>
          <p:spPr>
            <a:xfrm>
              <a:off x="1758718" y="2125888"/>
              <a:ext cx="516422" cy="151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37;p39"/>
            <p:cNvSpPr/>
            <p:nvPr/>
          </p:nvSpPr>
          <p:spPr>
            <a:xfrm>
              <a:off x="1447978" y="2248487"/>
              <a:ext cx="774074" cy="213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1938;p39"/>
            <p:cNvSpPr/>
            <p:nvPr/>
          </p:nvSpPr>
          <p:spPr>
            <a:xfrm>
              <a:off x="1378245" y="1553776"/>
              <a:ext cx="1071080" cy="626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88" name="Google Shape;1939;p39"/>
            <p:cNvSpPr/>
            <p:nvPr/>
          </p:nvSpPr>
          <p:spPr>
            <a:xfrm>
              <a:off x="1449970" y="1617867"/>
              <a:ext cx="948508" cy="505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940;p39"/>
            <p:cNvSpPr/>
            <p:nvPr/>
          </p:nvSpPr>
          <p:spPr>
            <a:xfrm>
              <a:off x="1500329" y="1821534"/>
              <a:ext cx="469512" cy="11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2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2"/>
                    <a:pt x="343" y="22"/>
                  </a:cubicBezTo>
                  <a:cubicBezTo>
                    <a:pt x="325" y="7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0" name="Google Shape;1941;p39"/>
            <p:cNvSpPr/>
            <p:nvPr/>
          </p:nvSpPr>
          <p:spPr>
            <a:xfrm>
              <a:off x="1520883" y="1697713"/>
              <a:ext cx="568752" cy="13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91" name="Google Shape;1942;p39"/>
            <p:cNvSpPr/>
            <p:nvPr/>
          </p:nvSpPr>
          <p:spPr>
            <a:xfrm>
              <a:off x="1334101" y="1160016"/>
              <a:ext cx="1031531" cy="486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43;p39"/>
            <p:cNvSpPr/>
            <p:nvPr/>
          </p:nvSpPr>
          <p:spPr>
            <a:xfrm>
              <a:off x="1379723" y="1204261"/>
              <a:ext cx="925732" cy="38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44;p39"/>
            <p:cNvSpPr/>
            <p:nvPr/>
          </p:nvSpPr>
          <p:spPr>
            <a:xfrm>
              <a:off x="1378181" y="1398713"/>
              <a:ext cx="686409" cy="54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945;p39"/>
            <p:cNvSpPr/>
            <p:nvPr/>
          </p:nvSpPr>
          <p:spPr>
            <a:xfrm>
              <a:off x="1372267" y="1277873"/>
              <a:ext cx="477761" cy="32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46;p39"/>
            <p:cNvSpPr/>
            <p:nvPr/>
          </p:nvSpPr>
          <p:spPr>
            <a:xfrm>
              <a:off x="1084610" y="719375"/>
              <a:ext cx="1091740" cy="423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47;p39"/>
            <p:cNvSpPr/>
            <p:nvPr/>
          </p:nvSpPr>
          <p:spPr>
            <a:xfrm>
              <a:off x="1135615" y="771000"/>
              <a:ext cx="976462" cy="31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48;p39"/>
            <p:cNvSpPr/>
            <p:nvPr/>
          </p:nvSpPr>
          <p:spPr>
            <a:xfrm>
              <a:off x="1475457" y="992869"/>
              <a:ext cx="585988" cy="43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49;p39"/>
            <p:cNvSpPr/>
            <p:nvPr/>
          </p:nvSpPr>
          <p:spPr>
            <a:xfrm>
              <a:off x="1307823" y="913521"/>
              <a:ext cx="571230" cy="2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50;p39"/>
            <p:cNvSpPr/>
            <p:nvPr/>
          </p:nvSpPr>
          <p:spPr>
            <a:xfrm>
              <a:off x="1476727" y="815702"/>
              <a:ext cx="619306" cy="3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51;p39"/>
            <p:cNvSpPr/>
            <p:nvPr/>
          </p:nvSpPr>
          <p:spPr>
            <a:xfrm>
              <a:off x="778995" y="198046"/>
              <a:ext cx="1012281" cy="58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52;p39"/>
            <p:cNvSpPr/>
            <p:nvPr/>
          </p:nvSpPr>
          <p:spPr>
            <a:xfrm>
              <a:off x="830106" y="265922"/>
              <a:ext cx="859326" cy="465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2" name="Google Shape;1953;p39"/>
            <p:cNvSpPr/>
            <p:nvPr/>
          </p:nvSpPr>
          <p:spPr>
            <a:xfrm>
              <a:off x="992419" y="489819"/>
              <a:ext cx="604878" cy="15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54;p39"/>
            <p:cNvSpPr/>
            <p:nvPr/>
          </p:nvSpPr>
          <p:spPr>
            <a:xfrm>
              <a:off x="980804" y="467180"/>
              <a:ext cx="457626" cy="12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4" name="Google Shape;1955;p39"/>
            <p:cNvSpPr/>
            <p:nvPr/>
          </p:nvSpPr>
          <p:spPr>
            <a:xfrm>
              <a:off x="724428" y="0"/>
              <a:ext cx="1051294" cy="46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5" name="Google Shape;1956;p39"/>
            <p:cNvSpPr/>
            <p:nvPr/>
          </p:nvSpPr>
          <p:spPr>
            <a:xfrm>
              <a:off x="816450" y="57474"/>
              <a:ext cx="899097" cy="347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957;p39"/>
            <p:cNvSpPr/>
            <p:nvPr/>
          </p:nvSpPr>
          <p:spPr>
            <a:xfrm>
              <a:off x="971286" y="209786"/>
              <a:ext cx="616098" cy="127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7" name="Google Shape;1958;p39"/>
            <p:cNvSpPr/>
            <p:nvPr/>
          </p:nvSpPr>
          <p:spPr>
            <a:xfrm>
              <a:off x="955028" y="112349"/>
              <a:ext cx="685526" cy="13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8" name="Google Shape;1959;p39"/>
            <p:cNvSpPr/>
            <p:nvPr/>
          </p:nvSpPr>
          <p:spPr>
            <a:xfrm>
              <a:off x="1163154" y="2355139"/>
              <a:ext cx="1179708" cy="73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960;p39"/>
            <p:cNvSpPr/>
            <p:nvPr/>
          </p:nvSpPr>
          <p:spPr>
            <a:xfrm>
              <a:off x="1234680" y="2419230"/>
              <a:ext cx="1056980" cy="617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61;p39"/>
            <p:cNvSpPr/>
            <p:nvPr/>
          </p:nvSpPr>
          <p:spPr>
            <a:xfrm>
              <a:off x="1287544" y="2692495"/>
              <a:ext cx="610338" cy="16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62;p39"/>
            <p:cNvSpPr/>
            <p:nvPr/>
          </p:nvSpPr>
          <p:spPr>
            <a:xfrm>
              <a:off x="1313285" y="2560107"/>
              <a:ext cx="737879" cy="226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63;p39"/>
            <p:cNvSpPr/>
            <p:nvPr/>
          </p:nvSpPr>
          <p:spPr>
            <a:xfrm>
              <a:off x="1491913" y="2552191"/>
              <a:ext cx="485611" cy="11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64;p39"/>
            <p:cNvSpPr/>
            <p:nvPr/>
          </p:nvSpPr>
          <p:spPr>
            <a:xfrm>
              <a:off x="176392" y="3816566"/>
              <a:ext cx="1009554" cy="88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65;p39"/>
            <p:cNvSpPr/>
            <p:nvPr/>
          </p:nvSpPr>
          <p:spPr>
            <a:xfrm>
              <a:off x="110533" y="2799491"/>
              <a:ext cx="1697948" cy="106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66;p39"/>
            <p:cNvSpPr/>
            <p:nvPr/>
          </p:nvSpPr>
          <p:spPr>
            <a:xfrm>
              <a:off x="4838" y="2071244"/>
              <a:ext cx="1653681" cy="1412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67;p39"/>
            <p:cNvSpPr/>
            <p:nvPr/>
          </p:nvSpPr>
          <p:spPr>
            <a:xfrm>
              <a:off x="110690" y="3334165"/>
              <a:ext cx="1057216" cy="5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68;p39"/>
            <p:cNvSpPr/>
            <p:nvPr/>
          </p:nvSpPr>
          <p:spPr>
            <a:xfrm>
              <a:off x="277085" y="3390149"/>
              <a:ext cx="289169" cy="1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69;p39"/>
            <p:cNvSpPr/>
            <p:nvPr/>
          </p:nvSpPr>
          <p:spPr>
            <a:xfrm>
              <a:off x="277085" y="3390149"/>
              <a:ext cx="756324" cy="19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70;p39"/>
            <p:cNvSpPr/>
            <p:nvPr/>
          </p:nvSpPr>
          <p:spPr>
            <a:xfrm>
              <a:off x="450800" y="3694160"/>
              <a:ext cx="464013" cy="17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71;p39"/>
            <p:cNvSpPr/>
            <p:nvPr/>
          </p:nvSpPr>
          <p:spPr>
            <a:xfrm>
              <a:off x="1485021" y="2603280"/>
              <a:ext cx="37096" cy="150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972;p39"/>
            <p:cNvSpPr/>
            <p:nvPr/>
          </p:nvSpPr>
          <p:spPr>
            <a:xfrm>
              <a:off x="1444699" y="2565613"/>
              <a:ext cx="50510" cy="117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73;p39"/>
            <p:cNvSpPr/>
            <p:nvPr/>
          </p:nvSpPr>
          <p:spPr>
            <a:xfrm>
              <a:off x="1081191" y="2366841"/>
              <a:ext cx="153868" cy="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74;p39"/>
            <p:cNvSpPr/>
            <p:nvPr/>
          </p:nvSpPr>
          <p:spPr>
            <a:xfrm>
              <a:off x="1108958" y="2394144"/>
              <a:ext cx="116998" cy="76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975;p39"/>
            <p:cNvSpPr/>
            <p:nvPr/>
          </p:nvSpPr>
          <p:spPr>
            <a:xfrm>
              <a:off x="727766" y="2193804"/>
              <a:ext cx="61771" cy="126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76;p39"/>
            <p:cNvSpPr/>
            <p:nvPr/>
          </p:nvSpPr>
          <p:spPr>
            <a:xfrm>
              <a:off x="707538" y="2246881"/>
              <a:ext cx="54216" cy="119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77;p39"/>
            <p:cNvSpPr/>
            <p:nvPr/>
          </p:nvSpPr>
          <p:spPr>
            <a:xfrm>
              <a:off x="750601" y="3454891"/>
              <a:ext cx="282797" cy="12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78;p39"/>
            <p:cNvSpPr/>
            <p:nvPr/>
          </p:nvSpPr>
          <p:spPr>
            <a:xfrm>
              <a:off x="639553" y="3184911"/>
              <a:ext cx="86503" cy="4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79;p39"/>
            <p:cNvSpPr/>
            <p:nvPr/>
          </p:nvSpPr>
          <p:spPr>
            <a:xfrm>
              <a:off x="567132" y="3293019"/>
              <a:ext cx="106420" cy="15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80;p39"/>
            <p:cNvSpPr/>
            <p:nvPr/>
          </p:nvSpPr>
          <p:spPr>
            <a:xfrm>
              <a:off x="549369" y="3841843"/>
              <a:ext cx="1276105" cy="498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81;p39"/>
            <p:cNvSpPr/>
            <p:nvPr/>
          </p:nvSpPr>
          <p:spPr>
            <a:xfrm>
              <a:off x="1034533" y="4213385"/>
              <a:ext cx="303097" cy="12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82;p39"/>
            <p:cNvSpPr/>
            <p:nvPr/>
          </p:nvSpPr>
          <p:spPr>
            <a:xfrm>
              <a:off x="536850" y="3882123"/>
              <a:ext cx="393242" cy="38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2" name="Google Shape;1983;p39"/>
            <p:cNvSpPr/>
            <p:nvPr/>
          </p:nvSpPr>
          <p:spPr>
            <a:xfrm>
              <a:off x="1497138" y="3452481"/>
              <a:ext cx="222706" cy="162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3" name="Google Shape;1984;p39"/>
            <p:cNvSpPr/>
            <p:nvPr/>
          </p:nvSpPr>
          <p:spPr>
            <a:xfrm>
              <a:off x="772790" y="3730793"/>
              <a:ext cx="87677" cy="4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85;p39"/>
            <p:cNvSpPr/>
            <p:nvPr/>
          </p:nvSpPr>
          <p:spPr>
            <a:xfrm>
              <a:off x="607685" y="4069142"/>
              <a:ext cx="62031" cy="102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35" name="Google Shape;1986;p39"/>
            <p:cNvSpPr/>
            <p:nvPr/>
          </p:nvSpPr>
          <p:spPr>
            <a:xfrm>
              <a:off x="544279" y="4249636"/>
              <a:ext cx="322409" cy="164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36" name="Google Shape;1987;p39"/>
            <p:cNvSpPr/>
            <p:nvPr/>
          </p:nvSpPr>
          <p:spPr>
            <a:xfrm>
              <a:off x="300367" y="3125414"/>
              <a:ext cx="262671" cy="13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88;p39"/>
            <p:cNvSpPr/>
            <p:nvPr/>
          </p:nvSpPr>
          <p:spPr>
            <a:xfrm>
              <a:off x="854311" y="3228724"/>
              <a:ext cx="265505" cy="16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89;p39"/>
            <p:cNvSpPr/>
            <p:nvPr/>
          </p:nvSpPr>
          <p:spPr>
            <a:xfrm rot="19800038">
              <a:off x="564012" y="3295808"/>
              <a:ext cx="156597" cy="8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90;p39"/>
            <p:cNvSpPr/>
            <p:nvPr/>
          </p:nvSpPr>
          <p:spPr>
            <a:xfrm flipH="1" rot="568350">
              <a:off x="358715" y="2952984"/>
              <a:ext cx="145150" cy="89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91;p39"/>
            <p:cNvSpPr/>
            <p:nvPr/>
          </p:nvSpPr>
          <p:spPr>
            <a:xfrm flipH="1">
              <a:off x="999885" y="3092145"/>
              <a:ext cx="213665" cy="10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92;p39"/>
            <p:cNvSpPr/>
            <p:nvPr/>
          </p:nvSpPr>
          <p:spPr>
            <a:xfrm>
              <a:off x="0" y="2740996"/>
              <a:ext cx="673595" cy="673596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93;p39"/>
            <p:cNvSpPr/>
            <p:nvPr/>
          </p:nvSpPr>
          <p:spPr>
            <a:xfrm>
              <a:off x="726673" y="2872375"/>
              <a:ext cx="673596" cy="673595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94;p39"/>
            <p:cNvSpPr/>
            <p:nvPr/>
          </p:nvSpPr>
          <p:spPr>
            <a:xfrm>
              <a:off x="1368149" y="3361248"/>
              <a:ext cx="144763" cy="29405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47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4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34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349" name="IMG_4169.png" descr="IMG_4169.png"/>
          <p:cNvPicPr>
            <a:picLocks noChangeAspect="1"/>
          </p:cNvPicPr>
          <p:nvPr/>
        </p:nvPicPr>
        <p:blipFill>
          <a:blip r:embed="rId11">
            <a:extLst/>
          </a:blip>
          <a:srcRect l="40482" t="0" r="4201" b="88943"/>
          <a:stretch>
            <a:fillRect/>
          </a:stretch>
        </p:blipFill>
        <p:spPr>
          <a:xfrm>
            <a:off x="9397403" y="1974707"/>
            <a:ext cx="13276598" cy="1640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0" name="IMG_4169.png" descr="IMG_4169.png"/>
          <p:cNvPicPr>
            <a:picLocks noChangeAspect="1"/>
          </p:cNvPicPr>
          <p:nvPr/>
        </p:nvPicPr>
        <p:blipFill>
          <a:blip r:embed="rId11">
            <a:extLst/>
          </a:blip>
          <a:srcRect l="71386" t="11667" r="4201" b="79879"/>
          <a:stretch>
            <a:fillRect/>
          </a:stretch>
        </p:blipFill>
        <p:spPr>
          <a:xfrm>
            <a:off x="13394863" y="4450817"/>
            <a:ext cx="6844478" cy="1465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1" name="IMG_4169.png" descr="IMG_4169.png"/>
          <p:cNvPicPr>
            <a:picLocks noChangeAspect="1"/>
          </p:cNvPicPr>
          <p:nvPr/>
        </p:nvPicPr>
        <p:blipFill>
          <a:blip r:embed="rId11">
            <a:extLst/>
          </a:blip>
          <a:srcRect l="33054" t="11806" r="46993" b="79741"/>
          <a:stretch>
            <a:fillRect/>
          </a:stretch>
        </p:blipFill>
        <p:spPr>
          <a:xfrm>
            <a:off x="14701895" y="7767244"/>
            <a:ext cx="5594215" cy="14650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36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35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35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5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5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6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35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5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6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36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6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6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" name="Google Shape;1919;p39"/>
          <p:cNvGrpSpPr/>
          <p:nvPr/>
        </p:nvGrpSpPr>
        <p:grpSpPr>
          <a:xfrm>
            <a:off x="21918147" y="8151827"/>
            <a:ext cx="2449325" cy="4704170"/>
            <a:chOff x="0" y="0"/>
            <a:chExt cx="2449324" cy="4704169"/>
          </a:xfrm>
        </p:grpSpPr>
        <p:sp>
          <p:nvSpPr>
            <p:cNvPr id="2372" name="Google Shape;1920;p39"/>
            <p:cNvSpPr/>
            <p:nvPr/>
          </p:nvSpPr>
          <p:spPr>
            <a:xfrm>
              <a:off x="1201363" y="3675498"/>
              <a:ext cx="928272" cy="49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21;p39"/>
            <p:cNvSpPr/>
            <p:nvPr/>
          </p:nvSpPr>
          <p:spPr>
            <a:xfrm>
              <a:off x="1252440" y="3718272"/>
              <a:ext cx="814662" cy="411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22;p39"/>
            <p:cNvSpPr/>
            <p:nvPr/>
          </p:nvSpPr>
          <p:spPr>
            <a:xfrm>
              <a:off x="1344726" y="3782494"/>
              <a:ext cx="669521" cy="127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23;p39"/>
            <p:cNvSpPr/>
            <p:nvPr/>
          </p:nvSpPr>
          <p:spPr>
            <a:xfrm>
              <a:off x="1792637" y="4028723"/>
              <a:ext cx="232119" cy="26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24;p39"/>
            <p:cNvSpPr/>
            <p:nvPr/>
          </p:nvSpPr>
          <p:spPr>
            <a:xfrm>
              <a:off x="1454358" y="3900350"/>
              <a:ext cx="584601" cy="9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25;p39"/>
            <p:cNvSpPr/>
            <p:nvPr/>
          </p:nvSpPr>
          <p:spPr>
            <a:xfrm>
              <a:off x="1324410" y="3934193"/>
              <a:ext cx="163964" cy="4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26;p39"/>
            <p:cNvSpPr/>
            <p:nvPr/>
          </p:nvSpPr>
          <p:spPr>
            <a:xfrm>
              <a:off x="1277273" y="3317990"/>
              <a:ext cx="953862" cy="474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27;p39"/>
            <p:cNvSpPr/>
            <p:nvPr/>
          </p:nvSpPr>
          <p:spPr>
            <a:xfrm>
              <a:off x="1328339" y="3333273"/>
              <a:ext cx="828955" cy="404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28;p39"/>
            <p:cNvSpPr/>
            <p:nvPr/>
          </p:nvSpPr>
          <p:spPr>
            <a:xfrm>
              <a:off x="1553307" y="3469995"/>
              <a:ext cx="604568" cy="12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29;p39"/>
            <p:cNvSpPr/>
            <p:nvPr/>
          </p:nvSpPr>
          <p:spPr>
            <a:xfrm>
              <a:off x="1413275" y="3603683"/>
              <a:ext cx="255632" cy="38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30;p39"/>
            <p:cNvSpPr/>
            <p:nvPr/>
          </p:nvSpPr>
          <p:spPr>
            <a:xfrm>
              <a:off x="1260385" y="2896430"/>
              <a:ext cx="991430" cy="586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0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31;p39"/>
            <p:cNvSpPr/>
            <p:nvPr/>
          </p:nvSpPr>
          <p:spPr>
            <a:xfrm>
              <a:off x="1311538" y="2952604"/>
              <a:ext cx="858737" cy="46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32;p39"/>
            <p:cNvSpPr/>
            <p:nvPr/>
          </p:nvSpPr>
          <p:spPr>
            <a:xfrm>
              <a:off x="1455868" y="3196385"/>
              <a:ext cx="668468" cy="10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33;p39"/>
            <p:cNvSpPr/>
            <p:nvPr/>
          </p:nvSpPr>
          <p:spPr>
            <a:xfrm>
              <a:off x="1730297" y="3125986"/>
              <a:ext cx="407697" cy="8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34;p39"/>
            <p:cNvSpPr/>
            <p:nvPr/>
          </p:nvSpPr>
          <p:spPr>
            <a:xfrm>
              <a:off x="1260253" y="1950596"/>
              <a:ext cx="1118573" cy="685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35;p39"/>
            <p:cNvSpPr/>
            <p:nvPr/>
          </p:nvSpPr>
          <p:spPr>
            <a:xfrm>
              <a:off x="1311619" y="2006694"/>
              <a:ext cx="997661" cy="563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36;p39"/>
            <p:cNvSpPr/>
            <p:nvPr/>
          </p:nvSpPr>
          <p:spPr>
            <a:xfrm>
              <a:off x="1758718" y="2125888"/>
              <a:ext cx="516422" cy="151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37;p39"/>
            <p:cNvSpPr/>
            <p:nvPr/>
          </p:nvSpPr>
          <p:spPr>
            <a:xfrm>
              <a:off x="1447978" y="2248487"/>
              <a:ext cx="774074" cy="213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38;p39"/>
            <p:cNvSpPr/>
            <p:nvPr/>
          </p:nvSpPr>
          <p:spPr>
            <a:xfrm>
              <a:off x="1378245" y="1553776"/>
              <a:ext cx="1071080" cy="626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1" name="Google Shape;1939;p39"/>
            <p:cNvSpPr/>
            <p:nvPr/>
          </p:nvSpPr>
          <p:spPr>
            <a:xfrm>
              <a:off x="1449970" y="1617867"/>
              <a:ext cx="948508" cy="505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40;p39"/>
            <p:cNvSpPr/>
            <p:nvPr/>
          </p:nvSpPr>
          <p:spPr>
            <a:xfrm>
              <a:off x="1500329" y="1821534"/>
              <a:ext cx="469512" cy="11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2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2"/>
                    <a:pt x="343" y="22"/>
                  </a:cubicBezTo>
                  <a:cubicBezTo>
                    <a:pt x="325" y="7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3" name="Google Shape;1941;p39"/>
            <p:cNvSpPr/>
            <p:nvPr/>
          </p:nvSpPr>
          <p:spPr>
            <a:xfrm>
              <a:off x="1520883" y="1697713"/>
              <a:ext cx="568752" cy="13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4" name="Google Shape;1942;p39"/>
            <p:cNvSpPr/>
            <p:nvPr/>
          </p:nvSpPr>
          <p:spPr>
            <a:xfrm>
              <a:off x="1334101" y="1160016"/>
              <a:ext cx="1031531" cy="486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43;p39"/>
            <p:cNvSpPr/>
            <p:nvPr/>
          </p:nvSpPr>
          <p:spPr>
            <a:xfrm>
              <a:off x="1379723" y="1204261"/>
              <a:ext cx="925732" cy="38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44;p39"/>
            <p:cNvSpPr/>
            <p:nvPr/>
          </p:nvSpPr>
          <p:spPr>
            <a:xfrm>
              <a:off x="1378181" y="1398713"/>
              <a:ext cx="686409" cy="54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45;p39"/>
            <p:cNvSpPr/>
            <p:nvPr/>
          </p:nvSpPr>
          <p:spPr>
            <a:xfrm>
              <a:off x="1372267" y="1277873"/>
              <a:ext cx="477761" cy="32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46;p39"/>
            <p:cNvSpPr/>
            <p:nvPr/>
          </p:nvSpPr>
          <p:spPr>
            <a:xfrm>
              <a:off x="1084610" y="719375"/>
              <a:ext cx="1091740" cy="423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47;p39"/>
            <p:cNvSpPr/>
            <p:nvPr/>
          </p:nvSpPr>
          <p:spPr>
            <a:xfrm>
              <a:off x="1135615" y="771000"/>
              <a:ext cx="976462" cy="31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48;p39"/>
            <p:cNvSpPr/>
            <p:nvPr/>
          </p:nvSpPr>
          <p:spPr>
            <a:xfrm>
              <a:off x="1475457" y="992869"/>
              <a:ext cx="585988" cy="43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49;p39"/>
            <p:cNvSpPr/>
            <p:nvPr/>
          </p:nvSpPr>
          <p:spPr>
            <a:xfrm>
              <a:off x="1307823" y="913521"/>
              <a:ext cx="571230" cy="2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50;p39"/>
            <p:cNvSpPr/>
            <p:nvPr/>
          </p:nvSpPr>
          <p:spPr>
            <a:xfrm>
              <a:off x="1476727" y="815702"/>
              <a:ext cx="619306" cy="3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51;p39"/>
            <p:cNvSpPr/>
            <p:nvPr/>
          </p:nvSpPr>
          <p:spPr>
            <a:xfrm>
              <a:off x="778995" y="198046"/>
              <a:ext cx="1012281" cy="58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52;p39"/>
            <p:cNvSpPr/>
            <p:nvPr/>
          </p:nvSpPr>
          <p:spPr>
            <a:xfrm>
              <a:off x="830106" y="265922"/>
              <a:ext cx="859326" cy="465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53;p39"/>
            <p:cNvSpPr/>
            <p:nvPr/>
          </p:nvSpPr>
          <p:spPr>
            <a:xfrm>
              <a:off x="992419" y="489819"/>
              <a:ext cx="604878" cy="15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54;p39"/>
            <p:cNvSpPr/>
            <p:nvPr/>
          </p:nvSpPr>
          <p:spPr>
            <a:xfrm>
              <a:off x="980804" y="467180"/>
              <a:ext cx="457626" cy="12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55;p39"/>
            <p:cNvSpPr/>
            <p:nvPr/>
          </p:nvSpPr>
          <p:spPr>
            <a:xfrm>
              <a:off x="724428" y="0"/>
              <a:ext cx="1051294" cy="46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8" name="Google Shape;1956;p39"/>
            <p:cNvSpPr/>
            <p:nvPr/>
          </p:nvSpPr>
          <p:spPr>
            <a:xfrm>
              <a:off x="816450" y="57474"/>
              <a:ext cx="899097" cy="347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57;p39"/>
            <p:cNvSpPr/>
            <p:nvPr/>
          </p:nvSpPr>
          <p:spPr>
            <a:xfrm>
              <a:off x="971286" y="209786"/>
              <a:ext cx="616098" cy="127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0" name="Google Shape;1958;p39"/>
            <p:cNvSpPr/>
            <p:nvPr/>
          </p:nvSpPr>
          <p:spPr>
            <a:xfrm>
              <a:off x="955028" y="112349"/>
              <a:ext cx="685526" cy="13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11" name="Google Shape;1959;p39"/>
            <p:cNvSpPr/>
            <p:nvPr/>
          </p:nvSpPr>
          <p:spPr>
            <a:xfrm>
              <a:off x="1163154" y="2355139"/>
              <a:ext cx="1179708" cy="73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60;p39"/>
            <p:cNvSpPr/>
            <p:nvPr/>
          </p:nvSpPr>
          <p:spPr>
            <a:xfrm>
              <a:off x="1234680" y="2419230"/>
              <a:ext cx="1056980" cy="617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61;p39"/>
            <p:cNvSpPr/>
            <p:nvPr/>
          </p:nvSpPr>
          <p:spPr>
            <a:xfrm>
              <a:off x="1287544" y="2692495"/>
              <a:ext cx="610338" cy="16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62;p39"/>
            <p:cNvSpPr/>
            <p:nvPr/>
          </p:nvSpPr>
          <p:spPr>
            <a:xfrm>
              <a:off x="1313285" y="2560107"/>
              <a:ext cx="737879" cy="226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63;p39"/>
            <p:cNvSpPr/>
            <p:nvPr/>
          </p:nvSpPr>
          <p:spPr>
            <a:xfrm>
              <a:off x="1491913" y="2552191"/>
              <a:ext cx="485611" cy="11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64;p39"/>
            <p:cNvSpPr/>
            <p:nvPr/>
          </p:nvSpPr>
          <p:spPr>
            <a:xfrm>
              <a:off x="176392" y="3816566"/>
              <a:ext cx="1009554" cy="88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65;p39"/>
            <p:cNvSpPr/>
            <p:nvPr/>
          </p:nvSpPr>
          <p:spPr>
            <a:xfrm>
              <a:off x="110533" y="2799491"/>
              <a:ext cx="1697948" cy="106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66;p39"/>
            <p:cNvSpPr/>
            <p:nvPr/>
          </p:nvSpPr>
          <p:spPr>
            <a:xfrm>
              <a:off x="4838" y="2071244"/>
              <a:ext cx="1653681" cy="1412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67;p39"/>
            <p:cNvSpPr/>
            <p:nvPr/>
          </p:nvSpPr>
          <p:spPr>
            <a:xfrm>
              <a:off x="110690" y="3334165"/>
              <a:ext cx="1057216" cy="5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68;p39"/>
            <p:cNvSpPr/>
            <p:nvPr/>
          </p:nvSpPr>
          <p:spPr>
            <a:xfrm>
              <a:off x="277085" y="3390149"/>
              <a:ext cx="289169" cy="1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69;p39"/>
            <p:cNvSpPr/>
            <p:nvPr/>
          </p:nvSpPr>
          <p:spPr>
            <a:xfrm>
              <a:off x="277085" y="3390149"/>
              <a:ext cx="756324" cy="19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970;p39"/>
            <p:cNvSpPr/>
            <p:nvPr/>
          </p:nvSpPr>
          <p:spPr>
            <a:xfrm>
              <a:off x="450800" y="3694160"/>
              <a:ext cx="464013" cy="17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71;p39"/>
            <p:cNvSpPr/>
            <p:nvPr/>
          </p:nvSpPr>
          <p:spPr>
            <a:xfrm>
              <a:off x="1485021" y="2603280"/>
              <a:ext cx="37096" cy="150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72;p39"/>
            <p:cNvSpPr/>
            <p:nvPr/>
          </p:nvSpPr>
          <p:spPr>
            <a:xfrm>
              <a:off x="1444699" y="2565613"/>
              <a:ext cx="50510" cy="117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73;p39"/>
            <p:cNvSpPr/>
            <p:nvPr/>
          </p:nvSpPr>
          <p:spPr>
            <a:xfrm>
              <a:off x="1081191" y="2366841"/>
              <a:ext cx="153868" cy="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74;p39"/>
            <p:cNvSpPr/>
            <p:nvPr/>
          </p:nvSpPr>
          <p:spPr>
            <a:xfrm>
              <a:off x="1108958" y="2394144"/>
              <a:ext cx="116998" cy="76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75;p39"/>
            <p:cNvSpPr/>
            <p:nvPr/>
          </p:nvSpPr>
          <p:spPr>
            <a:xfrm>
              <a:off x="727766" y="2193804"/>
              <a:ext cx="61771" cy="126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76;p39"/>
            <p:cNvSpPr/>
            <p:nvPr/>
          </p:nvSpPr>
          <p:spPr>
            <a:xfrm>
              <a:off x="707538" y="2246881"/>
              <a:ext cx="54216" cy="119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77;p39"/>
            <p:cNvSpPr/>
            <p:nvPr/>
          </p:nvSpPr>
          <p:spPr>
            <a:xfrm>
              <a:off x="750601" y="3454891"/>
              <a:ext cx="282797" cy="12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78;p39"/>
            <p:cNvSpPr/>
            <p:nvPr/>
          </p:nvSpPr>
          <p:spPr>
            <a:xfrm>
              <a:off x="639553" y="3184911"/>
              <a:ext cx="86503" cy="4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79;p39"/>
            <p:cNvSpPr/>
            <p:nvPr/>
          </p:nvSpPr>
          <p:spPr>
            <a:xfrm>
              <a:off x="567132" y="3293019"/>
              <a:ext cx="106420" cy="15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80;p39"/>
            <p:cNvSpPr/>
            <p:nvPr/>
          </p:nvSpPr>
          <p:spPr>
            <a:xfrm>
              <a:off x="549369" y="3841843"/>
              <a:ext cx="1276105" cy="498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81;p39"/>
            <p:cNvSpPr/>
            <p:nvPr/>
          </p:nvSpPr>
          <p:spPr>
            <a:xfrm>
              <a:off x="1034533" y="4213385"/>
              <a:ext cx="303097" cy="12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82;p39"/>
            <p:cNvSpPr/>
            <p:nvPr/>
          </p:nvSpPr>
          <p:spPr>
            <a:xfrm>
              <a:off x="536850" y="3882123"/>
              <a:ext cx="393242" cy="38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83;p39"/>
            <p:cNvSpPr/>
            <p:nvPr/>
          </p:nvSpPr>
          <p:spPr>
            <a:xfrm>
              <a:off x="1497138" y="3452481"/>
              <a:ext cx="222706" cy="162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84;p39"/>
            <p:cNvSpPr/>
            <p:nvPr/>
          </p:nvSpPr>
          <p:spPr>
            <a:xfrm>
              <a:off x="772790" y="3730793"/>
              <a:ext cx="87677" cy="4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85;p39"/>
            <p:cNvSpPr/>
            <p:nvPr/>
          </p:nvSpPr>
          <p:spPr>
            <a:xfrm>
              <a:off x="607685" y="4069142"/>
              <a:ext cx="62031" cy="102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38" name="Google Shape;1986;p39"/>
            <p:cNvSpPr/>
            <p:nvPr/>
          </p:nvSpPr>
          <p:spPr>
            <a:xfrm>
              <a:off x="544279" y="4249636"/>
              <a:ext cx="322409" cy="164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39" name="Google Shape;1987;p39"/>
            <p:cNvSpPr/>
            <p:nvPr/>
          </p:nvSpPr>
          <p:spPr>
            <a:xfrm>
              <a:off x="300367" y="3125414"/>
              <a:ext cx="262671" cy="13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88;p39"/>
            <p:cNvSpPr/>
            <p:nvPr/>
          </p:nvSpPr>
          <p:spPr>
            <a:xfrm>
              <a:off x="854311" y="3228724"/>
              <a:ext cx="265505" cy="16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89;p39"/>
            <p:cNvSpPr/>
            <p:nvPr/>
          </p:nvSpPr>
          <p:spPr>
            <a:xfrm rot="19800038">
              <a:off x="564012" y="3295808"/>
              <a:ext cx="156597" cy="8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90;p39"/>
            <p:cNvSpPr/>
            <p:nvPr/>
          </p:nvSpPr>
          <p:spPr>
            <a:xfrm flipH="1" rot="568350">
              <a:off x="358715" y="2952984"/>
              <a:ext cx="145150" cy="89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91;p39"/>
            <p:cNvSpPr/>
            <p:nvPr/>
          </p:nvSpPr>
          <p:spPr>
            <a:xfrm flipH="1">
              <a:off x="999885" y="3092145"/>
              <a:ext cx="213665" cy="10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92;p39"/>
            <p:cNvSpPr/>
            <p:nvPr/>
          </p:nvSpPr>
          <p:spPr>
            <a:xfrm>
              <a:off x="0" y="2740996"/>
              <a:ext cx="673595" cy="673596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93;p39"/>
            <p:cNvSpPr/>
            <p:nvPr/>
          </p:nvSpPr>
          <p:spPr>
            <a:xfrm>
              <a:off x="726673" y="2872375"/>
              <a:ext cx="673596" cy="673595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94;p39"/>
            <p:cNvSpPr/>
            <p:nvPr/>
          </p:nvSpPr>
          <p:spPr>
            <a:xfrm>
              <a:off x="1368149" y="3361248"/>
              <a:ext cx="144763" cy="29405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5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4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45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52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41054" t="0" r="1847" b="88943"/>
          <a:stretch>
            <a:fillRect/>
          </a:stretch>
        </p:blipFill>
        <p:spPr>
          <a:xfrm>
            <a:off x="10317236" y="1717389"/>
            <a:ext cx="11990268" cy="14353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5" name="تجميع"/>
          <p:cNvGrpSpPr/>
          <p:nvPr/>
        </p:nvGrpSpPr>
        <p:grpSpPr>
          <a:xfrm>
            <a:off x="8865169" y="3152886"/>
            <a:ext cx="3326831" cy="2640888"/>
            <a:chOff x="0" y="0"/>
            <a:chExt cx="3326829" cy="2640886"/>
          </a:xfrm>
        </p:grpSpPr>
        <p:sp>
          <p:nvSpPr>
            <p:cNvPr id="2453" name="=٢"/>
            <p:cNvSpPr txBox="1"/>
            <p:nvPr/>
          </p:nvSpPr>
          <p:spPr>
            <a:xfrm>
              <a:off x="754684" y="583133"/>
              <a:ext cx="2572146" cy="20577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828800">
                <a:defRPr sz="11200">
                  <a:solidFill>
                    <a:srgbClr val="0042A9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=٢</a:t>
              </a:r>
            </a:p>
          </p:txBody>
        </p:sp>
        <p:sp>
          <p:nvSpPr>
            <p:cNvPr id="2454" name="٤"/>
            <p:cNvSpPr txBox="1"/>
            <p:nvPr/>
          </p:nvSpPr>
          <p:spPr>
            <a:xfrm>
              <a:off x="0" y="0"/>
              <a:ext cx="2557597" cy="1883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828800">
                <a:defRPr sz="11200">
                  <a:solidFill>
                    <a:srgbClr val="99244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2458" name="تجميع"/>
          <p:cNvGrpSpPr/>
          <p:nvPr/>
        </p:nvGrpSpPr>
        <p:grpSpPr>
          <a:xfrm>
            <a:off x="9106355" y="6858000"/>
            <a:ext cx="3326830" cy="2640887"/>
            <a:chOff x="0" y="0"/>
            <a:chExt cx="3326829" cy="2640886"/>
          </a:xfrm>
        </p:grpSpPr>
        <p:sp>
          <p:nvSpPr>
            <p:cNvPr id="2456" name="=٦"/>
            <p:cNvSpPr txBox="1"/>
            <p:nvPr/>
          </p:nvSpPr>
          <p:spPr>
            <a:xfrm>
              <a:off x="754684" y="583133"/>
              <a:ext cx="2572146" cy="20577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828800">
                <a:defRPr sz="11200">
                  <a:solidFill>
                    <a:srgbClr val="0042A9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=٦</a:t>
              </a:r>
            </a:p>
          </p:txBody>
        </p:sp>
        <p:sp>
          <p:nvSpPr>
            <p:cNvPr id="2457" name="٣"/>
            <p:cNvSpPr txBox="1"/>
            <p:nvPr/>
          </p:nvSpPr>
          <p:spPr>
            <a:xfrm>
              <a:off x="0" y="0"/>
              <a:ext cx="2557597" cy="1883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828800">
                <a:defRPr sz="11200">
                  <a:solidFill>
                    <a:srgbClr val="99244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2459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71625" t="11853" r="1847" b="78571"/>
          <a:stretch>
            <a:fillRect/>
          </a:stretch>
        </p:blipFill>
        <p:spPr>
          <a:xfrm>
            <a:off x="11652289" y="4112738"/>
            <a:ext cx="6688666" cy="1492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0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33154" t="11483" r="46271" b="78941"/>
          <a:stretch>
            <a:fillRect/>
          </a:stretch>
        </p:blipFill>
        <p:spPr>
          <a:xfrm>
            <a:off x="13108683" y="7715090"/>
            <a:ext cx="5209878" cy="14989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47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46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46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6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6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7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46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6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6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7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7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4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7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48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8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486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484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8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62" name="Google Shape;1919;p39"/>
          <p:cNvGrpSpPr/>
          <p:nvPr/>
        </p:nvGrpSpPr>
        <p:grpSpPr>
          <a:xfrm>
            <a:off x="21918147" y="8151827"/>
            <a:ext cx="2449325" cy="4704170"/>
            <a:chOff x="0" y="0"/>
            <a:chExt cx="2449324" cy="4704169"/>
          </a:xfrm>
        </p:grpSpPr>
        <p:sp>
          <p:nvSpPr>
            <p:cNvPr id="2487" name="Google Shape;1920;p39"/>
            <p:cNvSpPr/>
            <p:nvPr/>
          </p:nvSpPr>
          <p:spPr>
            <a:xfrm>
              <a:off x="1201363" y="3675498"/>
              <a:ext cx="928272" cy="49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21;p39"/>
            <p:cNvSpPr/>
            <p:nvPr/>
          </p:nvSpPr>
          <p:spPr>
            <a:xfrm>
              <a:off x="1252440" y="3718272"/>
              <a:ext cx="814662" cy="411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22;p39"/>
            <p:cNvSpPr/>
            <p:nvPr/>
          </p:nvSpPr>
          <p:spPr>
            <a:xfrm>
              <a:off x="1344726" y="3782494"/>
              <a:ext cx="669521" cy="127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23;p39"/>
            <p:cNvSpPr/>
            <p:nvPr/>
          </p:nvSpPr>
          <p:spPr>
            <a:xfrm>
              <a:off x="1792637" y="4028723"/>
              <a:ext cx="232119" cy="26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24;p39"/>
            <p:cNvSpPr/>
            <p:nvPr/>
          </p:nvSpPr>
          <p:spPr>
            <a:xfrm>
              <a:off x="1454358" y="3900350"/>
              <a:ext cx="584601" cy="9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25;p39"/>
            <p:cNvSpPr/>
            <p:nvPr/>
          </p:nvSpPr>
          <p:spPr>
            <a:xfrm>
              <a:off x="1324410" y="3934193"/>
              <a:ext cx="163964" cy="4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26;p39"/>
            <p:cNvSpPr/>
            <p:nvPr/>
          </p:nvSpPr>
          <p:spPr>
            <a:xfrm>
              <a:off x="1277273" y="3317990"/>
              <a:ext cx="953862" cy="474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27;p39"/>
            <p:cNvSpPr/>
            <p:nvPr/>
          </p:nvSpPr>
          <p:spPr>
            <a:xfrm>
              <a:off x="1328339" y="3333273"/>
              <a:ext cx="828955" cy="404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28;p39"/>
            <p:cNvSpPr/>
            <p:nvPr/>
          </p:nvSpPr>
          <p:spPr>
            <a:xfrm>
              <a:off x="1553307" y="3469995"/>
              <a:ext cx="604568" cy="12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29;p39"/>
            <p:cNvSpPr/>
            <p:nvPr/>
          </p:nvSpPr>
          <p:spPr>
            <a:xfrm>
              <a:off x="1413275" y="3603683"/>
              <a:ext cx="255632" cy="38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30;p39"/>
            <p:cNvSpPr/>
            <p:nvPr/>
          </p:nvSpPr>
          <p:spPr>
            <a:xfrm>
              <a:off x="1260385" y="2896430"/>
              <a:ext cx="991430" cy="586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0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1931;p39"/>
            <p:cNvSpPr/>
            <p:nvPr/>
          </p:nvSpPr>
          <p:spPr>
            <a:xfrm>
              <a:off x="1311538" y="2952604"/>
              <a:ext cx="858737" cy="46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32;p39"/>
            <p:cNvSpPr/>
            <p:nvPr/>
          </p:nvSpPr>
          <p:spPr>
            <a:xfrm>
              <a:off x="1455868" y="3196385"/>
              <a:ext cx="668468" cy="10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33;p39"/>
            <p:cNvSpPr/>
            <p:nvPr/>
          </p:nvSpPr>
          <p:spPr>
            <a:xfrm>
              <a:off x="1730297" y="3125986"/>
              <a:ext cx="407697" cy="8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34;p39"/>
            <p:cNvSpPr/>
            <p:nvPr/>
          </p:nvSpPr>
          <p:spPr>
            <a:xfrm>
              <a:off x="1260253" y="1950596"/>
              <a:ext cx="1118573" cy="685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35;p39"/>
            <p:cNvSpPr/>
            <p:nvPr/>
          </p:nvSpPr>
          <p:spPr>
            <a:xfrm>
              <a:off x="1311619" y="2006694"/>
              <a:ext cx="997661" cy="563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36;p39"/>
            <p:cNvSpPr/>
            <p:nvPr/>
          </p:nvSpPr>
          <p:spPr>
            <a:xfrm>
              <a:off x="1758718" y="2125888"/>
              <a:ext cx="516422" cy="151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37;p39"/>
            <p:cNvSpPr/>
            <p:nvPr/>
          </p:nvSpPr>
          <p:spPr>
            <a:xfrm>
              <a:off x="1447978" y="2248487"/>
              <a:ext cx="774074" cy="213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38;p39"/>
            <p:cNvSpPr/>
            <p:nvPr/>
          </p:nvSpPr>
          <p:spPr>
            <a:xfrm>
              <a:off x="1378245" y="1553776"/>
              <a:ext cx="1071080" cy="626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6" name="Google Shape;1939;p39"/>
            <p:cNvSpPr/>
            <p:nvPr/>
          </p:nvSpPr>
          <p:spPr>
            <a:xfrm>
              <a:off x="1449970" y="1617867"/>
              <a:ext cx="948508" cy="505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40;p39"/>
            <p:cNvSpPr/>
            <p:nvPr/>
          </p:nvSpPr>
          <p:spPr>
            <a:xfrm>
              <a:off x="1500329" y="1821534"/>
              <a:ext cx="469512" cy="11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2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2"/>
                    <a:pt x="343" y="22"/>
                  </a:cubicBezTo>
                  <a:cubicBezTo>
                    <a:pt x="325" y="7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8" name="Google Shape;1941;p39"/>
            <p:cNvSpPr/>
            <p:nvPr/>
          </p:nvSpPr>
          <p:spPr>
            <a:xfrm>
              <a:off x="1520883" y="1697713"/>
              <a:ext cx="568752" cy="13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09" name="Google Shape;1942;p39"/>
            <p:cNvSpPr/>
            <p:nvPr/>
          </p:nvSpPr>
          <p:spPr>
            <a:xfrm>
              <a:off x="1334101" y="1160016"/>
              <a:ext cx="1031531" cy="486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43;p39"/>
            <p:cNvSpPr/>
            <p:nvPr/>
          </p:nvSpPr>
          <p:spPr>
            <a:xfrm>
              <a:off x="1379723" y="1204261"/>
              <a:ext cx="925732" cy="38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944;p39"/>
            <p:cNvSpPr/>
            <p:nvPr/>
          </p:nvSpPr>
          <p:spPr>
            <a:xfrm>
              <a:off x="1378181" y="1398713"/>
              <a:ext cx="686409" cy="54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45;p39"/>
            <p:cNvSpPr/>
            <p:nvPr/>
          </p:nvSpPr>
          <p:spPr>
            <a:xfrm>
              <a:off x="1372267" y="1277873"/>
              <a:ext cx="477761" cy="32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1946;p39"/>
            <p:cNvSpPr/>
            <p:nvPr/>
          </p:nvSpPr>
          <p:spPr>
            <a:xfrm>
              <a:off x="1084610" y="719375"/>
              <a:ext cx="1091740" cy="423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47;p39"/>
            <p:cNvSpPr/>
            <p:nvPr/>
          </p:nvSpPr>
          <p:spPr>
            <a:xfrm>
              <a:off x="1135615" y="771000"/>
              <a:ext cx="976462" cy="31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1948;p39"/>
            <p:cNvSpPr/>
            <p:nvPr/>
          </p:nvSpPr>
          <p:spPr>
            <a:xfrm>
              <a:off x="1475457" y="992869"/>
              <a:ext cx="585988" cy="43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1949;p39"/>
            <p:cNvSpPr/>
            <p:nvPr/>
          </p:nvSpPr>
          <p:spPr>
            <a:xfrm>
              <a:off x="1307823" y="913521"/>
              <a:ext cx="571230" cy="2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1950;p39"/>
            <p:cNvSpPr/>
            <p:nvPr/>
          </p:nvSpPr>
          <p:spPr>
            <a:xfrm>
              <a:off x="1476727" y="815702"/>
              <a:ext cx="619306" cy="3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51;p39"/>
            <p:cNvSpPr/>
            <p:nvPr/>
          </p:nvSpPr>
          <p:spPr>
            <a:xfrm>
              <a:off x="778995" y="198046"/>
              <a:ext cx="1012281" cy="58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952;p39"/>
            <p:cNvSpPr/>
            <p:nvPr/>
          </p:nvSpPr>
          <p:spPr>
            <a:xfrm>
              <a:off x="830106" y="265922"/>
              <a:ext cx="859326" cy="465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53;p39"/>
            <p:cNvSpPr/>
            <p:nvPr/>
          </p:nvSpPr>
          <p:spPr>
            <a:xfrm>
              <a:off x="992419" y="489819"/>
              <a:ext cx="604878" cy="15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54;p39"/>
            <p:cNvSpPr/>
            <p:nvPr/>
          </p:nvSpPr>
          <p:spPr>
            <a:xfrm>
              <a:off x="980804" y="467180"/>
              <a:ext cx="457626" cy="12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55;p39"/>
            <p:cNvSpPr/>
            <p:nvPr/>
          </p:nvSpPr>
          <p:spPr>
            <a:xfrm>
              <a:off x="724428" y="0"/>
              <a:ext cx="1051294" cy="46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23" name="Google Shape;1956;p39"/>
            <p:cNvSpPr/>
            <p:nvPr/>
          </p:nvSpPr>
          <p:spPr>
            <a:xfrm>
              <a:off x="816450" y="57474"/>
              <a:ext cx="899097" cy="347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57;p39"/>
            <p:cNvSpPr/>
            <p:nvPr/>
          </p:nvSpPr>
          <p:spPr>
            <a:xfrm>
              <a:off x="971286" y="209786"/>
              <a:ext cx="616098" cy="127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25" name="Google Shape;1958;p39"/>
            <p:cNvSpPr/>
            <p:nvPr/>
          </p:nvSpPr>
          <p:spPr>
            <a:xfrm>
              <a:off x="955028" y="112349"/>
              <a:ext cx="685526" cy="13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26" name="Google Shape;1959;p39"/>
            <p:cNvSpPr/>
            <p:nvPr/>
          </p:nvSpPr>
          <p:spPr>
            <a:xfrm>
              <a:off x="1163154" y="2355139"/>
              <a:ext cx="1179708" cy="73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60;p39"/>
            <p:cNvSpPr/>
            <p:nvPr/>
          </p:nvSpPr>
          <p:spPr>
            <a:xfrm>
              <a:off x="1234680" y="2419230"/>
              <a:ext cx="1056980" cy="617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61;p39"/>
            <p:cNvSpPr/>
            <p:nvPr/>
          </p:nvSpPr>
          <p:spPr>
            <a:xfrm>
              <a:off x="1287544" y="2692495"/>
              <a:ext cx="610338" cy="16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62;p39"/>
            <p:cNvSpPr/>
            <p:nvPr/>
          </p:nvSpPr>
          <p:spPr>
            <a:xfrm>
              <a:off x="1313285" y="2560107"/>
              <a:ext cx="737879" cy="226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63;p39"/>
            <p:cNvSpPr/>
            <p:nvPr/>
          </p:nvSpPr>
          <p:spPr>
            <a:xfrm>
              <a:off x="1491913" y="2552191"/>
              <a:ext cx="485611" cy="11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64;p39"/>
            <p:cNvSpPr/>
            <p:nvPr/>
          </p:nvSpPr>
          <p:spPr>
            <a:xfrm>
              <a:off x="176392" y="3816566"/>
              <a:ext cx="1009554" cy="88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65;p39"/>
            <p:cNvSpPr/>
            <p:nvPr/>
          </p:nvSpPr>
          <p:spPr>
            <a:xfrm>
              <a:off x="110533" y="2799491"/>
              <a:ext cx="1697948" cy="106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66;p39"/>
            <p:cNvSpPr/>
            <p:nvPr/>
          </p:nvSpPr>
          <p:spPr>
            <a:xfrm>
              <a:off x="4838" y="2071244"/>
              <a:ext cx="1653681" cy="1412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67;p39"/>
            <p:cNvSpPr/>
            <p:nvPr/>
          </p:nvSpPr>
          <p:spPr>
            <a:xfrm>
              <a:off x="110690" y="3334165"/>
              <a:ext cx="1057216" cy="5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68;p39"/>
            <p:cNvSpPr/>
            <p:nvPr/>
          </p:nvSpPr>
          <p:spPr>
            <a:xfrm>
              <a:off x="277085" y="3390149"/>
              <a:ext cx="289169" cy="1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69;p39"/>
            <p:cNvSpPr/>
            <p:nvPr/>
          </p:nvSpPr>
          <p:spPr>
            <a:xfrm>
              <a:off x="277085" y="3390149"/>
              <a:ext cx="756324" cy="19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70;p39"/>
            <p:cNvSpPr/>
            <p:nvPr/>
          </p:nvSpPr>
          <p:spPr>
            <a:xfrm>
              <a:off x="450800" y="3694160"/>
              <a:ext cx="464013" cy="17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971;p39"/>
            <p:cNvSpPr/>
            <p:nvPr/>
          </p:nvSpPr>
          <p:spPr>
            <a:xfrm>
              <a:off x="1485021" y="2603280"/>
              <a:ext cx="37096" cy="150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72;p39"/>
            <p:cNvSpPr/>
            <p:nvPr/>
          </p:nvSpPr>
          <p:spPr>
            <a:xfrm>
              <a:off x="1444699" y="2565613"/>
              <a:ext cx="50510" cy="117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973;p39"/>
            <p:cNvSpPr/>
            <p:nvPr/>
          </p:nvSpPr>
          <p:spPr>
            <a:xfrm>
              <a:off x="1081191" y="2366841"/>
              <a:ext cx="153868" cy="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974;p39"/>
            <p:cNvSpPr/>
            <p:nvPr/>
          </p:nvSpPr>
          <p:spPr>
            <a:xfrm>
              <a:off x="1108958" y="2394144"/>
              <a:ext cx="116998" cy="76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75;p39"/>
            <p:cNvSpPr/>
            <p:nvPr/>
          </p:nvSpPr>
          <p:spPr>
            <a:xfrm>
              <a:off x="727766" y="2193804"/>
              <a:ext cx="61771" cy="126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76;p39"/>
            <p:cNvSpPr/>
            <p:nvPr/>
          </p:nvSpPr>
          <p:spPr>
            <a:xfrm>
              <a:off x="707538" y="2246881"/>
              <a:ext cx="54216" cy="119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77;p39"/>
            <p:cNvSpPr/>
            <p:nvPr/>
          </p:nvSpPr>
          <p:spPr>
            <a:xfrm>
              <a:off x="750601" y="3454891"/>
              <a:ext cx="282797" cy="12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78;p39"/>
            <p:cNvSpPr/>
            <p:nvPr/>
          </p:nvSpPr>
          <p:spPr>
            <a:xfrm>
              <a:off x="639553" y="3184911"/>
              <a:ext cx="86503" cy="4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79;p39"/>
            <p:cNvSpPr/>
            <p:nvPr/>
          </p:nvSpPr>
          <p:spPr>
            <a:xfrm>
              <a:off x="567132" y="3293019"/>
              <a:ext cx="106420" cy="15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80;p39"/>
            <p:cNvSpPr/>
            <p:nvPr/>
          </p:nvSpPr>
          <p:spPr>
            <a:xfrm>
              <a:off x="549369" y="3841843"/>
              <a:ext cx="1276105" cy="498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81;p39"/>
            <p:cNvSpPr/>
            <p:nvPr/>
          </p:nvSpPr>
          <p:spPr>
            <a:xfrm>
              <a:off x="1034533" y="4213385"/>
              <a:ext cx="303097" cy="12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82;p39"/>
            <p:cNvSpPr/>
            <p:nvPr/>
          </p:nvSpPr>
          <p:spPr>
            <a:xfrm>
              <a:off x="536850" y="3882123"/>
              <a:ext cx="393242" cy="38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83;p39"/>
            <p:cNvSpPr/>
            <p:nvPr/>
          </p:nvSpPr>
          <p:spPr>
            <a:xfrm>
              <a:off x="1497138" y="3452481"/>
              <a:ext cx="222706" cy="162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984;p39"/>
            <p:cNvSpPr/>
            <p:nvPr/>
          </p:nvSpPr>
          <p:spPr>
            <a:xfrm>
              <a:off x="772790" y="3730793"/>
              <a:ext cx="87677" cy="4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985;p39"/>
            <p:cNvSpPr/>
            <p:nvPr/>
          </p:nvSpPr>
          <p:spPr>
            <a:xfrm>
              <a:off x="607685" y="4069142"/>
              <a:ext cx="62031" cy="102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53" name="Google Shape;1986;p39"/>
            <p:cNvSpPr/>
            <p:nvPr/>
          </p:nvSpPr>
          <p:spPr>
            <a:xfrm>
              <a:off x="544279" y="4249636"/>
              <a:ext cx="322409" cy="164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54" name="Google Shape;1987;p39"/>
            <p:cNvSpPr/>
            <p:nvPr/>
          </p:nvSpPr>
          <p:spPr>
            <a:xfrm>
              <a:off x="300367" y="3125414"/>
              <a:ext cx="262671" cy="13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988;p39"/>
            <p:cNvSpPr/>
            <p:nvPr/>
          </p:nvSpPr>
          <p:spPr>
            <a:xfrm>
              <a:off x="854311" y="3228724"/>
              <a:ext cx="265505" cy="16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89;p39"/>
            <p:cNvSpPr/>
            <p:nvPr/>
          </p:nvSpPr>
          <p:spPr>
            <a:xfrm rot="19800038">
              <a:off x="564012" y="3295808"/>
              <a:ext cx="156597" cy="8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990;p39"/>
            <p:cNvSpPr/>
            <p:nvPr/>
          </p:nvSpPr>
          <p:spPr>
            <a:xfrm flipH="1" rot="568350">
              <a:off x="358715" y="2952984"/>
              <a:ext cx="145150" cy="89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991;p39"/>
            <p:cNvSpPr/>
            <p:nvPr/>
          </p:nvSpPr>
          <p:spPr>
            <a:xfrm flipH="1">
              <a:off x="999885" y="3092145"/>
              <a:ext cx="213665" cy="10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1992;p39"/>
            <p:cNvSpPr/>
            <p:nvPr/>
          </p:nvSpPr>
          <p:spPr>
            <a:xfrm>
              <a:off x="0" y="2740996"/>
              <a:ext cx="673595" cy="673596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93;p39"/>
            <p:cNvSpPr/>
            <p:nvPr/>
          </p:nvSpPr>
          <p:spPr>
            <a:xfrm>
              <a:off x="726673" y="2872375"/>
              <a:ext cx="673596" cy="673595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1994;p39"/>
            <p:cNvSpPr/>
            <p:nvPr/>
          </p:nvSpPr>
          <p:spPr>
            <a:xfrm>
              <a:off x="1368149" y="3361248"/>
              <a:ext cx="144763" cy="29405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6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56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56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567" name="IMG_4169.png" descr="IMG_4169.png"/>
          <p:cNvPicPr>
            <a:picLocks noChangeAspect="1"/>
          </p:cNvPicPr>
          <p:nvPr/>
        </p:nvPicPr>
        <p:blipFill>
          <a:blip r:embed="rId11">
            <a:extLst/>
          </a:blip>
          <a:srcRect l="4473" t="22966" r="3221" b="65884"/>
          <a:stretch>
            <a:fillRect/>
          </a:stretch>
        </p:blipFill>
        <p:spPr>
          <a:xfrm>
            <a:off x="3521777" y="2408433"/>
            <a:ext cx="19383658" cy="1447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8" name="IMG_4169.png" descr="IMG_4169.png"/>
          <p:cNvPicPr>
            <a:picLocks noChangeAspect="1"/>
          </p:cNvPicPr>
          <p:nvPr/>
        </p:nvPicPr>
        <p:blipFill>
          <a:blip r:embed="rId11">
            <a:extLst/>
          </a:blip>
          <a:srcRect l="84677" t="32411" r="3221" b="57086"/>
          <a:stretch>
            <a:fillRect/>
          </a:stretch>
        </p:blipFill>
        <p:spPr>
          <a:xfrm>
            <a:off x="16841440" y="4135782"/>
            <a:ext cx="3454809" cy="1853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9" name="IMG_4169.png" descr="IMG_4169.png"/>
          <p:cNvPicPr>
            <a:picLocks noChangeAspect="1"/>
          </p:cNvPicPr>
          <p:nvPr/>
        </p:nvPicPr>
        <p:blipFill>
          <a:blip r:embed="rId11">
            <a:extLst/>
          </a:blip>
          <a:srcRect l="40379" t="32956" r="47519" b="56541"/>
          <a:stretch>
            <a:fillRect/>
          </a:stretch>
        </p:blipFill>
        <p:spPr>
          <a:xfrm>
            <a:off x="17016521" y="7573172"/>
            <a:ext cx="3454809" cy="18534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88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58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57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57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7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7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8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574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5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6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7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7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8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84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58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8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8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5" name="Google Shape;1919;p39"/>
          <p:cNvGrpSpPr/>
          <p:nvPr/>
        </p:nvGrpSpPr>
        <p:grpSpPr>
          <a:xfrm>
            <a:off x="21918147" y="8151827"/>
            <a:ext cx="2449325" cy="4704170"/>
            <a:chOff x="0" y="0"/>
            <a:chExt cx="2449324" cy="4704169"/>
          </a:xfrm>
        </p:grpSpPr>
        <p:sp>
          <p:nvSpPr>
            <p:cNvPr id="2590" name="Google Shape;1920;p39"/>
            <p:cNvSpPr/>
            <p:nvPr/>
          </p:nvSpPr>
          <p:spPr>
            <a:xfrm>
              <a:off x="1201363" y="3675498"/>
              <a:ext cx="928272" cy="498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21;p39"/>
            <p:cNvSpPr/>
            <p:nvPr/>
          </p:nvSpPr>
          <p:spPr>
            <a:xfrm>
              <a:off x="1252440" y="3718272"/>
              <a:ext cx="814662" cy="411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22;p39"/>
            <p:cNvSpPr/>
            <p:nvPr/>
          </p:nvSpPr>
          <p:spPr>
            <a:xfrm>
              <a:off x="1344726" y="3782494"/>
              <a:ext cx="669521" cy="127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23;p39"/>
            <p:cNvSpPr/>
            <p:nvPr/>
          </p:nvSpPr>
          <p:spPr>
            <a:xfrm>
              <a:off x="1792637" y="4028723"/>
              <a:ext cx="232119" cy="26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24;p39"/>
            <p:cNvSpPr/>
            <p:nvPr/>
          </p:nvSpPr>
          <p:spPr>
            <a:xfrm>
              <a:off x="1454358" y="3900350"/>
              <a:ext cx="584601" cy="91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25;p39"/>
            <p:cNvSpPr/>
            <p:nvPr/>
          </p:nvSpPr>
          <p:spPr>
            <a:xfrm>
              <a:off x="1324410" y="3934193"/>
              <a:ext cx="163964" cy="4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26;p39"/>
            <p:cNvSpPr/>
            <p:nvPr/>
          </p:nvSpPr>
          <p:spPr>
            <a:xfrm>
              <a:off x="1277273" y="3317990"/>
              <a:ext cx="953862" cy="474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27;p39"/>
            <p:cNvSpPr/>
            <p:nvPr/>
          </p:nvSpPr>
          <p:spPr>
            <a:xfrm>
              <a:off x="1328339" y="3333273"/>
              <a:ext cx="828955" cy="404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28;p39"/>
            <p:cNvSpPr/>
            <p:nvPr/>
          </p:nvSpPr>
          <p:spPr>
            <a:xfrm>
              <a:off x="1553307" y="3469995"/>
              <a:ext cx="604568" cy="12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29;p39"/>
            <p:cNvSpPr/>
            <p:nvPr/>
          </p:nvSpPr>
          <p:spPr>
            <a:xfrm>
              <a:off x="1413275" y="3603683"/>
              <a:ext cx="255632" cy="38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30;p39"/>
            <p:cNvSpPr/>
            <p:nvPr/>
          </p:nvSpPr>
          <p:spPr>
            <a:xfrm>
              <a:off x="1260385" y="2896430"/>
              <a:ext cx="991430" cy="586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0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31;p39"/>
            <p:cNvSpPr/>
            <p:nvPr/>
          </p:nvSpPr>
          <p:spPr>
            <a:xfrm>
              <a:off x="1311538" y="2952604"/>
              <a:ext cx="858737" cy="46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32;p39"/>
            <p:cNvSpPr/>
            <p:nvPr/>
          </p:nvSpPr>
          <p:spPr>
            <a:xfrm>
              <a:off x="1455868" y="3196385"/>
              <a:ext cx="668468" cy="105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33;p39"/>
            <p:cNvSpPr/>
            <p:nvPr/>
          </p:nvSpPr>
          <p:spPr>
            <a:xfrm>
              <a:off x="1730297" y="3125986"/>
              <a:ext cx="407697" cy="8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34;p39"/>
            <p:cNvSpPr/>
            <p:nvPr/>
          </p:nvSpPr>
          <p:spPr>
            <a:xfrm>
              <a:off x="1260253" y="1950596"/>
              <a:ext cx="1118573" cy="685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35;p39"/>
            <p:cNvSpPr/>
            <p:nvPr/>
          </p:nvSpPr>
          <p:spPr>
            <a:xfrm>
              <a:off x="1311619" y="2006694"/>
              <a:ext cx="997661" cy="563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36;p39"/>
            <p:cNvSpPr/>
            <p:nvPr/>
          </p:nvSpPr>
          <p:spPr>
            <a:xfrm>
              <a:off x="1758718" y="2125888"/>
              <a:ext cx="516422" cy="151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37;p39"/>
            <p:cNvSpPr/>
            <p:nvPr/>
          </p:nvSpPr>
          <p:spPr>
            <a:xfrm>
              <a:off x="1447978" y="2248487"/>
              <a:ext cx="774074" cy="213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38;p39"/>
            <p:cNvSpPr/>
            <p:nvPr/>
          </p:nvSpPr>
          <p:spPr>
            <a:xfrm>
              <a:off x="1378245" y="1553776"/>
              <a:ext cx="1071080" cy="626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9" name="Google Shape;1939;p39"/>
            <p:cNvSpPr/>
            <p:nvPr/>
          </p:nvSpPr>
          <p:spPr>
            <a:xfrm>
              <a:off x="1449970" y="1617867"/>
              <a:ext cx="948508" cy="505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40;p39"/>
            <p:cNvSpPr/>
            <p:nvPr/>
          </p:nvSpPr>
          <p:spPr>
            <a:xfrm>
              <a:off x="1500329" y="1821534"/>
              <a:ext cx="469512" cy="11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2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2"/>
                    <a:pt x="343" y="22"/>
                  </a:cubicBezTo>
                  <a:cubicBezTo>
                    <a:pt x="325" y="7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1" name="Google Shape;1941;p39"/>
            <p:cNvSpPr/>
            <p:nvPr/>
          </p:nvSpPr>
          <p:spPr>
            <a:xfrm>
              <a:off x="1520883" y="1697713"/>
              <a:ext cx="568752" cy="13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2" name="Google Shape;1942;p39"/>
            <p:cNvSpPr/>
            <p:nvPr/>
          </p:nvSpPr>
          <p:spPr>
            <a:xfrm>
              <a:off x="1334101" y="1160016"/>
              <a:ext cx="1031531" cy="486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43;p39"/>
            <p:cNvSpPr/>
            <p:nvPr/>
          </p:nvSpPr>
          <p:spPr>
            <a:xfrm>
              <a:off x="1379723" y="1204261"/>
              <a:ext cx="925732" cy="38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44;p39"/>
            <p:cNvSpPr/>
            <p:nvPr/>
          </p:nvSpPr>
          <p:spPr>
            <a:xfrm>
              <a:off x="1378181" y="1398713"/>
              <a:ext cx="686409" cy="54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45;p39"/>
            <p:cNvSpPr/>
            <p:nvPr/>
          </p:nvSpPr>
          <p:spPr>
            <a:xfrm>
              <a:off x="1372267" y="1277873"/>
              <a:ext cx="477761" cy="32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6" name="Google Shape;1946;p39"/>
            <p:cNvSpPr/>
            <p:nvPr/>
          </p:nvSpPr>
          <p:spPr>
            <a:xfrm>
              <a:off x="1084610" y="719375"/>
              <a:ext cx="1091740" cy="423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1947;p39"/>
            <p:cNvSpPr/>
            <p:nvPr/>
          </p:nvSpPr>
          <p:spPr>
            <a:xfrm>
              <a:off x="1135615" y="771000"/>
              <a:ext cx="976462" cy="31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48;p39"/>
            <p:cNvSpPr/>
            <p:nvPr/>
          </p:nvSpPr>
          <p:spPr>
            <a:xfrm>
              <a:off x="1475457" y="992869"/>
              <a:ext cx="585988" cy="43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949;p39"/>
            <p:cNvSpPr/>
            <p:nvPr/>
          </p:nvSpPr>
          <p:spPr>
            <a:xfrm>
              <a:off x="1307823" y="913521"/>
              <a:ext cx="571230" cy="2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950;p39"/>
            <p:cNvSpPr/>
            <p:nvPr/>
          </p:nvSpPr>
          <p:spPr>
            <a:xfrm>
              <a:off x="1476727" y="815702"/>
              <a:ext cx="619306" cy="3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51;p39"/>
            <p:cNvSpPr/>
            <p:nvPr/>
          </p:nvSpPr>
          <p:spPr>
            <a:xfrm>
              <a:off x="778995" y="198046"/>
              <a:ext cx="1012281" cy="585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52;p39"/>
            <p:cNvSpPr/>
            <p:nvPr/>
          </p:nvSpPr>
          <p:spPr>
            <a:xfrm>
              <a:off x="830106" y="265922"/>
              <a:ext cx="859326" cy="465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53;p39"/>
            <p:cNvSpPr/>
            <p:nvPr/>
          </p:nvSpPr>
          <p:spPr>
            <a:xfrm>
              <a:off x="992419" y="489819"/>
              <a:ext cx="604878" cy="15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54;p39"/>
            <p:cNvSpPr/>
            <p:nvPr/>
          </p:nvSpPr>
          <p:spPr>
            <a:xfrm>
              <a:off x="980804" y="467180"/>
              <a:ext cx="457626" cy="122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55;p39"/>
            <p:cNvSpPr/>
            <p:nvPr/>
          </p:nvSpPr>
          <p:spPr>
            <a:xfrm>
              <a:off x="724428" y="0"/>
              <a:ext cx="1051294" cy="462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6" name="Google Shape;1956;p39"/>
            <p:cNvSpPr/>
            <p:nvPr/>
          </p:nvSpPr>
          <p:spPr>
            <a:xfrm>
              <a:off x="816450" y="57474"/>
              <a:ext cx="899097" cy="347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57;p39"/>
            <p:cNvSpPr/>
            <p:nvPr/>
          </p:nvSpPr>
          <p:spPr>
            <a:xfrm>
              <a:off x="971286" y="209786"/>
              <a:ext cx="616098" cy="127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8" name="Google Shape;1958;p39"/>
            <p:cNvSpPr/>
            <p:nvPr/>
          </p:nvSpPr>
          <p:spPr>
            <a:xfrm>
              <a:off x="955028" y="112349"/>
              <a:ext cx="685526" cy="137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29" name="Google Shape;1959;p39"/>
            <p:cNvSpPr/>
            <p:nvPr/>
          </p:nvSpPr>
          <p:spPr>
            <a:xfrm>
              <a:off x="1163154" y="2355139"/>
              <a:ext cx="1179708" cy="735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960;p39"/>
            <p:cNvSpPr/>
            <p:nvPr/>
          </p:nvSpPr>
          <p:spPr>
            <a:xfrm>
              <a:off x="1234680" y="2419230"/>
              <a:ext cx="1056980" cy="617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1961;p39"/>
            <p:cNvSpPr/>
            <p:nvPr/>
          </p:nvSpPr>
          <p:spPr>
            <a:xfrm>
              <a:off x="1287544" y="2692495"/>
              <a:ext cx="610338" cy="165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1962;p39"/>
            <p:cNvSpPr/>
            <p:nvPr/>
          </p:nvSpPr>
          <p:spPr>
            <a:xfrm>
              <a:off x="1313285" y="2560107"/>
              <a:ext cx="737879" cy="226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963;p39"/>
            <p:cNvSpPr/>
            <p:nvPr/>
          </p:nvSpPr>
          <p:spPr>
            <a:xfrm>
              <a:off x="1491913" y="2552191"/>
              <a:ext cx="485611" cy="11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964;p39"/>
            <p:cNvSpPr/>
            <p:nvPr/>
          </p:nvSpPr>
          <p:spPr>
            <a:xfrm>
              <a:off x="176392" y="3816566"/>
              <a:ext cx="1009554" cy="88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65;p39"/>
            <p:cNvSpPr/>
            <p:nvPr/>
          </p:nvSpPr>
          <p:spPr>
            <a:xfrm>
              <a:off x="110533" y="2799491"/>
              <a:ext cx="1697948" cy="106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966;p39"/>
            <p:cNvSpPr/>
            <p:nvPr/>
          </p:nvSpPr>
          <p:spPr>
            <a:xfrm>
              <a:off x="4838" y="2071244"/>
              <a:ext cx="1653681" cy="1412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967;p39"/>
            <p:cNvSpPr/>
            <p:nvPr/>
          </p:nvSpPr>
          <p:spPr>
            <a:xfrm>
              <a:off x="110690" y="3334165"/>
              <a:ext cx="1057216" cy="53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68;p39"/>
            <p:cNvSpPr/>
            <p:nvPr/>
          </p:nvSpPr>
          <p:spPr>
            <a:xfrm>
              <a:off x="277085" y="3390149"/>
              <a:ext cx="289169" cy="1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69;p39"/>
            <p:cNvSpPr/>
            <p:nvPr/>
          </p:nvSpPr>
          <p:spPr>
            <a:xfrm>
              <a:off x="277085" y="3390149"/>
              <a:ext cx="756324" cy="19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970;p39"/>
            <p:cNvSpPr/>
            <p:nvPr/>
          </p:nvSpPr>
          <p:spPr>
            <a:xfrm>
              <a:off x="450800" y="3694160"/>
              <a:ext cx="464013" cy="17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971;p39"/>
            <p:cNvSpPr/>
            <p:nvPr/>
          </p:nvSpPr>
          <p:spPr>
            <a:xfrm>
              <a:off x="1485021" y="2603280"/>
              <a:ext cx="37096" cy="150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972;p39"/>
            <p:cNvSpPr/>
            <p:nvPr/>
          </p:nvSpPr>
          <p:spPr>
            <a:xfrm>
              <a:off x="1444699" y="2565613"/>
              <a:ext cx="50510" cy="117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973;p39"/>
            <p:cNvSpPr/>
            <p:nvPr/>
          </p:nvSpPr>
          <p:spPr>
            <a:xfrm>
              <a:off x="1081191" y="2366841"/>
              <a:ext cx="153868" cy="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974;p39"/>
            <p:cNvSpPr/>
            <p:nvPr/>
          </p:nvSpPr>
          <p:spPr>
            <a:xfrm>
              <a:off x="1108958" y="2394144"/>
              <a:ext cx="116998" cy="76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975;p39"/>
            <p:cNvSpPr/>
            <p:nvPr/>
          </p:nvSpPr>
          <p:spPr>
            <a:xfrm>
              <a:off x="727766" y="2193804"/>
              <a:ext cx="61771" cy="126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76;p39"/>
            <p:cNvSpPr/>
            <p:nvPr/>
          </p:nvSpPr>
          <p:spPr>
            <a:xfrm>
              <a:off x="707538" y="2246881"/>
              <a:ext cx="54216" cy="119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77;p39"/>
            <p:cNvSpPr/>
            <p:nvPr/>
          </p:nvSpPr>
          <p:spPr>
            <a:xfrm>
              <a:off x="750601" y="3454891"/>
              <a:ext cx="282797" cy="123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78;p39"/>
            <p:cNvSpPr/>
            <p:nvPr/>
          </p:nvSpPr>
          <p:spPr>
            <a:xfrm>
              <a:off x="639553" y="3184911"/>
              <a:ext cx="86503" cy="4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79;p39"/>
            <p:cNvSpPr/>
            <p:nvPr/>
          </p:nvSpPr>
          <p:spPr>
            <a:xfrm>
              <a:off x="567132" y="3293019"/>
              <a:ext cx="106420" cy="15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80;p39"/>
            <p:cNvSpPr/>
            <p:nvPr/>
          </p:nvSpPr>
          <p:spPr>
            <a:xfrm>
              <a:off x="549369" y="3841843"/>
              <a:ext cx="1276105" cy="498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981;p39"/>
            <p:cNvSpPr/>
            <p:nvPr/>
          </p:nvSpPr>
          <p:spPr>
            <a:xfrm>
              <a:off x="1034533" y="4213385"/>
              <a:ext cx="303097" cy="12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982;p39"/>
            <p:cNvSpPr/>
            <p:nvPr/>
          </p:nvSpPr>
          <p:spPr>
            <a:xfrm>
              <a:off x="536850" y="3882123"/>
              <a:ext cx="393242" cy="38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983;p39"/>
            <p:cNvSpPr/>
            <p:nvPr/>
          </p:nvSpPr>
          <p:spPr>
            <a:xfrm>
              <a:off x="1497138" y="3452481"/>
              <a:ext cx="222706" cy="162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984;p39"/>
            <p:cNvSpPr/>
            <p:nvPr/>
          </p:nvSpPr>
          <p:spPr>
            <a:xfrm>
              <a:off x="772790" y="3730793"/>
              <a:ext cx="87677" cy="4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985;p39"/>
            <p:cNvSpPr/>
            <p:nvPr/>
          </p:nvSpPr>
          <p:spPr>
            <a:xfrm>
              <a:off x="607685" y="4069142"/>
              <a:ext cx="62031" cy="102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56" name="Google Shape;1986;p39"/>
            <p:cNvSpPr/>
            <p:nvPr/>
          </p:nvSpPr>
          <p:spPr>
            <a:xfrm>
              <a:off x="544279" y="4249636"/>
              <a:ext cx="322409" cy="164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57" name="Google Shape;1987;p39"/>
            <p:cNvSpPr/>
            <p:nvPr/>
          </p:nvSpPr>
          <p:spPr>
            <a:xfrm>
              <a:off x="300367" y="3125414"/>
              <a:ext cx="262671" cy="139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988;p39"/>
            <p:cNvSpPr/>
            <p:nvPr/>
          </p:nvSpPr>
          <p:spPr>
            <a:xfrm>
              <a:off x="854311" y="3228724"/>
              <a:ext cx="265505" cy="16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989;p39"/>
            <p:cNvSpPr/>
            <p:nvPr/>
          </p:nvSpPr>
          <p:spPr>
            <a:xfrm rot="19800038">
              <a:off x="564012" y="3295808"/>
              <a:ext cx="156597" cy="8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0" name="Google Shape;1990;p39"/>
            <p:cNvSpPr/>
            <p:nvPr/>
          </p:nvSpPr>
          <p:spPr>
            <a:xfrm flipH="1" rot="568350">
              <a:off x="358715" y="2952984"/>
              <a:ext cx="145150" cy="89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991;p39"/>
            <p:cNvSpPr/>
            <p:nvPr/>
          </p:nvSpPr>
          <p:spPr>
            <a:xfrm flipH="1">
              <a:off x="999885" y="3092145"/>
              <a:ext cx="213665" cy="10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2" name="Google Shape;1992;p39"/>
            <p:cNvSpPr/>
            <p:nvPr/>
          </p:nvSpPr>
          <p:spPr>
            <a:xfrm>
              <a:off x="0" y="2740996"/>
              <a:ext cx="673595" cy="673596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3" name="Google Shape;1993;p39"/>
            <p:cNvSpPr/>
            <p:nvPr/>
          </p:nvSpPr>
          <p:spPr>
            <a:xfrm>
              <a:off x="726673" y="2872375"/>
              <a:ext cx="673596" cy="673595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94;p39"/>
            <p:cNvSpPr/>
            <p:nvPr/>
          </p:nvSpPr>
          <p:spPr>
            <a:xfrm>
              <a:off x="1368149" y="3361248"/>
              <a:ext cx="144763" cy="29405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6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6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6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670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4473" t="22966" r="3221" b="65884"/>
          <a:stretch>
            <a:fillRect/>
          </a:stretch>
        </p:blipFill>
        <p:spPr>
          <a:xfrm>
            <a:off x="3521777" y="2408433"/>
            <a:ext cx="19383658" cy="1447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1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84677" t="32411" r="3221" b="57086"/>
          <a:stretch>
            <a:fillRect/>
          </a:stretch>
        </p:blipFill>
        <p:spPr>
          <a:xfrm>
            <a:off x="15076285" y="4484278"/>
            <a:ext cx="3751249" cy="2012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2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40379" t="32956" r="47519" b="56541"/>
          <a:stretch>
            <a:fillRect/>
          </a:stretch>
        </p:blipFill>
        <p:spPr>
          <a:xfrm>
            <a:off x="15018738" y="8151827"/>
            <a:ext cx="3808621" cy="2043218"/>
          </a:xfrm>
          <a:prstGeom prst="rect">
            <a:avLst/>
          </a:prstGeom>
          <a:ln w="12700">
            <a:miter lim="400000"/>
          </a:ln>
        </p:spPr>
      </p:pic>
      <p:sp>
        <p:nvSpPr>
          <p:cNvPr id="2673" name="تجميع"/>
          <p:cNvSpPr txBox="1"/>
          <p:nvPr/>
        </p:nvSpPr>
        <p:spPr>
          <a:xfrm>
            <a:off x="4170628" y="4111438"/>
            <a:ext cx="10919442" cy="28063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 algn="ctr" defTabSz="1828800" rtl="0">
              <a:defRPr sz="11200">
                <a:solidFill>
                  <a:srgbClr val="0042A9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=٢× ٢× ٢×٢× ٢× ٢= </a:t>
            </a:r>
            <a:r>
              <a:rPr>
                <a:solidFill>
                  <a:srgbClr val="B51A00"/>
                </a:solidFill>
              </a:rPr>
              <a:t>٦٤</a:t>
            </a:r>
          </a:p>
        </p:txBody>
      </p:sp>
      <p:sp>
        <p:nvSpPr>
          <p:cNvPr id="2674" name="تجميع"/>
          <p:cNvSpPr txBox="1"/>
          <p:nvPr/>
        </p:nvSpPr>
        <p:spPr>
          <a:xfrm>
            <a:off x="3521777" y="7457154"/>
            <a:ext cx="11418189" cy="304675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/>
          <a:p>
            <a:pPr algn="ctr" defTabSz="1828800" rtl="0">
              <a:defRPr sz="11200">
                <a:solidFill>
                  <a:srgbClr val="0042A9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=٣× ٣× ٣×٣×٣×٣×٣= </a:t>
            </a:r>
            <a:r>
              <a:rPr>
                <a:solidFill>
                  <a:srgbClr val="B51A00"/>
                </a:solidFill>
              </a:rPr>
              <a:t>٢١٨٧</a:t>
            </a:r>
          </a:p>
        </p:txBody>
      </p:sp>
      <p:grpSp>
        <p:nvGrpSpPr>
          <p:cNvPr id="2693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69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67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67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7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7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9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67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8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8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8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68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8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9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499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512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508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502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503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04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05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06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07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509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510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511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713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513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4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71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733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73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71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71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1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1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73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719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0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1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2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6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29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72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72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732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695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696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700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698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699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7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70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2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3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3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74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6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6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7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7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8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781" name="IMG_4169.png" descr="IMG_4169.png"/>
          <p:cNvPicPr>
            <a:picLocks noChangeAspect="1"/>
          </p:cNvPicPr>
          <p:nvPr/>
        </p:nvPicPr>
        <p:blipFill>
          <a:blip r:embed="rId11">
            <a:extLst/>
          </a:blip>
          <a:srcRect l="4058" t="44088" r="4058" b="36141"/>
          <a:stretch>
            <a:fillRect/>
          </a:stretch>
        </p:blipFill>
        <p:spPr>
          <a:xfrm>
            <a:off x="2446989" y="2378715"/>
            <a:ext cx="20910425" cy="27813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0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798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785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782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83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84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797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786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7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8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8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96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79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79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79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0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2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2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2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4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4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6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6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8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7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88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882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4058" t="44088" r="4058" b="36141"/>
          <a:stretch>
            <a:fillRect/>
          </a:stretch>
        </p:blipFill>
        <p:spPr>
          <a:xfrm>
            <a:off x="2446989" y="2378715"/>
            <a:ext cx="20910425" cy="27813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7" name="تجميع"/>
          <p:cNvGrpSpPr/>
          <p:nvPr/>
        </p:nvGrpSpPr>
        <p:grpSpPr>
          <a:xfrm>
            <a:off x="6266535" y="5955783"/>
            <a:ext cx="11852890" cy="2453116"/>
            <a:chOff x="0" y="0"/>
            <a:chExt cx="11852889" cy="2453114"/>
          </a:xfrm>
        </p:grpSpPr>
        <p:sp>
          <p:nvSpPr>
            <p:cNvPr id="2883" name="تجميع"/>
            <p:cNvSpPr txBox="1"/>
            <p:nvPr/>
          </p:nvSpPr>
          <p:spPr>
            <a:xfrm>
              <a:off x="0" y="620556"/>
              <a:ext cx="11427615" cy="18325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/>
            <a:p>
              <a:pPr algn="ctr" defTabSz="1463040" rtl="0">
                <a:defRPr sz="8960">
                  <a:solidFill>
                    <a:srgbClr val="0042A9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٣×٣×٣×٣×٣ = </a:t>
              </a:r>
              <a:r>
                <a:rPr>
                  <a:solidFill>
                    <a:srgbClr val="B51A00"/>
                  </a:solidFill>
                </a:rPr>
                <a:t>٢٤٣ </a:t>
              </a:r>
              <a:r>
                <a:rPr>
                  <a:latin typeface="Waseem Regular"/>
                  <a:ea typeface="Waseem Regular"/>
                  <a:cs typeface="Waseem Regular"/>
                  <a:sym typeface="Waseem Regular"/>
                </a:rPr>
                <a:t>نوعاً</a:t>
              </a:r>
            </a:p>
          </p:txBody>
        </p:sp>
        <p:grpSp>
          <p:nvGrpSpPr>
            <p:cNvPr id="2886" name="تجميع"/>
            <p:cNvGrpSpPr/>
            <p:nvPr/>
          </p:nvGrpSpPr>
          <p:grpSpPr>
            <a:xfrm>
              <a:off x="9588873" y="-1"/>
              <a:ext cx="2264017" cy="2260768"/>
              <a:chOff x="0" y="0"/>
              <a:chExt cx="2264016" cy="2260766"/>
            </a:xfrm>
          </p:grpSpPr>
          <p:sp>
            <p:nvSpPr>
              <p:cNvPr id="2884" name="٣  ="/>
              <p:cNvSpPr txBox="1"/>
              <p:nvPr/>
            </p:nvSpPr>
            <p:spPr>
              <a:xfrm>
                <a:off x="0" y="517933"/>
                <a:ext cx="2264017" cy="174283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828800">
                  <a:defRPr sz="112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٣  = </a:t>
                </a:r>
              </a:p>
            </p:txBody>
          </p:sp>
          <p:sp>
            <p:nvSpPr>
              <p:cNvPr id="2885" name="٥"/>
              <p:cNvSpPr txBox="1"/>
              <p:nvPr/>
            </p:nvSpPr>
            <p:spPr>
              <a:xfrm>
                <a:off x="0" y="0"/>
                <a:ext cx="2251211" cy="159496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682495">
                  <a:defRPr sz="10304">
                    <a:solidFill>
                      <a:srgbClr val="99244F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</p:grpSp>
      <p:grpSp>
        <p:nvGrpSpPr>
          <p:cNvPr id="2906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290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89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88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8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9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0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89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89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0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29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0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90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90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913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2911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91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1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5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5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5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8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8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9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9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99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994" name="IMG_4169.png" descr="IMG_4169.png"/>
          <p:cNvPicPr>
            <a:picLocks noChangeAspect="1"/>
          </p:cNvPicPr>
          <p:nvPr/>
        </p:nvPicPr>
        <p:blipFill>
          <a:blip r:embed="rId11">
            <a:extLst/>
          </a:blip>
          <a:srcRect l="8178" t="63913" r="4058" b="19734"/>
          <a:stretch>
            <a:fillRect/>
          </a:stretch>
        </p:blipFill>
        <p:spPr>
          <a:xfrm>
            <a:off x="3384688" y="2859586"/>
            <a:ext cx="19972726" cy="23005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3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011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2998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2995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96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97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10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2999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0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1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02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3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4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5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6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09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00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0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12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1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3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5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5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5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8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08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09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09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09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095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8178" t="63913" r="4058" b="19734"/>
          <a:stretch>
            <a:fillRect/>
          </a:stretch>
        </p:blipFill>
        <p:spPr>
          <a:xfrm>
            <a:off x="2671767" y="3075978"/>
            <a:ext cx="19972726" cy="23005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0" name="تجميع"/>
          <p:cNvGrpSpPr/>
          <p:nvPr/>
        </p:nvGrpSpPr>
        <p:grpSpPr>
          <a:xfrm>
            <a:off x="5332803" y="6293246"/>
            <a:ext cx="13866347" cy="2453116"/>
            <a:chOff x="-1210548" y="48087"/>
            <a:chExt cx="13866345" cy="2453114"/>
          </a:xfrm>
        </p:grpSpPr>
        <p:sp>
          <p:nvSpPr>
            <p:cNvPr id="3096" name="تجميع"/>
            <p:cNvSpPr txBox="1"/>
            <p:nvPr/>
          </p:nvSpPr>
          <p:spPr>
            <a:xfrm>
              <a:off x="-1210549" y="668643"/>
              <a:ext cx="11427615" cy="18325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/>
            <a:p>
              <a:pPr algn="ctr" defTabSz="1463040" rtl="0">
                <a:defRPr sz="8960">
                  <a:solidFill>
                    <a:srgbClr val="0042A9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١٠×١٠×١٠×١٠×١٠ = </a:t>
              </a:r>
              <a:r>
                <a:rPr>
                  <a:solidFill>
                    <a:srgbClr val="B51A00"/>
                  </a:solidFill>
                </a:rPr>
                <a:t>١٠٠٠٠٠ </a:t>
              </a:r>
              <a:r>
                <a:rPr>
                  <a:latin typeface="Waseem Regular"/>
                  <a:ea typeface="Waseem Regular"/>
                  <a:cs typeface="Waseem Regular"/>
                  <a:sym typeface="Waseem Regular"/>
                </a:rPr>
                <a:t>نسمة</a:t>
              </a:r>
            </a:p>
          </p:txBody>
        </p:sp>
        <p:grpSp>
          <p:nvGrpSpPr>
            <p:cNvPr id="3099" name="تجميع"/>
            <p:cNvGrpSpPr/>
            <p:nvPr/>
          </p:nvGrpSpPr>
          <p:grpSpPr>
            <a:xfrm>
              <a:off x="10048761" y="48087"/>
              <a:ext cx="2607037" cy="2212680"/>
              <a:chOff x="0" y="0"/>
              <a:chExt cx="2607035" cy="2212679"/>
            </a:xfrm>
          </p:grpSpPr>
          <p:sp>
            <p:nvSpPr>
              <p:cNvPr id="3097" name="١٠ ="/>
              <p:cNvSpPr txBox="1"/>
              <p:nvPr/>
            </p:nvSpPr>
            <p:spPr>
              <a:xfrm>
                <a:off x="343019" y="469846"/>
                <a:ext cx="2264017" cy="174283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828800">
                  <a:defRPr sz="11200">
                    <a:solidFill>
                      <a:srgbClr val="0042A9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١٠ =</a:t>
                </a:r>
              </a:p>
            </p:txBody>
          </p:sp>
          <p:sp>
            <p:nvSpPr>
              <p:cNvPr id="3098" name="٥"/>
              <p:cNvSpPr txBox="1"/>
              <p:nvPr/>
            </p:nvSpPr>
            <p:spPr>
              <a:xfrm>
                <a:off x="0" y="0"/>
                <a:ext cx="2251211" cy="159496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682495">
                  <a:defRPr sz="10304">
                    <a:solidFill>
                      <a:srgbClr val="99244F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</p:grpSp>
      </p:grpSp>
      <p:grpSp>
        <p:nvGrpSpPr>
          <p:cNvPr id="311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11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10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10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0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0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1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10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0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1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1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11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1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1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312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12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126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124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12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0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2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4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9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9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05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20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20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207" name="IMG_4169.png" descr="IMG_4169.png"/>
          <p:cNvPicPr>
            <a:picLocks noChangeAspect="1"/>
          </p:cNvPicPr>
          <p:nvPr/>
        </p:nvPicPr>
        <p:blipFill>
          <a:blip r:embed="rId11">
            <a:extLst/>
          </a:blip>
          <a:srcRect l="18162" t="79977" r="2262" b="0"/>
          <a:stretch>
            <a:fillRect/>
          </a:stretch>
        </p:blipFill>
        <p:spPr>
          <a:xfrm>
            <a:off x="4211750" y="2154118"/>
            <a:ext cx="18109352" cy="28168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6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22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21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20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0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1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2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21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1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1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2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22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2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2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2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4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5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6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6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6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9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9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0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30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30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308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26403" t="79977" r="3160" b="10339"/>
          <a:stretch>
            <a:fillRect/>
          </a:stretch>
        </p:blipFill>
        <p:spPr>
          <a:xfrm>
            <a:off x="6081933" y="2154118"/>
            <a:ext cx="16029584" cy="13621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3" name="تجميع"/>
          <p:cNvGrpSpPr/>
          <p:nvPr/>
        </p:nvGrpSpPr>
        <p:grpSpPr>
          <a:xfrm>
            <a:off x="5733760" y="6396502"/>
            <a:ext cx="10382156" cy="1749786"/>
            <a:chOff x="0" y="0"/>
            <a:chExt cx="10382155" cy="1749785"/>
          </a:xfrm>
        </p:grpSpPr>
        <p:sp>
          <p:nvSpPr>
            <p:cNvPr id="3309" name="١٦ × ٣ =٢× ٢× ٢× ٢× ٣"/>
            <p:cNvSpPr txBox="1"/>
            <p:nvPr/>
          </p:nvSpPr>
          <p:spPr>
            <a:xfrm>
              <a:off x="2534323" y="204324"/>
              <a:ext cx="7847833" cy="134113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8400">
                  <a:solidFill>
                    <a:srgbClr val="130FA4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١٦ × ٣ =٢× ٢× ٢× ٢× ٣</a:t>
              </a:r>
            </a:p>
          </p:txBody>
        </p:sp>
        <p:grpSp>
          <p:nvGrpSpPr>
            <p:cNvPr id="3312" name="تجميع"/>
            <p:cNvGrpSpPr/>
            <p:nvPr/>
          </p:nvGrpSpPr>
          <p:grpSpPr>
            <a:xfrm>
              <a:off x="0" y="-1"/>
              <a:ext cx="2842806" cy="1749787"/>
              <a:chOff x="0" y="0"/>
              <a:chExt cx="2842805" cy="1749785"/>
            </a:xfrm>
          </p:grpSpPr>
          <p:sp>
            <p:nvSpPr>
              <p:cNvPr id="3310" name="= ٢ × ٣"/>
              <p:cNvSpPr txBox="1"/>
              <p:nvPr/>
            </p:nvSpPr>
            <p:spPr>
              <a:xfrm>
                <a:off x="0" y="34805"/>
                <a:ext cx="2842806" cy="17149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828800">
                  <a:defRPr sz="8600">
                    <a:solidFill>
                      <a:srgbClr val="99244F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= ٢ × ٣</a:t>
                </a:r>
              </a:p>
            </p:txBody>
          </p:sp>
          <p:sp>
            <p:nvSpPr>
              <p:cNvPr id="3311" name="٤"/>
              <p:cNvSpPr txBox="1"/>
              <p:nvPr/>
            </p:nvSpPr>
            <p:spPr>
              <a:xfrm>
                <a:off x="323461" y="0"/>
                <a:ext cx="2227920" cy="12511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828800">
                  <a:defRPr sz="5800">
                    <a:solidFill>
                      <a:srgbClr val="99244F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</p:grpSp>
      <p:pic>
        <p:nvPicPr>
          <p:cNvPr id="3314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84405" t="89890" r="3160" b="1452"/>
          <a:stretch>
            <a:fillRect/>
          </a:stretch>
        </p:blipFill>
        <p:spPr>
          <a:xfrm>
            <a:off x="16312429" y="3823710"/>
            <a:ext cx="3045854" cy="13109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9" name="تجميع"/>
          <p:cNvGrpSpPr/>
          <p:nvPr/>
        </p:nvGrpSpPr>
        <p:grpSpPr>
          <a:xfrm>
            <a:off x="7477458" y="3604345"/>
            <a:ext cx="8479364" cy="1749786"/>
            <a:chOff x="-949719" y="0"/>
            <a:chExt cx="8479363" cy="1749785"/>
          </a:xfrm>
        </p:grpSpPr>
        <p:sp>
          <p:nvSpPr>
            <p:cNvPr id="3315" name="٤ × ٥ =٢× ٢× ٥"/>
            <p:cNvSpPr txBox="1"/>
            <p:nvPr/>
          </p:nvSpPr>
          <p:spPr>
            <a:xfrm>
              <a:off x="1877607" y="221052"/>
              <a:ext cx="5652037" cy="130768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8400">
                  <a:solidFill>
                    <a:srgbClr val="130FA4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٤ × ٥ =٢× ٢× ٥</a:t>
              </a:r>
            </a:p>
          </p:txBody>
        </p:sp>
        <p:grpSp>
          <p:nvGrpSpPr>
            <p:cNvPr id="3318" name="تجميع"/>
            <p:cNvGrpSpPr/>
            <p:nvPr/>
          </p:nvGrpSpPr>
          <p:grpSpPr>
            <a:xfrm>
              <a:off x="-949720" y="-1"/>
              <a:ext cx="3059198" cy="1749787"/>
              <a:chOff x="0" y="0"/>
              <a:chExt cx="3059197" cy="1749785"/>
            </a:xfrm>
          </p:grpSpPr>
          <p:sp>
            <p:nvSpPr>
              <p:cNvPr id="3316" name="= ٢ × ٥"/>
              <p:cNvSpPr txBox="1"/>
              <p:nvPr/>
            </p:nvSpPr>
            <p:spPr>
              <a:xfrm>
                <a:off x="0" y="34805"/>
                <a:ext cx="3059198" cy="17149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828800">
                  <a:defRPr sz="8600">
                    <a:solidFill>
                      <a:srgbClr val="99244F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= ٢ × ٥</a:t>
                </a:r>
              </a:p>
            </p:txBody>
          </p:sp>
          <p:sp>
            <p:nvSpPr>
              <p:cNvPr id="3317" name="٢"/>
              <p:cNvSpPr txBox="1"/>
              <p:nvPr/>
            </p:nvSpPr>
            <p:spPr>
              <a:xfrm>
                <a:off x="317182" y="0"/>
                <a:ext cx="2424834" cy="12511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ctr">
                <a:normAutofit fontScale="100000" lnSpcReduction="0"/>
              </a:bodyPr>
              <a:lstStyle>
                <a:lvl1pPr algn="ctr" defTabSz="1828800">
                  <a:defRPr sz="5800">
                    <a:solidFill>
                      <a:srgbClr val="99244F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  <p:pic>
        <p:nvPicPr>
          <p:cNvPr id="3320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52710" t="90061" r="34855" b="1281"/>
          <a:stretch>
            <a:fillRect/>
          </a:stretch>
        </p:blipFill>
        <p:spPr>
          <a:xfrm>
            <a:off x="16630135" y="6554391"/>
            <a:ext cx="3046070" cy="1311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1" name="IMG_4169.png" descr="IMG_4169.png"/>
          <p:cNvPicPr>
            <a:picLocks noChangeAspect="1"/>
          </p:cNvPicPr>
          <p:nvPr/>
        </p:nvPicPr>
        <p:blipFill>
          <a:blip r:embed="rId10">
            <a:extLst/>
          </a:blip>
          <a:srcRect l="19144" t="90072" r="68421" b="1270"/>
          <a:stretch>
            <a:fillRect/>
          </a:stretch>
        </p:blipFill>
        <p:spPr>
          <a:xfrm>
            <a:off x="16494504" y="9284804"/>
            <a:ext cx="3046070" cy="1311063"/>
          </a:xfrm>
          <a:prstGeom prst="rect">
            <a:avLst/>
          </a:prstGeom>
          <a:ln w="12700">
            <a:miter lim="400000"/>
          </a:ln>
        </p:spPr>
      </p:pic>
      <p:sp>
        <p:nvSpPr>
          <p:cNvPr id="3322" name="١٨ × ٥ =٢× ٣× ٣× ٥"/>
          <p:cNvSpPr txBox="1"/>
          <p:nvPr/>
        </p:nvSpPr>
        <p:spPr>
          <a:xfrm>
            <a:off x="8268084" y="9269676"/>
            <a:ext cx="7847833" cy="13411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 defTabSz="1828800">
              <a:defRPr sz="8400">
                <a:solidFill>
                  <a:srgbClr val="130FA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١٨ × ٥ =٢× ٣× ٣× ٥</a:t>
            </a:r>
          </a:p>
        </p:txBody>
      </p:sp>
      <p:grpSp>
        <p:nvGrpSpPr>
          <p:cNvPr id="3325" name="تجميع"/>
          <p:cNvGrpSpPr/>
          <p:nvPr/>
        </p:nvGrpSpPr>
        <p:grpSpPr>
          <a:xfrm>
            <a:off x="5258810" y="8953797"/>
            <a:ext cx="3624221" cy="1793864"/>
            <a:chOff x="-1538786" y="-332601"/>
            <a:chExt cx="3624220" cy="1793863"/>
          </a:xfrm>
        </p:grpSpPr>
        <p:sp>
          <p:nvSpPr>
            <p:cNvPr id="3323" name="= ٢ × ٣ × ٥"/>
            <p:cNvSpPr txBox="1"/>
            <p:nvPr/>
          </p:nvSpPr>
          <p:spPr>
            <a:xfrm>
              <a:off x="-1538787" y="-253717"/>
              <a:ext cx="3624222" cy="17149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755647">
                <a:defRPr sz="8256">
                  <a:solidFill>
                    <a:srgbClr val="99244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= ٢ × ٣ × ٥</a:t>
              </a:r>
            </a:p>
          </p:txBody>
        </p:sp>
        <p:sp>
          <p:nvSpPr>
            <p:cNvPr id="3324" name="٢"/>
            <p:cNvSpPr txBox="1"/>
            <p:nvPr/>
          </p:nvSpPr>
          <p:spPr>
            <a:xfrm>
              <a:off x="-1160873" y="-332602"/>
              <a:ext cx="1672051" cy="12511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rmAutofit fontScale="100000" lnSpcReduction="0"/>
            </a:bodyPr>
            <a:lstStyle>
              <a:lvl1pPr algn="ctr" defTabSz="1828800">
                <a:defRPr sz="5800">
                  <a:solidFill>
                    <a:srgbClr val="99244F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3344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342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329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326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27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28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41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33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3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3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4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33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3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4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34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34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351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3349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35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2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35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7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7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7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8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9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9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1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1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30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42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9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431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432" name="IMG_0743.png" descr="IMG_0743.png"/>
          <p:cNvPicPr>
            <a:picLocks noChangeAspect="1"/>
          </p:cNvPicPr>
          <p:nvPr/>
        </p:nvPicPr>
        <p:blipFill>
          <a:blip r:embed="rId11">
            <a:extLst/>
          </a:blip>
          <a:srcRect l="27629" t="14238" r="22634" b="78709"/>
          <a:stretch>
            <a:fillRect/>
          </a:stretch>
        </p:blipFill>
        <p:spPr>
          <a:xfrm>
            <a:off x="7106024" y="1109467"/>
            <a:ext cx="16309224" cy="1615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3" name="IMG_0743.png" descr="IMG_0743.png"/>
          <p:cNvPicPr>
            <a:picLocks noChangeAspect="1"/>
          </p:cNvPicPr>
          <p:nvPr/>
        </p:nvPicPr>
        <p:blipFill>
          <a:blip r:embed="rId11">
            <a:extLst/>
          </a:blip>
          <a:srcRect l="1107" t="21259" r="69473" b="48978"/>
          <a:stretch>
            <a:fillRect/>
          </a:stretch>
        </p:blipFill>
        <p:spPr>
          <a:xfrm>
            <a:off x="6606757" y="2724748"/>
            <a:ext cx="4405029" cy="31127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3434" name="IMG_0743.png" descr="IMG_0743.png"/>
          <p:cNvPicPr>
            <a:picLocks noChangeAspect="1"/>
          </p:cNvPicPr>
          <p:nvPr/>
        </p:nvPicPr>
        <p:blipFill>
          <a:blip r:embed="rId11">
            <a:extLst/>
          </a:blip>
          <a:srcRect l="33587" t="21181" r="23327" b="70818"/>
          <a:stretch>
            <a:fillRect/>
          </a:stretch>
        </p:blipFill>
        <p:spPr>
          <a:xfrm>
            <a:off x="10702157" y="2977756"/>
            <a:ext cx="10853642" cy="140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5" name="IMG_0743.png" descr="IMG_0743.png"/>
          <p:cNvPicPr>
            <a:picLocks noChangeAspect="1"/>
          </p:cNvPicPr>
          <p:nvPr/>
        </p:nvPicPr>
        <p:blipFill>
          <a:blip r:embed="rId11">
            <a:extLst/>
          </a:blip>
          <a:srcRect l="76402" t="26124" r="841" b="48954"/>
          <a:stretch>
            <a:fillRect/>
          </a:stretch>
        </p:blipFill>
        <p:spPr>
          <a:xfrm>
            <a:off x="2394063" y="2977756"/>
            <a:ext cx="3686035" cy="2819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6" name="IMG_0743.png" descr="IMG_0743.png"/>
          <p:cNvPicPr>
            <a:picLocks noChangeAspect="1"/>
          </p:cNvPicPr>
          <p:nvPr/>
        </p:nvPicPr>
        <p:blipFill>
          <a:blip r:embed="rId11">
            <a:extLst/>
          </a:blip>
          <a:srcRect l="33587" t="28765" r="23327" b="63644"/>
          <a:stretch>
            <a:fillRect/>
          </a:stretch>
        </p:blipFill>
        <p:spPr>
          <a:xfrm>
            <a:off x="9492098" y="6542089"/>
            <a:ext cx="10853643" cy="1335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7" name="IMG_0743.png" descr="IMG_0743.png"/>
          <p:cNvPicPr>
            <a:picLocks noChangeAspect="1"/>
          </p:cNvPicPr>
          <p:nvPr/>
        </p:nvPicPr>
        <p:blipFill>
          <a:blip r:embed="rId11">
            <a:extLst/>
          </a:blip>
          <a:srcRect l="32442" t="36417" r="23327" b="56744"/>
          <a:stretch>
            <a:fillRect/>
          </a:stretch>
        </p:blipFill>
        <p:spPr>
          <a:xfrm>
            <a:off x="9347834" y="9431251"/>
            <a:ext cx="11142165" cy="12033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6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45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44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43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3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44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45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44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44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4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5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4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4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5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500"/>
                                        <p:tgtEl>
                                          <p:spTgt spid="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4" grpId="4"/>
      <p:bldP build="whole" bldLvl="1" animBg="1" rev="0" advAuto="0" spid="3432" grpId="1"/>
      <p:bldP build="whole" bldLvl="1" animBg="1" rev="0" advAuto="0" spid="3436" grpId="5"/>
      <p:bldP build="whole" bldLvl="1" animBg="1" rev="0" advAuto="0" spid="3437" grpId="6"/>
      <p:bldP build="whole" bldLvl="1" animBg="1" rev="0" advAuto="0" spid="3435" grpId="3"/>
      <p:bldP build="whole" bldLvl="1" animBg="1" rev="0" advAuto="0" spid="3433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45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7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7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8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9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9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9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2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2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536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53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5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53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538" name="IMG_0743.png" descr="IMG_0743.png"/>
          <p:cNvPicPr>
            <a:picLocks noChangeAspect="1"/>
          </p:cNvPicPr>
          <p:nvPr/>
        </p:nvPicPr>
        <p:blipFill>
          <a:blip r:embed="rId10">
            <a:extLst/>
          </a:blip>
          <a:srcRect l="27629" t="14238" r="22634" b="78709"/>
          <a:stretch>
            <a:fillRect/>
          </a:stretch>
        </p:blipFill>
        <p:spPr>
          <a:xfrm>
            <a:off x="10116871" y="1789974"/>
            <a:ext cx="12498323" cy="1237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9" name="IMG_0743.png" descr="IMG_0743.png"/>
          <p:cNvPicPr>
            <a:picLocks noChangeAspect="1"/>
          </p:cNvPicPr>
          <p:nvPr/>
        </p:nvPicPr>
        <p:blipFill>
          <a:blip r:embed="rId10">
            <a:extLst/>
          </a:blip>
          <a:srcRect l="1107" t="21259" r="69473" b="48978"/>
          <a:stretch>
            <a:fillRect/>
          </a:stretch>
        </p:blipFill>
        <p:spPr>
          <a:xfrm>
            <a:off x="3197087" y="1985329"/>
            <a:ext cx="5499832" cy="38863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pic>
        <p:nvPicPr>
          <p:cNvPr id="3540" name="IMG_0743.png" descr="IMG_0743.png"/>
          <p:cNvPicPr>
            <a:picLocks noChangeAspect="1"/>
          </p:cNvPicPr>
          <p:nvPr/>
        </p:nvPicPr>
        <p:blipFill>
          <a:blip r:embed="rId10">
            <a:extLst/>
          </a:blip>
          <a:srcRect l="33587" t="21181" r="23327" b="70818"/>
          <a:stretch>
            <a:fillRect/>
          </a:stretch>
        </p:blipFill>
        <p:spPr>
          <a:xfrm>
            <a:off x="10116872" y="3003242"/>
            <a:ext cx="10016705" cy="1299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1" name="IMG_0743.png" descr="IMG_0743.png"/>
          <p:cNvPicPr>
            <a:picLocks noChangeAspect="1"/>
          </p:cNvPicPr>
          <p:nvPr/>
        </p:nvPicPr>
        <p:blipFill>
          <a:blip r:embed="rId10">
            <a:extLst/>
          </a:blip>
          <a:srcRect l="76402" t="26124" r="841" b="48954"/>
          <a:stretch>
            <a:fillRect/>
          </a:stretch>
        </p:blipFill>
        <p:spPr>
          <a:xfrm>
            <a:off x="3753460" y="6095299"/>
            <a:ext cx="3686034" cy="2819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2" name="IMG_0743.png" descr="IMG_0743.png"/>
          <p:cNvPicPr>
            <a:picLocks noChangeAspect="1"/>
          </p:cNvPicPr>
          <p:nvPr/>
        </p:nvPicPr>
        <p:blipFill>
          <a:blip r:embed="rId10">
            <a:extLst/>
          </a:blip>
          <a:srcRect l="33587" t="28765" r="23327" b="63644"/>
          <a:stretch>
            <a:fillRect/>
          </a:stretch>
        </p:blipFill>
        <p:spPr>
          <a:xfrm>
            <a:off x="10326392" y="6238968"/>
            <a:ext cx="10287302" cy="12659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3" name="IMG_0743.png" descr="IMG_0743.png"/>
          <p:cNvPicPr>
            <a:picLocks noChangeAspect="1"/>
          </p:cNvPicPr>
          <p:nvPr/>
        </p:nvPicPr>
        <p:blipFill>
          <a:blip r:embed="rId10">
            <a:extLst/>
          </a:blip>
          <a:srcRect l="32442" t="36417" r="23327" b="56744"/>
          <a:stretch>
            <a:fillRect/>
          </a:stretch>
        </p:blipFill>
        <p:spPr>
          <a:xfrm>
            <a:off x="9576949" y="9431251"/>
            <a:ext cx="10901730" cy="11773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46" name="نجد القيمة التالية بقسمة القوة السابقة على ٣  ، ٣ ٠ = ١"/>
          <p:cNvGrpSpPr/>
          <p:nvPr/>
        </p:nvGrpSpPr>
        <p:grpSpPr>
          <a:xfrm>
            <a:off x="9444658" y="4312716"/>
            <a:ext cx="11517525" cy="1310641"/>
            <a:chOff x="0" y="0"/>
            <a:chExt cx="11517524" cy="1310639"/>
          </a:xfrm>
        </p:grpSpPr>
        <p:sp>
          <p:nvSpPr>
            <p:cNvPr id="3545" name="نجد القيمة التالية بقسمة القوة السابقة على ٣  ، ٣ ٠ = ١"/>
            <p:cNvSpPr txBox="1"/>
            <p:nvPr/>
          </p:nvSpPr>
          <p:spPr>
            <a:xfrm>
              <a:off x="38099" y="38100"/>
              <a:ext cx="11441325" cy="1234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defTabSz="1828800" rtl="0">
                <a:defRPr sz="5300">
                  <a:solidFill>
                    <a:srgbClr val="130FA4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  <a:r>
                <a:rPr b="1">
                  <a:latin typeface="Al Nile"/>
                  <a:ea typeface="Al Nile"/>
                  <a:cs typeface="Al Nile"/>
                  <a:sym typeface="Al Nile"/>
                </a:rPr>
                <a:t>نجد القيمة التالية بقسمة القوة السابقة على ٣  ، </a:t>
              </a:r>
              <a:r>
                <a:rPr b="1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٣ </a:t>
              </a:r>
              <a:r>
                <a:rPr b="1" baseline="31999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٠ </a:t>
              </a:r>
              <a:r>
                <a:rPr b="1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= ١ </a:t>
              </a:r>
              <a:r>
                <a:rPr>
                  <a:solidFill>
                    <a:srgbClr val="99244F"/>
                  </a:solidFill>
                </a:rPr>
                <a:t> </a:t>
              </a:r>
            </a:p>
          </p:txBody>
        </p:sp>
        <p:pic>
          <p:nvPicPr>
            <p:cNvPr id="3544" name="نجد القيمة التالية بقسمة القوة السابقة على ٣  ، ٣ ٠ = ١ نجد القيمة التالية بقسمة القوة السابقة على ٣  ، ٣ ٠ = ١  " descr="نجد القيمة التالية بقسمة القوة السابقة على ٣  ، ٣ ٠ = ١ نجد القيمة التالية بقسمة القوة السابقة على ٣  ، ٣ ٠ = ١  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0"/>
              <a:ext cx="11517525" cy="1310640"/>
            </a:xfrm>
            <a:prstGeom prst="rect">
              <a:avLst/>
            </a:prstGeom>
            <a:effectLst/>
          </p:spPr>
        </p:pic>
      </p:grpSp>
      <p:grpSp>
        <p:nvGrpSpPr>
          <p:cNvPr id="3549" name="نجد القيمة التالية بقسمة القوة السابقة على ٥  ، ٥ ٠ = ١"/>
          <p:cNvGrpSpPr/>
          <p:nvPr/>
        </p:nvGrpSpPr>
        <p:grpSpPr>
          <a:xfrm>
            <a:off x="9492099" y="7619464"/>
            <a:ext cx="11517525" cy="1310641"/>
            <a:chOff x="0" y="0"/>
            <a:chExt cx="11517524" cy="1310639"/>
          </a:xfrm>
        </p:grpSpPr>
        <p:sp>
          <p:nvSpPr>
            <p:cNvPr id="3548" name="نجد القيمة التالية بقسمة القوة السابقة على ٥  ، ٥ ٠ = ١"/>
            <p:cNvSpPr txBox="1"/>
            <p:nvPr/>
          </p:nvSpPr>
          <p:spPr>
            <a:xfrm>
              <a:off x="38099" y="38100"/>
              <a:ext cx="11441325" cy="1234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defTabSz="1828800" rtl="0">
                <a:defRPr sz="5300">
                  <a:solidFill>
                    <a:srgbClr val="130FA4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  <a:r>
                <a:rPr b="1">
                  <a:latin typeface="Al Nile"/>
                  <a:ea typeface="Al Nile"/>
                  <a:cs typeface="Al Nile"/>
                  <a:sym typeface="Al Nile"/>
                </a:rPr>
                <a:t>نجد القيمة التالية بقسمة القوة السابقة على ٥  ، </a:t>
              </a:r>
              <a:r>
                <a:rPr b="1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٥ </a:t>
              </a:r>
              <a:r>
                <a:rPr b="1" baseline="31999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٠ </a:t>
              </a:r>
              <a:r>
                <a:rPr b="1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= ١ </a:t>
              </a:r>
              <a:r>
                <a:rPr>
                  <a:solidFill>
                    <a:srgbClr val="99244F"/>
                  </a:solidFill>
                </a:rPr>
                <a:t> </a:t>
              </a:r>
            </a:p>
          </p:txBody>
        </p:sp>
        <p:pic>
          <p:nvPicPr>
            <p:cNvPr id="3547" name="نجد القيمة التالية بقسمة القوة السابقة على ٥  ، ٥ ٠ = ١ نجد القيمة التالية بقسمة القوة السابقة على ٥  ، ٥ ٠ = ١  " descr="نجد القيمة التالية بقسمة القوة السابقة على ٥  ، ٥ ٠ = ١ نجد القيمة التالية بقسمة القوة السابقة على ٥  ، ٥ ٠ = ١  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0"/>
              <a:ext cx="11517525" cy="1310640"/>
            </a:xfrm>
            <a:prstGeom prst="rect">
              <a:avLst/>
            </a:prstGeom>
            <a:effectLst/>
          </p:spPr>
        </p:pic>
      </p:grpSp>
      <p:grpSp>
        <p:nvGrpSpPr>
          <p:cNvPr id="3552" name="نجد القيمة التالية بقسمة القوة السابقة على ١٠  ، ١٠ ١ = ١٠  ،  ١٠ ٠ = ١"/>
          <p:cNvGrpSpPr/>
          <p:nvPr/>
        </p:nvGrpSpPr>
        <p:grpSpPr>
          <a:xfrm>
            <a:off x="5863002" y="10767396"/>
            <a:ext cx="15146622" cy="1310641"/>
            <a:chOff x="0" y="0"/>
            <a:chExt cx="15146621" cy="1310639"/>
          </a:xfrm>
        </p:grpSpPr>
        <p:sp>
          <p:nvSpPr>
            <p:cNvPr id="3551" name="نجد القيمة التالية بقسمة القوة السابقة على ١٠  ، ١٠ ١ = ١٠  ،  ١٠ ٠ = ١"/>
            <p:cNvSpPr txBox="1"/>
            <p:nvPr/>
          </p:nvSpPr>
          <p:spPr>
            <a:xfrm>
              <a:off x="38099" y="38100"/>
              <a:ext cx="15070422" cy="1234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defTabSz="1828800" rtl="0">
                <a:defRPr sz="5300">
                  <a:solidFill>
                    <a:srgbClr val="130FA4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pPr>
              <a:r>
                <a:rPr b="1">
                  <a:latin typeface="Al Nile"/>
                  <a:ea typeface="Al Nile"/>
                  <a:cs typeface="Al Nile"/>
                  <a:sym typeface="Al Nile"/>
                </a:rPr>
                <a:t>نجد القيمة التالية بقسمة القوة السابقة على ١٠  ، </a:t>
              </a:r>
              <a:r>
                <a:rPr b="1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١٠ </a:t>
              </a:r>
              <a:r>
                <a:rPr b="1" baseline="31999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١ </a:t>
              </a:r>
              <a:r>
                <a:rPr b="1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= ١٠ </a:t>
              </a:r>
              <a:r>
                <a:rPr b="1">
                  <a:latin typeface="Al Nile"/>
                  <a:ea typeface="Al Nile"/>
                  <a:cs typeface="Al Nile"/>
                  <a:sym typeface="Al Nile"/>
                </a:rPr>
                <a:t> ،</a:t>
              </a:r>
              <a:r>
                <a:rPr>
                  <a:solidFill>
                    <a:srgbClr val="99244F"/>
                  </a:solidFill>
                </a:rPr>
                <a:t> </a:t>
              </a:r>
              <a:r>
                <a:rPr b="1">
                  <a:latin typeface="Al Nile"/>
                  <a:ea typeface="Al Nile"/>
                  <a:cs typeface="Al Nile"/>
                  <a:sym typeface="Al Nile"/>
                </a:rPr>
                <a:t> </a:t>
              </a:r>
              <a:r>
                <a:rPr b="1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١٠ </a:t>
              </a:r>
              <a:r>
                <a:rPr b="1" baseline="31999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٠ </a:t>
              </a:r>
              <a:r>
                <a:rPr b="1">
                  <a:solidFill>
                    <a:srgbClr val="99244F"/>
                  </a:solidFill>
                  <a:latin typeface="Al Nile"/>
                  <a:ea typeface="Al Nile"/>
                  <a:cs typeface="Al Nile"/>
                  <a:sym typeface="Al Nile"/>
                </a:rPr>
                <a:t>= ١   </a:t>
              </a:r>
              <a:r>
                <a:rPr>
                  <a:solidFill>
                    <a:srgbClr val="99244F"/>
                  </a:solidFill>
                </a:rPr>
                <a:t> </a:t>
              </a:r>
            </a:p>
          </p:txBody>
        </p:sp>
        <p:pic>
          <p:nvPicPr>
            <p:cNvPr id="3550" name="نجد القيمة التالية بقسمة القوة السابقة على ١٠  ، ١٠ ١ = ١٠  ،  ١٠ ٠ = ١ نجد القيمة التالية بقسمة القوة السابقة على ١٠  ، ١٠ ١ = ١٠  ،  ١٠ ٠ = ١    " descr="نجد القيمة التالية بقسمة القوة السابقة على ١٠  ، ١٠ ١ = ١٠  ،  ١٠ ٠ = ١ نجد القيمة التالية بقسمة القوة السابقة على ١٠  ، ١٠ ١ = ١٠  ،  ١٠ ٠ = ١    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" y="0"/>
              <a:ext cx="15146622" cy="1310640"/>
            </a:xfrm>
            <a:prstGeom prst="rect">
              <a:avLst/>
            </a:prstGeom>
            <a:effectLst/>
          </p:spPr>
        </p:pic>
      </p:grpSp>
      <p:grpSp>
        <p:nvGrpSpPr>
          <p:cNvPr id="3571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569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556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553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554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555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68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557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58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59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6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67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56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6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70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500"/>
                                        <p:tgtEl>
                                          <p:spTgt spid="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40" grpId="4"/>
      <p:bldP build="whole" bldLvl="1" animBg="1" rev="0" advAuto="0" spid="3539" grpId="2"/>
      <p:bldP build="whole" bldLvl="1" animBg="1" rev="0" advAuto="0" spid="3541" grpId="3"/>
      <p:bldP build="whole" bldLvl="1" animBg="1" rev="0" advAuto="0" spid="3542" grpId="5"/>
      <p:bldP build="whole" bldLvl="1" animBg="1" rev="0" advAuto="0" spid="3538" grpId="1"/>
      <p:bldP build="whole" bldLvl="1" animBg="1" rev="0" advAuto="0" spid="3543" grpId="6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5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573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4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586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582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576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577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578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579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580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581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583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584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585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787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587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8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9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0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1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2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3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4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5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6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7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8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9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0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1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2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3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4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5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6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7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8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0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1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2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3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4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5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6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7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8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9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0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1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2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3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4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5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6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1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2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3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4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5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6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7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8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9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0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1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2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3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4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5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6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7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8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9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0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1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8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9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1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2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3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4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5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6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7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8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9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0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1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2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3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4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5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6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7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8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9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0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1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2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3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4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5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6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7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8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9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3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6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9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0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1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2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3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4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5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6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7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8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9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0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1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2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3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4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5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6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7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2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3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4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5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6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7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8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9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0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1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2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3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4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5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6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7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8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9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0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1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2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3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4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5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6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7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8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9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0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1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2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3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4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5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6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7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8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9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0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1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2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3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4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5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6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78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807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380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379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378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79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79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80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379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9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9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79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9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9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9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80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80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380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80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80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903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809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0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1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2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13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826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814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5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6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7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8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19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0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1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2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3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4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25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900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827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893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828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29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0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1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2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3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4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5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6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7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8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39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0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1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2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3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4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5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6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7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8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49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0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1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2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3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4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5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6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7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8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59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60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61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62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63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64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65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66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67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68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69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0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1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2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3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4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5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6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7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8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79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0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1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2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3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4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5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6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7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8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89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0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1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2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897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894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5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896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898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99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01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02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90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05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906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908" name="IMG_4172.jpeg" descr="IMG_4172.jpeg"/>
          <p:cNvPicPr>
            <a:picLocks noChangeAspect="1"/>
          </p:cNvPicPr>
          <p:nvPr/>
        </p:nvPicPr>
        <p:blipFill>
          <a:blip r:embed="rId4">
            <a:extLst/>
          </a:blip>
          <a:srcRect l="0" t="306" r="0" b="306"/>
          <a:stretch>
            <a:fillRect/>
          </a:stretch>
        </p:blipFill>
        <p:spPr>
          <a:xfrm>
            <a:off x="3178885" y="1998061"/>
            <a:ext cx="8765428" cy="10404381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909" name="IMG_4173.jpeg" descr="IMG_4173.jpeg"/>
          <p:cNvPicPr>
            <a:picLocks noChangeAspect="1"/>
          </p:cNvPicPr>
          <p:nvPr/>
        </p:nvPicPr>
        <p:blipFill>
          <a:blip r:embed="rId5">
            <a:extLst/>
          </a:blip>
          <a:srcRect l="0" t="118" r="0" b="118"/>
          <a:stretch>
            <a:fillRect/>
          </a:stretch>
        </p:blipFill>
        <p:spPr>
          <a:xfrm>
            <a:off x="3066369" y="12426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91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73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6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794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738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1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8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9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0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1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2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3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4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5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97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795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graphicFrame>
        <p:nvGraphicFramePr>
          <p:cNvPr id="79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799" name="IMG_0734.png" descr="IMG_0734.png"/>
          <p:cNvPicPr>
            <a:picLocks noChangeAspect="1"/>
          </p:cNvPicPr>
          <p:nvPr/>
        </p:nvPicPr>
        <p:blipFill>
          <a:blip r:embed="rId10">
            <a:extLst/>
          </a:blip>
          <a:srcRect l="66084" t="49433" r="771" b="22408"/>
          <a:stretch>
            <a:fillRect/>
          </a:stretch>
        </p:blipFill>
        <p:spPr>
          <a:xfrm>
            <a:off x="13436019" y="6667335"/>
            <a:ext cx="4107314" cy="5115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IMG_0734.png" descr="IMG_0734.png"/>
          <p:cNvPicPr>
            <a:picLocks noChangeAspect="1"/>
          </p:cNvPicPr>
          <p:nvPr/>
        </p:nvPicPr>
        <p:blipFill>
          <a:blip r:embed="rId10">
            <a:extLst/>
          </a:blip>
          <a:srcRect l="67831" t="78369" r="4761" b="904"/>
          <a:stretch>
            <a:fillRect/>
          </a:stretch>
        </p:blipFill>
        <p:spPr>
          <a:xfrm>
            <a:off x="9189776" y="7366696"/>
            <a:ext cx="3396364" cy="37657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3" name="تجميع"/>
          <p:cNvGrpSpPr/>
          <p:nvPr/>
        </p:nvGrpSpPr>
        <p:grpSpPr>
          <a:xfrm>
            <a:off x="4078030" y="2858901"/>
            <a:ext cx="13465249" cy="1496568"/>
            <a:chOff x="0" y="0"/>
            <a:chExt cx="13465247" cy="1496566"/>
          </a:xfrm>
        </p:grpSpPr>
        <p:pic>
          <p:nvPicPr>
            <p:cNvPr id="801" name="IMG_0734.png" descr="IMG_0734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352" t="13497" r="5011" b="76691"/>
            <a:stretch>
              <a:fillRect/>
            </a:stretch>
          </p:blipFill>
          <p:spPr>
            <a:xfrm>
              <a:off x="4450938" y="0"/>
              <a:ext cx="9014310" cy="14965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IMG_0734.png" descr="IMG_0734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47032" t="23489" r="4369" b="67313"/>
            <a:stretch>
              <a:fillRect/>
            </a:stretch>
          </p:blipFill>
          <p:spPr>
            <a:xfrm>
              <a:off x="0" y="93577"/>
              <a:ext cx="5056626" cy="14029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22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820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807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804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805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806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19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80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81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1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1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81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1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2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9" grpId="1"/>
      <p:bldP build="whole" bldLvl="1" animBg="1" rev="0" advAuto="0" spid="800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" name="كن صبوراً الدروس التي تتعلمها اليوم ستفيدك غداً"/>
          <p:cNvSpPr txBox="1"/>
          <p:nvPr/>
        </p:nvSpPr>
        <p:spPr>
          <a:xfrm>
            <a:off x="6228649" y="11092777"/>
            <a:ext cx="11926703" cy="936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كن صبوراً الدروس التي تتعلمها اليوم ستفيدك غداً</a:t>
            </a:r>
          </a:p>
        </p:txBody>
      </p:sp>
      <p:grpSp>
        <p:nvGrpSpPr>
          <p:cNvPr id="4138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134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913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4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17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915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16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18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9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0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1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2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3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4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5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6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7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8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9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0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1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2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3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4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5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6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7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8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39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0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1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2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3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4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5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6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7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8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49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0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1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2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3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4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5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6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7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8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9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0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1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2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3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4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5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6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7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8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69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0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1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2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3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4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5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6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7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8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79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0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1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2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3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4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5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6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7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8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9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0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1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2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3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4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5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6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7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8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99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0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1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2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3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4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5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6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7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8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09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0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1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2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3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4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5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6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7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8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9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0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023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4021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2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026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4024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5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029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4027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28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30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033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4031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32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34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5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6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7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8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39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0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1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2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3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4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5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6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7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8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9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0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1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2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3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4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5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6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7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8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9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0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1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2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3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4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5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6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7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8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9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0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1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2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3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4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5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6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7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8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9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0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1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2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3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4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5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6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7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8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9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0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1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2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3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4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5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6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7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8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9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131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4100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1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2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3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4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5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6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7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8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09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0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1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2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3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4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5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6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7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8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9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0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1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2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3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4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5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6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7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8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29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30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2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3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137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135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6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249" name="تجميع"/>
          <p:cNvGrpSpPr/>
          <p:nvPr/>
        </p:nvGrpSpPr>
        <p:grpSpPr>
          <a:xfrm>
            <a:off x="3950725" y="1244997"/>
            <a:ext cx="9211369" cy="9363904"/>
            <a:chOff x="0" y="0"/>
            <a:chExt cx="9211367" cy="9363902"/>
          </a:xfrm>
        </p:grpSpPr>
        <p:grpSp>
          <p:nvGrpSpPr>
            <p:cNvPr id="4237" name="تجميع"/>
            <p:cNvGrpSpPr/>
            <p:nvPr/>
          </p:nvGrpSpPr>
          <p:grpSpPr>
            <a:xfrm>
              <a:off x="0" y="0"/>
              <a:ext cx="9211369" cy="9363904"/>
              <a:chOff x="0" y="0"/>
              <a:chExt cx="9211367" cy="9363902"/>
            </a:xfrm>
          </p:grpSpPr>
          <p:grpSp>
            <p:nvGrpSpPr>
              <p:cNvPr id="4235" name="Google Shape;1136;p35"/>
              <p:cNvGrpSpPr/>
              <p:nvPr/>
            </p:nvGrpSpPr>
            <p:grpSpPr>
              <a:xfrm flipH="1">
                <a:off x="-1" y="509596"/>
                <a:ext cx="9211369" cy="8854308"/>
                <a:chOff x="0" y="0"/>
                <a:chExt cx="9211367" cy="8854306"/>
              </a:xfrm>
            </p:grpSpPr>
            <p:sp>
              <p:nvSpPr>
                <p:cNvPr id="4139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40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234" name="Google Shape;1139;p35"/>
                <p:cNvGrpSpPr/>
                <p:nvPr/>
              </p:nvGrpSpPr>
              <p:grpSpPr>
                <a:xfrm>
                  <a:off x="0" y="978437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153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141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152" name="Google Shape;1142;p35"/>
                    <p:cNvGrpSpPr/>
                    <p:nvPr/>
                  </p:nvGrpSpPr>
                  <p:grpSpPr>
                    <a:xfrm>
                      <a:off x="523843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142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43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44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45" name="Google Shape;1146;p35"/>
                      <p:cNvSpPr/>
                      <p:nvPr/>
                    </p:nvSpPr>
                    <p:spPr>
                      <a:xfrm>
                        <a:off x="1481512" y="21439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46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47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48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49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50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51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233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156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154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155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157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8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59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0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1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2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3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4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5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6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7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8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69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0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1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2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3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4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5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6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7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8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79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0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1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2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3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4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5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6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7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8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89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90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91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92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93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94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95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96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97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98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199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00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01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02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03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04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05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06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07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08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09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0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1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2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3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4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5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6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7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8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19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0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1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2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3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24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232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225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231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226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27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28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29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230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236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248" name="تجميع"/>
            <p:cNvGrpSpPr/>
            <p:nvPr/>
          </p:nvGrpSpPr>
          <p:grpSpPr>
            <a:xfrm>
              <a:off x="4955703" y="2653690"/>
              <a:ext cx="3489251" cy="4997702"/>
              <a:chOff x="0" y="0"/>
              <a:chExt cx="3489249" cy="4997700"/>
            </a:xfrm>
          </p:grpSpPr>
          <p:sp>
            <p:nvSpPr>
              <p:cNvPr id="4238" name="سؤال"/>
              <p:cNvSpPr txBox="1"/>
              <p:nvPr/>
            </p:nvSpPr>
            <p:spPr>
              <a:xfrm>
                <a:off x="41176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239" name="صفحة"/>
              <p:cNvSpPr txBox="1"/>
              <p:nvPr/>
            </p:nvSpPr>
            <p:spPr>
              <a:xfrm>
                <a:off x="281651" y="3007593"/>
                <a:ext cx="2263574" cy="10402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240" name="١٠ ،٢٠ ،٢٢ ،…"/>
              <p:cNvSpPr txBox="1"/>
              <p:nvPr/>
            </p:nvSpPr>
            <p:spPr>
              <a:xfrm>
                <a:off x="0" y="1084628"/>
                <a:ext cx="3489250" cy="226659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59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  <a:r>
                  <a:t>١٠ ،٢٠ ،٢٢ ،</a:t>
                </a:r>
              </a:p>
              <a:p>
                <a:pPr algn="ctr" rtl="0">
                  <a:lnSpc>
                    <a:spcPct val="150000"/>
                  </a:lnSpc>
                  <a:defRPr sz="59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  <a:r>
                  <a:t> ٢٤ ،٣٤ </a:t>
                </a:r>
              </a:p>
            </p:txBody>
          </p:sp>
          <p:sp>
            <p:nvSpPr>
              <p:cNvPr id="4241" name="٢٥"/>
              <p:cNvSpPr txBox="1"/>
              <p:nvPr/>
            </p:nvSpPr>
            <p:spPr>
              <a:xfrm>
                <a:off x="623064" y="3936454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٢٥</a:t>
                </a:r>
              </a:p>
            </p:txBody>
          </p:sp>
          <p:grpSp>
            <p:nvGrpSpPr>
              <p:cNvPr id="4244" name="تجميع"/>
              <p:cNvGrpSpPr/>
              <p:nvPr/>
            </p:nvGrpSpPr>
            <p:grpSpPr>
              <a:xfrm>
                <a:off x="2418225" y="3151854"/>
                <a:ext cx="641922" cy="687251"/>
                <a:chOff x="0" y="0"/>
                <a:chExt cx="641921" cy="687249"/>
              </a:xfrm>
            </p:grpSpPr>
            <p:sp>
              <p:nvSpPr>
                <p:cNvPr id="4242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3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247" name="تجميع"/>
              <p:cNvGrpSpPr/>
              <p:nvPr/>
            </p:nvGrpSpPr>
            <p:grpSpPr>
              <a:xfrm>
                <a:off x="2545224" y="397379"/>
                <a:ext cx="641922" cy="687250"/>
                <a:chOff x="0" y="0"/>
                <a:chExt cx="641921" cy="687249"/>
              </a:xfrm>
            </p:grpSpPr>
            <p:sp>
              <p:nvSpPr>
                <p:cNvPr id="4245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6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425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1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2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5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</p:grpSp>
      <p:grpSp>
        <p:nvGrpSpPr>
          <p:cNvPr id="1001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52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27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0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53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4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5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0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91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4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5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6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7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8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9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0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1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2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3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5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6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7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9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00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003" name="IMG_0735.png" descr="IMG_0735.png"/>
          <p:cNvPicPr>
            <a:picLocks noChangeAspect="1"/>
          </p:cNvPicPr>
          <p:nvPr/>
        </p:nvPicPr>
        <p:blipFill>
          <a:blip r:embed="rId10">
            <a:extLst/>
          </a:blip>
          <a:srcRect l="28202" t="11167" r="12047" b="79538"/>
          <a:stretch>
            <a:fillRect/>
          </a:stretch>
        </p:blipFill>
        <p:spPr>
          <a:xfrm>
            <a:off x="6724836" y="1526889"/>
            <a:ext cx="14531486" cy="1578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4" name="IMG_0735.png" descr="IMG_0735.png"/>
          <p:cNvPicPr>
            <a:picLocks noChangeAspect="1"/>
          </p:cNvPicPr>
          <p:nvPr/>
        </p:nvPicPr>
        <p:blipFill>
          <a:blip r:embed="rId10">
            <a:extLst/>
          </a:blip>
          <a:srcRect l="43713" t="20419" r="12047" b="30939"/>
          <a:stretch>
            <a:fillRect/>
          </a:stretch>
        </p:blipFill>
        <p:spPr>
          <a:xfrm>
            <a:off x="15519681" y="2949800"/>
            <a:ext cx="7916459" cy="6079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5" name="IMG_0735.png" descr="IMG_0735.png"/>
          <p:cNvPicPr>
            <a:picLocks noChangeAspect="1"/>
          </p:cNvPicPr>
          <p:nvPr/>
        </p:nvPicPr>
        <p:blipFill>
          <a:blip r:embed="rId10">
            <a:extLst/>
          </a:blip>
          <a:srcRect l="23168" t="69310" r="26673" b="2500"/>
          <a:stretch>
            <a:fillRect/>
          </a:stretch>
        </p:blipFill>
        <p:spPr>
          <a:xfrm>
            <a:off x="5882067" y="8005040"/>
            <a:ext cx="10887955" cy="4274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6" name="IMG_0735.png" descr="IMG_0735.png"/>
          <p:cNvPicPr>
            <a:picLocks noChangeAspect="1"/>
          </p:cNvPicPr>
          <p:nvPr/>
        </p:nvPicPr>
        <p:blipFill>
          <a:blip r:embed="rId10">
            <a:extLst/>
          </a:blip>
          <a:srcRect l="8678" t="22756" r="56265" b="44379"/>
          <a:stretch>
            <a:fillRect/>
          </a:stretch>
        </p:blipFill>
        <p:spPr>
          <a:xfrm>
            <a:off x="9492098" y="3381088"/>
            <a:ext cx="5605676" cy="36707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25400" dir="5400000">
              <a:srgbClr val="000000">
                <a:alpha val="75000"/>
              </a:srgbClr>
            </a:outerShdw>
          </a:effectLst>
        </p:spPr>
      </p:pic>
      <p:grpSp>
        <p:nvGrpSpPr>
          <p:cNvPr id="1025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02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01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00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0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0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2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01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1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01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2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2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32" presetID="4" grpId="3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4" grpId="2"/>
      <p:bldP build="whole" bldLvl="1" animBg="1" rev="0" advAuto="0" spid="1005" grpId="4"/>
      <p:bldP build="whole" bldLvl="1" animBg="1" rev="0" advAuto="0" spid="1003" grpId="1"/>
      <p:bldP build="whole" bldLvl="1" animBg="1" rev="0" advAuto="0" spid="1006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2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8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</p:grpSp>
      <p:grpSp>
        <p:nvGrpSpPr>
          <p:cNvPr id="1204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055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30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4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3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056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3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094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20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06" name="IMG_0736.png" descr="IMG_0736.png"/>
          <p:cNvPicPr>
            <a:picLocks noChangeAspect="1"/>
          </p:cNvPicPr>
          <p:nvPr/>
        </p:nvPicPr>
        <p:blipFill>
          <a:blip r:embed="rId10">
            <a:extLst/>
          </a:blip>
          <a:srcRect l="3896" t="50432" r="2678" b="8134"/>
          <a:stretch>
            <a:fillRect/>
          </a:stretch>
        </p:blipFill>
        <p:spPr>
          <a:xfrm>
            <a:off x="3907396" y="7478913"/>
            <a:ext cx="15456473" cy="47879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9" name="تجميع"/>
          <p:cNvGrpSpPr/>
          <p:nvPr/>
        </p:nvGrpSpPr>
        <p:grpSpPr>
          <a:xfrm>
            <a:off x="4618801" y="1739086"/>
            <a:ext cx="16566928" cy="4974653"/>
            <a:chOff x="0" y="0"/>
            <a:chExt cx="16566927" cy="4974652"/>
          </a:xfrm>
        </p:grpSpPr>
        <p:pic>
          <p:nvPicPr>
            <p:cNvPr id="1207" name="IMG_0736.png" descr="IMG_073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82735" t="11271" r="2777" b="50810"/>
            <a:stretch>
              <a:fillRect/>
            </a:stretch>
          </p:blipFill>
          <p:spPr>
            <a:xfrm>
              <a:off x="13902179" y="51660"/>
              <a:ext cx="2664749" cy="4871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8" name="IMG_0736.png" descr="IMG_0736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5568" t="11271" r="19061" b="50810"/>
            <a:stretch>
              <a:fillRect/>
            </a:stretch>
          </p:blipFill>
          <p:spPr>
            <a:xfrm>
              <a:off x="0" y="0"/>
              <a:ext cx="14156636" cy="49746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28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226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213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210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11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12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25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214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5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6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1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2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24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22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2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27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2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6" grpId="2"/>
      <p:bldP build="whole" bldLvl="1" animBg="1" rev="0" advAuto="0" spid="120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2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30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1407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258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233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5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6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6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259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0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2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3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4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5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8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3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06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297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4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5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8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0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1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2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3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5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6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7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5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8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40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09" name="IMG_4145.png" descr="IMG_414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246995" y="1928369"/>
            <a:ext cx="13952154" cy="5429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0" name="IMG_4146.png" descr="IMG_4146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014697" y="7130820"/>
            <a:ext cx="16040892" cy="52874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9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427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414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11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12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13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26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41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1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42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2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2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5" name="تجميع"/>
          <p:cNvGrpSpPr/>
          <p:nvPr/>
        </p:nvGrpSpPr>
        <p:grpSpPr>
          <a:xfrm>
            <a:off x="22152147" y="10162815"/>
            <a:ext cx="1709518" cy="2645498"/>
            <a:chOff x="0" y="0"/>
            <a:chExt cx="1709517" cy="2645497"/>
          </a:xfrm>
        </p:grpSpPr>
        <p:sp>
          <p:nvSpPr>
            <p:cNvPr id="1431" name="Google Shape;2324;p42"/>
            <p:cNvSpPr/>
            <p:nvPr/>
          </p:nvSpPr>
          <p:spPr>
            <a:xfrm>
              <a:off x="107514" y="1985011"/>
              <a:ext cx="1596571" cy="66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2325;p42"/>
            <p:cNvSpPr/>
            <p:nvPr/>
          </p:nvSpPr>
          <p:spPr>
            <a:xfrm>
              <a:off x="158302" y="2058520"/>
              <a:ext cx="1430324" cy="51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2326;p42"/>
            <p:cNvSpPr/>
            <p:nvPr/>
          </p:nvSpPr>
          <p:spPr>
            <a:xfrm>
              <a:off x="214286" y="2411301"/>
              <a:ext cx="1150769" cy="3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2327;p42"/>
            <p:cNvSpPr/>
            <p:nvPr/>
          </p:nvSpPr>
          <p:spPr>
            <a:xfrm>
              <a:off x="187359" y="2252984"/>
              <a:ext cx="590433" cy="45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2328;p42"/>
            <p:cNvSpPr/>
            <p:nvPr/>
          </p:nvSpPr>
          <p:spPr>
            <a:xfrm>
              <a:off x="191623" y="2156766"/>
              <a:ext cx="944388" cy="2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2329;p42"/>
            <p:cNvSpPr/>
            <p:nvPr/>
          </p:nvSpPr>
          <p:spPr>
            <a:xfrm>
              <a:off x="54831" y="1393915"/>
              <a:ext cx="1485877" cy="591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7" name="Google Shape;2330;p42"/>
            <p:cNvSpPr/>
            <p:nvPr/>
          </p:nvSpPr>
          <p:spPr>
            <a:xfrm>
              <a:off x="153536" y="1466209"/>
              <a:ext cx="1288418" cy="446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8" name="Google Shape;2331;p42"/>
            <p:cNvSpPr/>
            <p:nvPr/>
          </p:nvSpPr>
          <p:spPr>
            <a:xfrm>
              <a:off x="622751" y="1820959"/>
              <a:ext cx="783266" cy="23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444" name="Google Shape;2332;p42"/>
            <p:cNvGrpSpPr/>
            <p:nvPr/>
          </p:nvGrpSpPr>
          <p:grpSpPr>
            <a:xfrm>
              <a:off x="769521" y="660584"/>
              <a:ext cx="939997" cy="821806"/>
              <a:chOff x="0" y="0"/>
              <a:chExt cx="939995" cy="821804"/>
            </a:xfrm>
          </p:grpSpPr>
          <p:sp>
            <p:nvSpPr>
              <p:cNvPr id="1439" name="Google Shape;2333;p42"/>
              <p:cNvSpPr/>
              <p:nvPr/>
            </p:nvSpPr>
            <p:spPr>
              <a:xfrm rot="1205914">
                <a:off x="90723" y="38675"/>
                <a:ext cx="329001" cy="586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43" name="Google Shape;2334;p42"/>
              <p:cNvGrpSpPr/>
              <p:nvPr/>
            </p:nvGrpSpPr>
            <p:grpSpPr>
              <a:xfrm>
                <a:off x="209263" y="131459"/>
                <a:ext cx="730733" cy="690346"/>
                <a:chOff x="0" y="0"/>
                <a:chExt cx="730732" cy="690345"/>
              </a:xfrm>
            </p:grpSpPr>
            <p:sp>
              <p:nvSpPr>
                <p:cNvPr id="1440" name="Google Shape;2335;p42"/>
                <p:cNvSpPr/>
                <p:nvPr/>
              </p:nvSpPr>
              <p:spPr>
                <a:xfrm rot="2348573">
                  <a:off x="42871" y="162603"/>
                  <a:ext cx="644991" cy="365139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336;p42"/>
                <p:cNvSpPr/>
                <p:nvPr/>
              </p:nvSpPr>
              <p:spPr>
                <a:xfrm rot="2348573">
                  <a:off x="91403" y="26094"/>
                  <a:ext cx="212489" cy="36513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337;p42"/>
                <p:cNvSpPr/>
                <p:nvPr/>
              </p:nvSpPr>
              <p:spPr>
                <a:xfrm rot="2348573">
                  <a:off x="427188" y="299237"/>
                  <a:ext cx="212098" cy="365138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445" name="Google Shape;2338;p42"/>
            <p:cNvSpPr/>
            <p:nvPr/>
          </p:nvSpPr>
          <p:spPr>
            <a:xfrm>
              <a:off x="457693" y="1695371"/>
              <a:ext cx="931674" cy="39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2339;p42"/>
            <p:cNvSpPr/>
            <p:nvPr/>
          </p:nvSpPr>
          <p:spPr>
            <a:xfrm>
              <a:off x="658847" y="1527206"/>
              <a:ext cx="739036" cy="3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2340;p42"/>
            <p:cNvSpPr/>
            <p:nvPr/>
          </p:nvSpPr>
          <p:spPr>
            <a:xfrm>
              <a:off x="-1" y="788107"/>
              <a:ext cx="412471" cy="396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2341;p42"/>
            <p:cNvSpPr/>
            <p:nvPr/>
          </p:nvSpPr>
          <p:spPr>
            <a:xfrm>
              <a:off x="53621" y="841458"/>
              <a:ext cx="346105" cy="292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2342;p42"/>
            <p:cNvSpPr/>
            <p:nvPr/>
          </p:nvSpPr>
          <p:spPr>
            <a:xfrm>
              <a:off x="296611" y="597293"/>
              <a:ext cx="731231" cy="785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2343;p42"/>
            <p:cNvSpPr/>
            <p:nvPr/>
          </p:nvSpPr>
          <p:spPr>
            <a:xfrm>
              <a:off x="492760" y="961253"/>
              <a:ext cx="139490" cy="139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2344;p42"/>
            <p:cNvSpPr/>
            <p:nvPr/>
          </p:nvSpPr>
          <p:spPr>
            <a:xfrm>
              <a:off x="532527" y="998674"/>
              <a:ext cx="48801" cy="32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2345;p42"/>
            <p:cNvSpPr/>
            <p:nvPr/>
          </p:nvSpPr>
          <p:spPr>
            <a:xfrm>
              <a:off x="540455" y="1028144"/>
              <a:ext cx="33382" cy="19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2346;p42"/>
            <p:cNvSpPr/>
            <p:nvPr/>
          </p:nvSpPr>
          <p:spPr>
            <a:xfrm>
              <a:off x="666312" y="980079"/>
              <a:ext cx="37190" cy="3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2347;p42"/>
            <p:cNvSpPr/>
            <p:nvPr/>
          </p:nvSpPr>
          <p:spPr>
            <a:xfrm>
              <a:off x="422900" y="1006088"/>
              <a:ext cx="37132" cy="37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2348;p42"/>
            <p:cNvSpPr/>
            <p:nvPr/>
          </p:nvSpPr>
          <p:spPr>
            <a:xfrm>
              <a:off x="672975" y="653019"/>
              <a:ext cx="304795" cy="34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2349;p42"/>
            <p:cNvSpPr/>
            <p:nvPr/>
          </p:nvSpPr>
          <p:spPr>
            <a:xfrm>
              <a:off x="375006" y="237562"/>
              <a:ext cx="180717" cy="44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2350;p42"/>
            <p:cNvSpPr/>
            <p:nvPr/>
          </p:nvSpPr>
          <p:spPr>
            <a:xfrm>
              <a:off x="459854" y="0"/>
              <a:ext cx="245850" cy="20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2351;p42"/>
            <p:cNvSpPr/>
            <p:nvPr/>
          </p:nvSpPr>
          <p:spPr>
            <a:xfrm>
              <a:off x="611448" y="1357363"/>
              <a:ext cx="427816" cy="5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2352;p42"/>
            <p:cNvSpPr/>
            <p:nvPr/>
          </p:nvSpPr>
          <p:spPr>
            <a:xfrm>
              <a:off x="448292" y="1208837"/>
              <a:ext cx="42288" cy="7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2353;p42"/>
            <p:cNvSpPr/>
            <p:nvPr/>
          </p:nvSpPr>
          <p:spPr>
            <a:xfrm>
              <a:off x="498432" y="1219147"/>
              <a:ext cx="46911" cy="7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2354;p42"/>
            <p:cNvSpPr/>
            <p:nvPr/>
          </p:nvSpPr>
          <p:spPr>
            <a:xfrm>
              <a:off x="142647" y="869900"/>
              <a:ext cx="128436" cy="19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2355;p42"/>
            <p:cNvSpPr/>
            <p:nvPr/>
          </p:nvSpPr>
          <p:spPr>
            <a:xfrm>
              <a:off x="306036" y="912767"/>
              <a:ext cx="44814" cy="3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2356;p42"/>
            <p:cNvSpPr/>
            <p:nvPr/>
          </p:nvSpPr>
          <p:spPr>
            <a:xfrm>
              <a:off x="878576" y="876736"/>
              <a:ext cx="62759" cy="59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2357;p42"/>
            <p:cNvSpPr/>
            <p:nvPr/>
          </p:nvSpPr>
          <p:spPr>
            <a:xfrm>
              <a:off x="934573" y="772060"/>
              <a:ext cx="19496" cy="66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68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46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مثالان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مثالان</a:t>
              </a:r>
            </a:p>
          </p:txBody>
        </p:sp>
      </p:grpSp>
      <p:grpSp>
        <p:nvGrpSpPr>
          <p:cNvPr id="147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469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70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aphicFrame>
        <p:nvGraphicFramePr>
          <p:cNvPr id="147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sp>
        <p:nvSpPr>
          <p:cNvPr id="1473" name="كتابة القوى وحاصل الضرب"/>
          <p:cNvSpPr txBox="1"/>
          <p:nvPr/>
        </p:nvSpPr>
        <p:spPr>
          <a:xfrm>
            <a:off x="14389848" y="1533703"/>
            <a:ext cx="7844063" cy="152331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7112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normAutofit fontScale="100000" lnSpcReduction="0"/>
          </a:bodyPr>
          <a:lstStyle>
            <a:lvl1pPr algn="ctr" defTabSz="1700783">
              <a:defRPr sz="5580">
                <a:solidFill>
                  <a:srgbClr val="0042A9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كتابة القوى وحاصل الضرب</a:t>
            </a:r>
          </a:p>
        </p:txBody>
      </p:sp>
      <p:pic>
        <p:nvPicPr>
          <p:cNvPr id="1474" name="IMG_0737.png" descr="IMG_0737.png"/>
          <p:cNvPicPr>
            <a:picLocks noChangeAspect="1"/>
          </p:cNvPicPr>
          <p:nvPr/>
        </p:nvPicPr>
        <p:blipFill>
          <a:blip r:embed="rId10">
            <a:extLst/>
          </a:blip>
          <a:srcRect l="31922" t="18508" r="26026" b="73856"/>
          <a:stretch>
            <a:fillRect/>
          </a:stretch>
        </p:blipFill>
        <p:spPr>
          <a:xfrm>
            <a:off x="8655513" y="3057017"/>
            <a:ext cx="9656331" cy="1224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5" name="IMG_0737.png" descr="IMG_0737.png"/>
          <p:cNvPicPr>
            <a:picLocks noChangeAspect="1"/>
          </p:cNvPicPr>
          <p:nvPr/>
        </p:nvPicPr>
        <p:blipFill>
          <a:blip r:embed="rId10">
            <a:extLst/>
          </a:blip>
          <a:srcRect l="10972" t="36962" r="25686" b="56909"/>
          <a:stretch>
            <a:fillRect/>
          </a:stretch>
        </p:blipFill>
        <p:spPr>
          <a:xfrm>
            <a:off x="5479454" y="7087326"/>
            <a:ext cx="13425250" cy="907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6" name="IMG_0737.png" descr="IMG_0737.png"/>
          <p:cNvPicPr>
            <a:picLocks noChangeAspect="1"/>
          </p:cNvPicPr>
          <p:nvPr/>
        </p:nvPicPr>
        <p:blipFill>
          <a:blip r:embed="rId10">
            <a:extLst/>
          </a:blip>
          <a:srcRect l="14799" t="25455" r="30321" b="63076"/>
          <a:stretch>
            <a:fillRect/>
          </a:stretch>
        </p:blipFill>
        <p:spPr>
          <a:xfrm>
            <a:off x="4946762" y="4281774"/>
            <a:ext cx="13558410" cy="1978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7" name="IMG_0737.png" descr="IMG_0737.png"/>
          <p:cNvPicPr>
            <a:picLocks noChangeAspect="1"/>
          </p:cNvPicPr>
          <p:nvPr/>
        </p:nvPicPr>
        <p:blipFill>
          <a:blip r:embed="rId10">
            <a:extLst/>
          </a:blip>
          <a:srcRect l="12110" t="43050" r="30238" b="39331"/>
          <a:stretch>
            <a:fillRect/>
          </a:stretch>
        </p:blipFill>
        <p:spPr>
          <a:xfrm>
            <a:off x="4946762" y="8186584"/>
            <a:ext cx="13677415" cy="2919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8" name="IMG_4148.png" descr="IMG_4148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8904545" y="3085925"/>
            <a:ext cx="4507768" cy="65603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7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495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482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479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80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81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94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48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8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9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9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49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9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9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1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5" grpId="4"/>
      <p:bldP build="whole" bldLvl="1" animBg="1" rev="0" advAuto="0" spid="1476" grpId="3"/>
      <p:bldP build="whole" bldLvl="1" animBg="1" rev="0" advAuto="0" spid="1477" grpId="5"/>
      <p:bldP build="whole" bldLvl="1" animBg="1" rev="0" advAuto="0" spid="1473" grpId="1"/>
      <p:bldP build="whole" bldLvl="1" animBg="1" rev="0" advAuto="0" spid="147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49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0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504" name="تجميع"/>
          <p:cNvGrpSpPr/>
          <p:nvPr/>
        </p:nvGrpSpPr>
        <p:grpSpPr>
          <a:xfrm>
            <a:off x="2104843" y="5989188"/>
            <a:ext cx="4544016" cy="5021374"/>
            <a:chOff x="0" y="-468655"/>
            <a:chExt cx="4544015" cy="5021373"/>
          </a:xfrm>
        </p:grpSpPr>
        <p:sp>
          <p:nvSpPr>
            <p:cNvPr id="1502" name="مستطيل مستدير الزوايا"/>
            <p:cNvSpPr/>
            <p:nvPr/>
          </p:nvSpPr>
          <p:spPr>
            <a:xfrm>
              <a:off x="0" y="575069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50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-468656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80" name="Google Shape;1919;p39"/>
          <p:cNvGrpSpPr/>
          <p:nvPr/>
        </p:nvGrpSpPr>
        <p:grpSpPr>
          <a:xfrm>
            <a:off x="21683829" y="7701794"/>
            <a:ext cx="2683645" cy="5154203"/>
            <a:chOff x="0" y="0"/>
            <a:chExt cx="2683643" cy="5154201"/>
          </a:xfrm>
        </p:grpSpPr>
        <p:sp>
          <p:nvSpPr>
            <p:cNvPr id="1505" name="Google Shape;1920;p39"/>
            <p:cNvSpPr/>
            <p:nvPr/>
          </p:nvSpPr>
          <p:spPr>
            <a:xfrm>
              <a:off x="1316294" y="4027122"/>
              <a:ext cx="1017076" cy="546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1921;p39"/>
            <p:cNvSpPr/>
            <p:nvPr/>
          </p:nvSpPr>
          <p:spPr>
            <a:xfrm>
              <a:off x="1372257" y="4073987"/>
              <a:ext cx="892598" cy="45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1922;p39"/>
            <p:cNvSpPr/>
            <p:nvPr/>
          </p:nvSpPr>
          <p:spPr>
            <a:xfrm>
              <a:off x="1473371" y="4144353"/>
              <a:ext cx="733573" cy="13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923;p39"/>
            <p:cNvSpPr/>
            <p:nvPr/>
          </p:nvSpPr>
          <p:spPr>
            <a:xfrm>
              <a:off x="1964133" y="4414137"/>
              <a:ext cx="254324" cy="29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924;p39"/>
            <p:cNvSpPr/>
            <p:nvPr/>
          </p:nvSpPr>
          <p:spPr>
            <a:xfrm>
              <a:off x="1593492" y="4273484"/>
              <a:ext cx="640527" cy="99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925;p39"/>
            <p:cNvSpPr/>
            <p:nvPr/>
          </p:nvSpPr>
          <p:spPr>
            <a:xfrm>
              <a:off x="1451112" y="4310565"/>
              <a:ext cx="179650" cy="47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926;p39"/>
            <p:cNvSpPr/>
            <p:nvPr/>
          </p:nvSpPr>
          <p:spPr>
            <a:xfrm>
              <a:off x="1399465" y="3635411"/>
              <a:ext cx="1045116" cy="52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927;p39"/>
            <p:cNvSpPr/>
            <p:nvPr/>
          </p:nvSpPr>
          <p:spPr>
            <a:xfrm>
              <a:off x="1455417" y="3652157"/>
              <a:ext cx="908258" cy="443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928;p39"/>
            <p:cNvSpPr/>
            <p:nvPr/>
          </p:nvSpPr>
          <p:spPr>
            <a:xfrm>
              <a:off x="1701906" y="3801958"/>
              <a:ext cx="662406" cy="14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929;p39"/>
            <p:cNvSpPr/>
            <p:nvPr/>
          </p:nvSpPr>
          <p:spPr>
            <a:xfrm>
              <a:off x="1548479" y="3948436"/>
              <a:ext cx="280087" cy="42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930;p39"/>
            <p:cNvSpPr/>
            <p:nvPr/>
          </p:nvSpPr>
          <p:spPr>
            <a:xfrm>
              <a:off x="1380962" y="3173522"/>
              <a:ext cx="1086277" cy="642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931;p39"/>
            <p:cNvSpPr/>
            <p:nvPr/>
          </p:nvSpPr>
          <p:spPr>
            <a:xfrm>
              <a:off x="1437009" y="3235070"/>
              <a:ext cx="940889" cy="51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1932;p39"/>
            <p:cNvSpPr/>
            <p:nvPr/>
          </p:nvSpPr>
          <p:spPr>
            <a:xfrm>
              <a:off x="1595146" y="3502173"/>
              <a:ext cx="732419" cy="11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933;p39"/>
            <p:cNvSpPr/>
            <p:nvPr/>
          </p:nvSpPr>
          <p:spPr>
            <a:xfrm>
              <a:off x="1895828" y="3425039"/>
              <a:ext cx="446701" cy="91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934;p39"/>
            <p:cNvSpPr/>
            <p:nvPr/>
          </p:nvSpPr>
          <p:spPr>
            <a:xfrm>
              <a:off x="1380817" y="2137203"/>
              <a:ext cx="1225583" cy="750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1935;p39"/>
            <p:cNvSpPr/>
            <p:nvPr/>
          </p:nvSpPr>
          <p:spPr>
            <a:xfrm>
              <a:off x="1437097" y="2198668"/>
              <a:ext cx="1093104" cy="61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1936;p39"/>
            <p:cNvSpPr/>
            <p:nvPr/>
          </p:nvSpPr>
          <p:spPr>
            <a:xfrm>
              <a:off x="1926969" y="2329265"/>
              <a:ext cx="565826" cy="165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937;p39"/>
            <p:cNvSpPr/>
            <p:nvPr/>
          </p:nvSpPr>
          <p:spPr>
            <a:xfrm>
              <a:off x="1586501" y="2463593"/>
              <a:ext cx="848127" cy="233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938;p39"/>
            <p:cNvSpPr/>
            <p:nvPr/>
          </p:nvSpPr>
          <p:spPr>
            <a:xfrm>
              <a:off x="1510097" y="1702421"/>
              <a:ext cx="1173547" cy="68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24" name="Google Shape;1939;p39"/>
            <p:cNvSpPr/>
            <p:nvPr/>
          </p:nvSpPr>
          <p:spPr>
            <a:xfrm>
              <a:off x="1588684" y="1772643"/>
              <a:ext cx="1039249" cy="55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940;p39"/>
            <p:cNvSpPr/>
            <p:nvPr/>
          </p:nvSpPr>
          <p:spPr>
            <a:xfrm>
              <a:off x="1643860" y="1995794"/>
              <a:ext cx="514429" cy="12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26" name="Google Shape;1941;p39"/>
            <p:cNvSpPr/>
            <p:nvPr/>
          </p:nvSpPr>
          <p:spPr>
            <a:xfrm>
              <a:off x="1666381" y="1860128"/>
              <a:ext cx="623162" cy="15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27" name="Google Shape;1942;p39"/>
            <p:cNvSpPr/>
            <p:nvPr/>
          </p:nvSpPr>
          <p:spPr>
            <a:xfrm>
              <a:off x="1461730" y="1270991"/>
              <a:ext cx="1130214" cy="532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943;p39"/>
            <p:cNvSpPr/>
            <p:nvPr/>
          </p:nvSpPr>
          <p:spPr>
            <a:xfrm>
              <a:off x="1511717" y="1319469"/>
              <a:ext cx="1014293" cy="41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944;p39"/>
            <p:cNvSpPr/>
            <p:nvPr/>
          </p:nvSpPr>
          <p:spPr>
            <a:xfrm>
              <a:off x="1510028" y="1532523"/>
              <a:ext cx="752075" cy="59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945;p39"/>
            <p:cNvSpPr/>
            <p:nvPr/>
          </p:nvSpPr>
          <p:spPr>
            <a:xfrm>
              <a:off x="1503547" y="1400123"/>
              <a:ext cx="523467" cy="3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946;p39"/>
            <p:cNvSpPr/>
            <p:nvPr/>
          </p:nvSpPr>
          <p:spPr>
            <a:xfrm>
              <a:off x="1188371" y="788196"/>
              <a:ext cx="1196183" cy="463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947;p39"/>
            <p:cNvSpPr/>
            <p:nvPr/>
          </p:nvSpPr>
          <p:spPr>
            <a:xfrm>
              <a:off x="1244255" y="844759"/>
              <a:ext cx="1069878" cy="3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948;p39"/>
            <p:cNvSpPr/>
            <p:nvPr/>
          </p:nvSpPr>
          <p:spPr>
            <a:xfrm>
              <a:off x="1616609" y="1087854"/>
              <a:ext cx="642048" cy="48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949;p39"/>
            <p:cNvSpPr/>
            <p:nvPr/>
          </p:nvSpPr>
          <p:spPr>
            <a:xfrm>
              <a:off x="1432938" y="1000914"/>
              <a:ext cx="625878" cy="2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950;p39"/>
            <p:cNvSpPr/>
            <p:nvPr/>
          </p:nvSpPr>
          <p:spPr>
            <a:xfrm>
              <a:off x="1618000" y="893738"/>
              <a:ext cx="678553" cy="4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6" name="Google Shape;1951;p39"/>
            <p:cNvSpPr/>
            <p:nvPr/>
          </p:nvSpPr>
          <p:spPr>
            <a:xfrm>
              <a:off x="853519" y="216992"/>
              <a:ext cx="1109122" cy="64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952;p39"/>
            <p:cNvSpPr/>
            <p:nvPr/>
          </p:nvSpPr>
          <p:spPr>
            <a:xfrm>
              <a:off x="909520" y="291362"/>
              <a:ext cx="941535" cy="510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8" name="Google Shape;1953;p39"/>
            <p:cNvSpPr/>
            <p:nvPr/>
          </p:nvSpPr>
          <p:spPr>
            <a:xfrm>
              <a:off x="1087360" y="536679"/>
              <a:ext cx="662745" cy="17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954;p39"/>
            <p:cNvSpPr/>
            <p:nvPr/>
          </p:nvSpPr>
          <p:spPr>
            <a:xfrm>
              <a:off x="1074634" y="511874"/>
              <a:ext cx="501406" cy="13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955;p39"/>
            <p:cNvSpPr/>
            <p:nvPr/>
          </p:nvSpPr>
          <p:spPr>
            <a:xfrm>
              <a:off x="793732" y="0"/>
              <a:ext cx="1151867" cy="507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41" name="Google Shape;1956;p39"/>
            <p:cNvSpPr/>
            <p:nvPr/>
          </p:nvSpPr>
          <p:spPr>
            <a:xfrm>
              <a:off x="894557" y="62973"/>
              <a:ext cx="985110" cy="38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957;p39"/>
            <p:cNvSpPr/>
            <p:nvPr/>
          </p:nvSpPr>
          <p:spPr>
            <a:xfrm>
              <a:off x="1064206" y="229855"/>
              <a:ext cx="675038" cy="139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43" name="Google Shape;1958;p39"/>
            <p:cNvSpPr/>
            <p:nvPr/>
          </p:nvSpPr>
          <p:spPr>
            <a:xfrm>
              <a:off x="1046393" y="123097"/>
              <a:ext cx="751108" cy="150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44" name="Google Shape;1959;p39"/>
            <p:cNvSpPr/>
            <p:nvPr/>
          </p:nvSpPr>
          <p:spPr>
            <a:xfrm>
              <a:off x="1274429" y="2580447"/>
              <a:ext cx="1292567" cy="805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960;p39"/>
            <p:cNvSpPr/>
            <p:nvPr/>
          </p:nvSpPr>
          <p:spPr>
            <a:xfrm>
              <a:off x="1352798" y="2650670"/>
              <a:ext cx="1158097" cy="676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961;p39"/>
            <p:cNvSpPr/>
            <p:nvPr/>
          </p:nvSpPr>
          <p:spPr>
            <a:xfrm>
              <a:off x="1410719" y="2950077"/>
              <a:ext cx="668727" cy="18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962;p39"/>
            <p:cNvSpPr/>
            <p:nvPr/>
          </p:nvSpPr>
          <p:spPr>
            <a:xfrm>
              <a:off x="1438922" y="2805024"/>
              <a:ext cx="808470" cy="24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963;p39"/>
            <p:cNvSpPr/>
            <p:nvPr/>
          </p:nvSpPr>
          <p:spPr>
            <a:xfrm>
              <a:off x="1634640" y="2796351"/>
              <a:ext cx="532067" cy="12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964;p39"/>
            <p:cNvSpPr/>
            <p:nvPr/>
          </p:nvSpPr>
          <p:spPr>
            <a:xfrm>
              <a:off x="193267" y="4181685"/>
              <a:ext cx="1106134" cy="97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965;p39"/>
            <p:cNvSpPr/>
            <p:nvPr/>
          </p:nvSpPr>
          <p:spPr>
            <a:xfrm>
              <a:off x="121107" y="3067309"/>
              <a:ext cx="1860385" cy="11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966;p39"/>
            <p:cNvSpPr/>
            <p:nvPr/>
          </p:nvSpPr>
          <p:spPr>
            <a:xfrm>
              <a:off x="5301" y="2269393"/>
              <a:ext cx="1811883" cy="154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967;p39"/>
            <p:cNvSpPr/>
            <p:nvPr/>
          </p:nvSpPr>
          <p:spPr>
            <a:xfrm>
              <a:off x="121279" y="3653134"/>
              <a:ext cx="1158357" cy="58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968;p39"/>
            <p:cNvSpPr/>
            <p:nvPr/>
          </p:nvSpPr>
          <p:spPr>
            <a:xfrm>
              <a:off x="303592" y="3714474"/>
              <a:ext cx="316833" cy="16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969;p39"/>
            <p:cNvSpPr/>
            <p:nvPr/>
          </p:nvSpPr>
          <p:spPr>
            <a:xfrm>
              <a:off x="303592" y="3714474"/>
              <a:ext cx="828680" cy="20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970;p39"/>
            <p:cNvSpPr/>
            <p:nvPr/>
          </p:nvSpPr>
          <p:spPr>
            <a:xfrm>
              <a:off x="493927" y="4047568"/>
              <a:ext cx="508403" cy="18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971;p39"/>
            <p:cNvSpPr/>
            <p:nvPr/>
          </p:nvSpPr>
          <p:spPr>
            <a:xfrm>
              <a:off x="1627089" y="2852327"/>
              <a:ext cx="40643" cy="1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972;p39"/>
            <p:cNvSpPr/>
            <p:nvPr/>
          </p:nvSpPr>
          <p:spPr>
            <a:xfrm>
              <a:off x="1582908" y="2811057"/>
              <a:ext cx="55342" cy="129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973;p39"/>
            <p:cNvSpPr/>
            <p:nvPr/>
          </p:nvSpPr>
          <p:spPr>
            <a:xfrm>
              <a:off x="1184625" y="2593270"/>
              <a:ext cx="168588" cy="7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974;p39"/>
            <p:cNvSpPr/>
            <p:nvPr/>
          </p:nvSpPr>
          <p:spPr>
            <a:xfrm>
              <a:off x="1215049" y="2623185"/>
              <a:ext cx="128190" cy="84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975;p39"/>
            <p:cNvSpPr/>
            <p:nvPr/>
          </p:nvSpPr>
          <p:spPr>
            <a:xfrm>
              <a:off x="797389" y="2403678"/>
              <a:ext cx="67681" cy="13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976;p39"/>
            <p:cNvSpPr/>
            <p:nvPr/>
          </p:nvSpPr>
          <p:spPr>
            <a:xfrm>
              <a:off x="775225" y="2461833"/>
              <a:ext cx="59404" cy="13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977;p39"/>
            <p:cNvSpPr/>
            <p:nvPr/>
          </p:nvSpPr>
          <p:spPr>
            <a:xfrm>
              <a:off x="822409" y="3785409"/>
              <a:ext cx="309851" cy="13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978;p39"/>
            <p:cNvSpPr/>
            <p:nvPr/>
          </p:nvSpPr>
          <p:spPr>
            <a:xfrm>
              <a:off x="700737" y="3489602"/>
              <a:ext cx="94778" cy="54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979;p39"/>
            <p:cNvSpPr/>
            <p:nvPr/>
          </p:nvSpPr>
          <p:spPr>
            <a:xfrm>
              <a:off x="621387" y="3608052"/>
              <a:ext cx="116602" cy="17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980;p39"/>
            <p:cNvSpPr/>
            <p:nvPr/>
          </p:nvSpPr>
          <p:spPr>
            <a:xfrm>
              <a:off x="601926" y="4209379"/>
              <a:ext cx="1398185" cy="54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981;p39"/>
            <p:cNvSpPr/>
            <p:nvPr/>
          </p:nvSpPr>
          <p:spPr>
            <a:xfrm>
              <a:off x="1133503" y="4616466"/>
              <a:ext cx="332093" cy="136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982;p39"/>
            <p:cNvSpPr/>
            <p:nvPr/>
          </p:nvSpPr>
          <p:spPr>
            <a:xfrm>
              <a:off x="588208" y="4253514"/>
              <a:ext cx="430862" cy="41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983;p39"/>
            <p:cNvSpPr/>
            <p:nvPr/>
          </p:nvSpPr>
          <p:spPr>
            <a:xfrm>
              <a:off x="1640364" y="3782769"/>
              <a:ext cx="244011" cy="178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984;p39"/>
            <p:cNvSpPr/>
            <p:nvPr/>
          </p:nvSpPr>
          <p:spPr>
            <a:xfrm>
              <a:off x="846720" y="4087706"/>
              <a:ext cx="96064" cy="5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985;p39"/>
            <p:cNvSpPr/>
            <p:nvPr/>
          </p:nvSpPr>
          <p:spPr>
            <a:xfrm>
              <a:off x="665820" y="4458424"/>
              <a:ext cx="67966" cy="11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71" name="Google Shape;1986;p39"/>
            <p:cNvSpPr/>
            <p:nvPr/>
          </p:nvSpPr>
          <p:spPr>
            <a:xfrm>
              <a:off x="596348" y="4656185"/>
              <a:ext cx="353254" cy="179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72" name="Google Shape;1987;p39"/>
            <p:cNvSpPr/>
            <p:nvPr/>
          </p:nvSpPr>
          <p:spPr>
            <a:xfrm>
              <a:off x="329102" y="3424412"/>
              <a:ext cx="287800" cy="152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988;p39"/>
            <p:cNvSpPr/>
            <p:nvPr/>
          </p:nvSpPr>
          <p:spPr>
            <a:xfrm>
              <a:off x="936040" y="3537606"/>
              <a:ext cx="290905" cy="18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989;p39"/>
            <p:cNvSpPr/>
            <p:nvPr/>
          </p:nvSpPr>
          <p:spPr>
            <a:xfrm rot="19800038">
              <a:off x="617969" y="3611107"/>
              <a:ext cx="171578" cy="9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990;p39"/>
            <p:cNvSpPr/>
            <p:nvPr/>
          </p:nvSpPr>
          <p:spPr>
            <a:xfrm flipH="1" rot="568350">
              <a:off x="393032" y="3235486"/>
              <a:ext cx="159036" cy="9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991;p39"/>
            <p:cNvSpPr/>
            <p:nvPr/>
          </p:nvSpPr>
          <p:spPr>
            <a:xfrm flipH="1">
              <a:off x="1095541" y="3387961"/>
              <a:ext cx="234105" cy="11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992;p39"/>
            <p:cNvSpPr/>
            <p:nvPr/>
          </p:nvSpPr>
          <p:spPr>
            <a:xfrm>
              <a:off x="0" y="3003218"/>
              <a:ext cx="738036" cy="738037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993;p39"/>
            <p:cNvSpPr/>
            <p:nvPr/>
          </p:nvSpPr>
          <p:spPr>
            <a:xfrm>
              <a:off x="796192" y="3147166"/>
              <a:ext cx="738036" cy="738036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994;p39"/>
            <p:cNvSpPr/>
            <p:nvPr/>
          </p:nvSpPr>
          <p:spPr>
            <a:xfrm>
              <a:off x="1499036" y="3682807"/>
              <a:ext cx="158611" cy="32219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8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58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58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585" name="IMG_4150.png" descr="IMG_4150.png"/>
          <p:cNvPicPr>
            <a:picLocks noChangeAspect="1"/>
          </p:cNvPicPr>
          <p:nvPr/>
        </p:nvPicPr>
        <p:blipFill>
          <a:blip r:embed="rId11">
            <a:extLst/>
          </a:blip>
          <a:srcRect l="12791" t="0" r="0" b="46883"/>
          <a:stretch>
            <a:fillRect/>
          </a:stretch>
        </p:blipFill>
        <p:spPr>
          <a:xfrm>
            <a:off x="6081933" y="1854565"/>
            <a:ext cx="16488586" cy="3018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6" name="IMG_4150.png" descr="IMG_4150.png"/>
          <p:cNvPicPr>
            <a:picLocks noChangeAspect="1"/>
          </p:cNvPicPr>
          <p:nvPr/>
        </p:nvPicPr>
        <p:blipFill>
          <a:blip r:embed="rId11">
            <a:extLst/>
          </a:blip>
          <a:srcRect l="1219" t="50000" r="0" b="0"/>
          <a:stretch>
            <a:fillRect/>
          </a:stretch>
        </p:blipFill>
        <p:spPr>
          <a:xfrm>
            <a:off x="5630289" y="7211222"/>
            <a:ext cx="16940149" cy="25771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05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603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590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587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88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89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02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59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9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0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5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0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919;p39"/>
          <p:cNvGrpSpPr/>
          <p:nvPr/>
        </p:nvGrpSpPr>
        <p:grpSpPr>
          <a:xfrm>
            <a:off x="21683829" y="7701794"/>
            <a:ext cx="2683645" cy="5154203"/>
            <a:chOff x="0" y="0"/>
            <a:chExt cx="2683643" cy="5154201"/>
          </a:xfrm>
        </p:grpSpPr>
        <p:sp>
          <p:nvSpPr>
            <p:cNvPr id="1607" name="Google Shape;1920;p39"/>
            <p:cNvSpPr/>
            <p:nvPr/>
          </p:nvSpPr>
          <p:spPr>
            <a:xfrm>
              <a:off x="1316294" y="4027122"/>
              <a:ext cx="1017076" cy="546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1921;p39"/>
            <p:cNvSpPr/>
            <p:nvPr/>
          </p:nvSpPr>
          <p:spPr>
            <a:xfrm>
              <a:off x="1372257" y="4073987"/>
              <a:ext cx="892598" cy="450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1922;p39"/>
            <p:cNvSpPr/>
            <p:nvPr/>
          </p:nvSpPr>
          <p:spPr>
            <a:xfrm>
              <a:off x="1473371" y="4144353"/>
              <a:ext cx="733573" cy="13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1923;p39"/>
            <p:cNvSpPr/>
            <p:nvPr/>
          </p:nvSpPr>
          <p:spPr>
            <a:xfrm>
              <a:off x="1964133" y="4414137"/>
              <a:ext cx="254324" cy="29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1924;p39"/>
            <p:cNvSpPr/>
            <p:nvPr/>
          </p:nvSpPr>
          <p:spPr>
            <a:xfrm>
              <a:off x="1593492" y="4273484"/>
              <a:ext cx="640527" cy="99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2" name="Google Shape;1925;p39"/>
            <p:cNvSpPr/>
            <p:nvPr/>
          </p:nvSpPr>
          <p:spPr>
            <a:xfrm>
              <a:off x="1451112" y="4310565"/>
              <a:ext cx="179650" cy="47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3" name="Google Shape;1926;p39"/>
            <p:cNvSpPr/>
            <p:nvPr/>
          </p:nvSpPr>
          <p:spPr>
            <a:xfrm>
              <a:off x="1399465" y="3635411"/>
              <a:ext cx="1045116" cy="520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927;p39"/>
            <p:cNvSpPr/>
            <p:nvPr/>
          </p:nvSpPr>
          <p:spPr>
            <a:xfrm>
              <a:off x="1455417" y="3652157"/>
              <a:ext cx="908258" cy="443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28;p39"/>
            <p:cNvSpPr/>
            <p:nvPr/>
          </p:nvSpPr>
          <p:spPr>
            <a:xfrm>
              <a:off x="1701906" y="3801958"/>
              <a:ext cx="662406" cy="14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29;p39"/>
            <p:cNvSpPr/>
            <p:nvPr/>
          </p:nvSpPr>
          <p:spPr>
            <a:xfrm>
              <a:off x="1548479" y="3948436"/>
              <a:ext cx="280087" cy="42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1930;p39"/>
            <p:cNvSpPr/>
            <p:nvPr/>
          </p:nvSpPr>
          <p:spPr>
            <a:xfrm>
              <a:off x="1380962" y="3173522"/>
              <a:ext cx="1086277" cy="642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931;p39"/>
            <p:cNvSpPr/>
            <p:nvPr/>
          </p:nvSpPr>
          <p:spPr>
            <a:xfrm>
              <a:off x="1437009" y="3235070"/>
              <a:ext cx="940889" cy="51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932;p39"/>
            <p:cNvSpPr/>
            <p:nvPr/>
          </p:nvSpPr>
          <p:spPr>
            <a:xfrm>
              <a:off x="1595146" y="3502173"/>
              <a:ext cx="732419" cy="115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933;p39"/>
            <p:cNvSpPr/>
            <p:nvPr/>
          </p:nvSpPr>
          <p:spPr>
            <a:xfrm>
              <a:off x="1895828" y="3425039"/>
              <a:ext cx="446701" cy="91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934;p39"/>
            <p:cNvSpPr/>
            <p:nvPr/>
          </p:nvSpPr>
          <p:spPr>
            <a:xfrm>
              <a:off x="1380817" y="2137203"/>
              <a:ext cx="1225583" cy="750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2" name="Google Shape;1935;p39"/>
            <p:cNvSpPr/>
            <p:nvPr/>
          </p:nvSpPr>
          <p:spPr>
            <a:xfrm>
              <a:off x="1437097" y="2198668"/>
              <a:ext cx="1093104" cy="617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3" name="Google Shape;1936;p39"/>
            <p:cNvSpPr/>
            <p:nvPr/>
          </p:nvSpPr>
          <p:spPr>
            <a:xfrm>
              <a:off x="1926969" y="2329265"/>
              <a:ext cx="565826" cy="165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937;p39"/>
            <p:cNvSpPr/>
            <p:nvPr/>
          </p:nvSpPr>
          <p:spPr>
            <a:xfrm>
              <a:off x="1586501" y="2463593"/>
              <a:ext cx="848127" cy="233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938;p39"/>
            <p:cNvSpPr/>
            <p:nvPr/>
          </p:nvSpPr>
          <p:spPr>
            <a:xfrm>
              <a:off x="1510097" y="1702421"/>
              <a:ext cx="1173547" cy="68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6" name="Google Shape;1939;p39"/>
            <p:cNvSpPr/>
            <p:nvPr/>
          </p:nvSpPr>
          <p:spPr>
            <a:xfrm>
              <a:off x="1588684" y="1772643"/>
              <a:ext cx="1039249" cy="554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940;p39"/>
            <p:cNvSpPr/>
            <p:nvPr/>
          </p:nvSpPr>
          <p:spPr>
            <a:xfrm>
              <a:off x="1643860" y="1995794"/>
              <a:ext cx="514429" cy="120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8" name="Google Shape;1941;p39"/>
            <p:cNvSpPr/>
            <p:nvPr/>
          </p:nvSpPr>
          <p:spPr>
            <a:xfrm>
              <a:off x="1666381" y="1860128"/>
              <a:ext cx="623162" cy="151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9" name="Google Shape;1942;p39"/>
            <p:cNvSpPr/>
            <p:nvPr/>
          </p:nvSpPr>
          <p:spPr>
            <a:xfrm>
              <a:off x="1461730" y="1270991"/>
              <a:ext cx="1130214" cy="532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943;p39"/>
            <p:cNvSpPr/>
            <p:nvPr/>
          </p:nvSpPr>
          <p:spPr>
            <a:xfrm>
              <a:off x="1511717" y="1319469"/>
              <a:ext cx="1014293" cy="419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944;p39"/>
            <p:cNvSpPr/>
            <p:nvPr/>
          </p:nvSpPr>
          <p:spPr>
            <a:xfrm>
              <a:off x="1510028" y="1532523"/>
              <a:ext cx="752075" cy="59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945;p39"/>
            <p:cNvSpPr/>
            <p:nvPr/>
          </p:nvSpPr>
          <p:spPr>
            <a:xfrm>
              <a:off x="1503547" y="1400123"/>
              <a:ext cx="523467" cy="3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946;p39"/>
            <p:cNvSpPr/>
            <p:nvPr/>
          </p:nvSpPr>
          <p:spPr>
            <a:xfrm>
              <a:off x="1188371" y="788196"/>
              <a:ext cx="1196183" cy="463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947;p39"/>
            <p:cNvSpPr/>
            <p:nvPr/>
          </p:nvSpPr>
          <p:spPr>
            <a:xfrm>
              <a:off x="1244255" y="844759"/>
              <a:ext cx="1069878" cy="34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948;p39"/>
            <p:cNvSpPr/>
            <p:nvPr/>
          </p:nvSpPr>
          <p:spPr>
            <a:xfrm>
              <a:off x="1616609" y="1087854"/>
              <a:ext cx="642048" cy="48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949;p39"/>
            <p:cNvSpPr/>
            <p:nvPr/>
          </p:nvSpPr>
          <p:spPr>
            <a:xfrm>
              <a:off x="1432938" y="1000914"/>
              <a:ext cx="625878" cy="2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950;p39"/>
            <p:cNvSpPr/>
            <p:nvPr/>
          </p:nvSpPr>
          <p:spPr>
            <a:xfrm>
              <a:off x="1618000" y="893738"/>
              <a:ext cx="678553" cy="41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51;p39"/>
            <p:cNvSpPr/>
            <p:nvPr/>
          </p:nvSpPr>
          <p:spPr>
            <a:xfrm>
              <a:off x="853519" y="216992"/>
              <a:ext cx="1109122" cy="64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952;p39"/>
            <p:cNvSpPr/>
            <p:nvPr/>
          </p:nvSpPr>
          <p:spPr>
            <a:xfrm>
              <a:off x="909520" y="291362"/>
              <a:ext cx="941535" cy="510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953;p39"/>
            <p:cNvSpPr/>
            <p:nvPr/>
          </p:nvSpPr>
          <p:spPr>
            <a:xfrm>
              <a:off x="1087360" y="536679"/>
              <a:ext cx="662745" cy="174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954;p39"/>
            <p:cNvSpPr/>
            <p:nvPr/>
          </p:nvSpPr>
          <p:spPr>
            <a:xfrm>
              <a:off x="1074634" y="511874"/>
              <a:ext cx="501406" cy="13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955;p39"/>
            <p:cNvSpPr/>
            <p:nvPr/>
          </p:nvSpPr>
          <p:spPr>
            <a:xfrm>
              <a:off x="793732" y="0"/>
              <a:ext cx="1151867" cy="507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43" name="Google Shape;1956;p39"/>
            <p:cNvSpPr/>
            <p:nvPr/>
          </p:nvSpPr>
          <p:spPr>
            <a:xfrm>
              <a:off x="894557" y="62973"/>
              <a:ext cx="985110" cy="38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57;p39"/>
            <p:cNvSpPr/>
            <p:nvPr/>
          </p:nvSpPr>
          <p:spPr>
            <a:xfrm>
              <a:off x="1064206" y="229855"/>
              <a:ext cx="675038" cy="139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45" name="Google Shape;1958;p39"/>
            <p:cNvSpPr/>
            <p:nvPr/>
          </p:nvSpPr>
          <p:spPr>
            <a:xfrm>
              <a:off x="1046393" y="123097"/>
              <a:ext cx="751108" cy="150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46" name="Google Shape;1959;p39"/>
            <p:cNvSpPr/>
            <p:nvPr/>
          </p:nvSpPr>
          <p:spPr>
            <a:xfrm>
              <a:off x="1274429" y="2580447"/>
              <a:ext cx="1292567" cy="805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960;p39"/>
            <p:cNvSpPr/>
            <p:nvPr/>
          </p:nvSpPr>
          <p:spPr>
            <a:xfrm>
              <a:off x="1352798" y="2650670"/>
              <a:ext cx="1158097" cy="676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961;p39"/>
            <p:cNvSpPr/>
            <p:nvPr/>
          </p:nvSpPr>
          <p:spPr>
            <a:xfrm>
              <a:off x="1410719" y="2950077"/>
              <a:ext cx="668727" cy="180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962;p39"/>
            <p:cNvSpPr/>
            <p:nvPr/>
          </p:nvSpPr>
          <p:spPr>
            <a:xfrm>
              <a:off x="1438922" y="2805024"/>
              <a:ext cx="808470" cy="248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963;p39"/>
            <p:cNvSpPr/>
            <p:nvPr/>
          </p:nvSpPr>
          <p:spPr>
            <a:xfrm>
              <a:off x="1634640" y="2796351"/>
              <a:ext cx="532067" cy="125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964;p39"/>
            <p:cNvSpPr/>
            <p:nvPr/>
          </p:nvSpPr>
          <p:spPr>
            <a:xfrm>
              <a:off x="193267" y="4181685"/>
              <a:ext cx="1106134" cy="972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965;p39"/>
            <p:cNvSpPr/>
            <p:nvPr/>
          </p:nvSpPr>
          <p:spPr>
            <a:xfrm>
              <a:off x="121107" y="3067309"/>
              <a:ext cx="1860385" cy="1169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966;p39"/>
            <p:cNvSpPr/>
            <p:nvPr/>
          </p:nvSpPr>
          <p:spPr>
            <a:xfrm>
              <a:off x="5301" y="2269393"/>
              <a:ext cx="1811883" cy="1547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967;p39"/>
            <p:cNvSpPr/>
            <p:nvPr/>
          </p:nvSpPr>
          <p:spPr>
            <a:xfrm>
              <a:off x="121279" y="3653134"/>
              <a:ext cx="1158357" cy="58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968;p39"/>
            <p:cNvSpPr/>
            <p:nvPr/>
          </p:nvSpPr>
          <p:spPr>
            <a:xfrm>
              <a:off x="303592" y="3714474"/>
              <a:ext cx="316833" cy="16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969;p39"/>
            <p:cNvSpPr/>
            <p:nvPr/>
          </p:nvSpPr>
          <p:spPr>
            <a:xfrm>
              <a:off x="303592" y="3714474"/>
              <a:ext cx="828680" cy="209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970;p39"/>
            <p:cNvSpPr/>
            <p:nvPr/>
          </p:nvSpPr>
          <p:spPr>
            <a:xfrm>
              <a:off x="493927" y="4047568"/>
              <a:ext cx="508403" cy="18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971;p39"/>
            <p:cNvSpPr/>
            <p:nvPr/>
          </p:nvSpPr>
          <p:spPr>
            <a:xfrm>
              <a:off x="1627089" y="2852327"/>
              <a:ext cx="40643" cy="16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72;p39"/>
            <p:cNvSpPr/>
            <p:nvPr/>
          </p:nvSpPr>
          <p:spPr>
            <a:xfrm>
              <a:off x="1582908" y="2811057"/>
              <a:ext cx="55342" cy="129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73;p39"/>
            <p:cNvSpPr/>
            <p:nvPr/>
          </p:nvSpPr>
          <p:spPr>
            <a:xfrm>
              <a:off x="1184625" y="2593270"/>
              <a:ext cx="168588" cy="77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74;p39"/>
            <p:cNvSpPr/>
            <p:nvPr/>
          </p:nvSpPr>
          <p:spPr>
            <a:xfrm>
              <a:off x="1215049" y="2623185"/>
              <a:ext cx="128190" cy="84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75;p39"/>
            <p:cNvSpPr/>
            <p:nvPr/>
          </p:nvSpPr>
          <p:spPr>
            <a:xfrm>
              <a:off x="797389" y="2403678"/>
              <a:ext cx="67681" cy="138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76;p39"/>
            <p:cNvSpPr/>
            <p:nvPr/>
          </p:nvSpPr>
          <p:spPr>
            <a:xfrm>
              <a:off x="775225" y="2461833"/>
              <a:ext cx="59404" cy="130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77;p39"/>
            <p:cNvSpPr/>
            <p:nvPr/>
          </p:nvSpPr>
          <p:spPr>
            <a:xfrm>
              <a:off x="822409" y="3785409"/>
              <a:ext cx="309851" cy="13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78;p39"/>
            <p:cNvSpPr/>
            <p:nvPr/>
          </p:nvSpPr>
          <p:spPr>
            <a:xfrm>
              <a:off x="700737" y="3489602"/>
              <a:ext cx="94778" cy="54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79;p39"/>
            <p:cNvSpPr/>
            <p:nvPr/>
          </p:nvSpPr>
          <p:spPr>
            <a:xfrm>
              <a:off x="621387" y="3608052"/>
              <a:ext cx="116602" cy="17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80;p39"/>
            <p:cNvSpPr/>
            <p:nvPr/>
          </p:nvSpPr>
          <p:spPr>
            <a:xfrm>
              <a:off x="601926" y="4209379"/>
              <a:ext cx="1398185" cy="546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81;p39"/>
            <p:cNvSpPr/>
            <p:nvPr/>
          </p:nvSpPr>
          <p:spPr>
            <a:xfrm>
              <a:off x="1133503" y="4616466"/>
              <a:ext cx="332093" cy="136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82;p39"/>
            <p:cNvSpPr/>
            <p:nvPr/>
          </p:nvSpPr>
          <p:spPr>
            <a:xfrm>
              <a:off x="588208" y="4253514"/>
              <a:ext cx="430862" cy="41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83;p39"/>
            <p:cNvSpPr/>
            <p:nvPr/>
          </p:nvSpPr>
          <p:spPr>
            <a:xfrm>
              <a:off x="1640364" y="3782769"/>
              <a:ext cx="244011" cy="178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84;p39"/>
            <p:cNvSpPr/>
            <p:nvPr/>
          </p:nvSpPr>
          <p:spPr>
            <a:xfrm>
              <a:off x="846720" y="4087706"/>
              <a:ext cx="96064" cy="5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985;p39"/>
            <p:cNvSpPr/>
            <p:nvPr/>
          </p:nvSpPr>
          <p:spPr>
            <a:xfrm>
              <a:off x="665820" y="4458424"/>
              <a:ext cx="67966" cy="11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73" name="Google Shape;1986;p39"/>
            <p:cNvSpPr/>
            <p:nvPr/>
          </p:nvSpPr>
          <p:spPr>
            <a:xfrm>
              <a:off x="596348" y="4656185"/>
              <a:ext cx="353254" cy="179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74" name="Google Shape;1987;p39"/>
            <p:cNvSpPr/>
            <p:nvPr/>
          </p:nvSpPr>
          <p:spPr>
            <a:xfrm>
              <a:off x="329102" y="3424412"/>
              <a:ext cx="287800" cy="152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988;p39"/>
            <p:cNvSpPr/>
            <p:nvPr/>
          </p:nvSpPr>
          <p:spPr>
            <a:xfrm>
              <a:off x="936040" y="3537606"/>
              <a:ext cx="290905" cy="184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89;p39"/>
            <p:cNvSpPr/>
            <p:nvPr/>
          </p:nvSpPr>
          <p:spPr>
            <a:xfrm rot="19800038">
              <a:off x="617969" y="3611107"/>
              <a:ext cx="171578" cy="9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90;p39"/>
            <p:cNvSpPr/>
            <p:nvPr/>
          </p:nvSpPr>
          <p:spPr>
            <a:xfrm flipH="1" rot="568350">
              <a:off x="393032" y="3235486"/>
              <a:ext cx="159036" cy="9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91;p39"/>
            <p:cNvSpPr/>
            <p:nvPr/>
          </p:nvSpPr>
          <p:spPr>
            <a:xfrm flipH="1">
              <a:off x="1095541" y="3387961"/>
              <a:ext cx="234105" cy="11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992;p39"/>
            <p:cNvSpPr/>
            <p:nvPr/>
          </p:nvSpPr>
          <p:spPr>
            <a:xfrm>
              <a:off x="0" y="3003218"/>
              <a:ext cx="738036" cy="738037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993;p39"/>
            <p:cNvSpPr/>
            <p:nvPr/>
          </p:nvSpPr>
          <p:spPr>
            <a:xfrm>
              <a:off x="796192" y="3147166"/>
              <a:ext cx="738036" cy="738036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994;p39"/>
            <p:cNvSpPr/>
            <p:nvPr/>
          </p:nvSpPr>
          <p:spPr>
            <a:xfrm>
              <a:off x="1499036" y="3682807"/>
              <a:ext cx="158611" cy="32219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8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8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6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243840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87" name="IMG_4154.png" descr="IMG_4154.png"/>
          <p:cNvPicPr>
            <a:picLocks noChangeAspect="1"/>
          </p:cNvPicPr>
          <p:nvPr/>
        </p:nvPicPr>
        <p:blipFill>
          <a:blip r:embed="rId10">
            <a:extLst/>
          </a:blip>
          <a:srcRect l="2535" t="0" r="2535" b="4489"/>
          <a:stretch>
            <a:fillRect/>
          </a:stretch>
        </p:blipFill>
        <p:spPr>
          <a:xfrm>
            <a:off x="3290719" y="2066065"/>
            <a:ext cx="18450300" cy="99733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6" name="تجميع"/>
          <p:cNvGrpSpPr/>
          <p:nvPr/>
        </p:nvGrpSpPr>
        <p:grpSpPr>
          <a:xfrm>
            <a:off x="403623" y="3378520"/>
            <a:ext cx="1386274" cy="9428616"/>
            <a:chOff x="36984" y="0"/>
            <a:chExt cx="1386273" cy="9428615"/>
          </a:xfrm>
        </p:grpSpPr>
        <p:grpSp>
          <p:nvGrpSpPr>
            <p:cNvPr id="1704" name="تجميع"/>
            <p:cNvGrpSpPr/>
            <p:nvPr/>
          </p:nvGrpSpPr>
          <p:grpSpPr>
            <a:xfrm>
              <a:off x="36984" y="0"/>
              <a:ext cx="1386274" cy="9428616"/>
              <a:chOff x="-28782" y="24526"/>
              <a:chExt cx="1386273" cy="9428615"/>
            </a:xfrm>
          </p:grpSpPr>
          <p:grpSp>
            <p:nvGrpSpPr>
              <p:cNvPr id="1691" name="تجميع"/>
              <p:cNvGrpSpPr/>
              <p:nvPr/>
            </p:nvGrpSpPr>
            <p:grpSpPr>
              <a:xfrm>
                <a:off x="-28783" y="24526"/>
                <a:ext cx="1386274" cy="9428616"/>
                <a:chOff x="-21627" y="-75247"/>
                <a:chExt cx="1386273" cy="9428615"/>
              </a:xfrm>
            </p:grpSpPr>
            <p:sp>
              <p:nvSpPr>
                <p:cNvPr id="1688" name="مستطيل مستدير الزوايا"/>
                <p:cNvSpPr/>
                <p:nvPr/>
              </p:nvSpPr>
              <p:spPr>
                <a:xfrm>
                  <a:off x="85214" y="209350"/>
                  <a:ext cx="1172590" cy="898341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89" name="مستطيل"/>
                <p:cNvSpPr/>
                <p:nvPr/>
              </p:nvSpPr>
              <p:spPr>
                <a:xfrm>
                  <a:off x="91564" y="696620"/>
                  <a:ext cx="1177787" cy="8656749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90" name="أدوات"/>
                <p:cNvSpPr txBox="1"/>
                <p:nvPr/>
              </p:nvSpPr>
              <p:spPr>
                <a:xfrm>
                  <a:off x="-21628" y="-75248"/>
                  <a:ext cx="1386274" cy="94696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03" name="تجميع"/>
              <p:cNvGrpSpPr/>
              <p:nvPr/>
            </p:nvGrpSpPr>
            <p:grpSpPr>
              <a:xfrm>
                <a:off x="140423" y="777667"/>
                <a:ext cx="1177278" cy="8580959"/>
                <a:chOff x="-61" y="-25541"/>
                <a:chExt cx="1177276" cy="8580958"/>
              </a:xfrm>
            </p:grpSpPr>
            <p:pic>
              <p:nvPicPr>
                <p:cNvPr id="169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0" y="-25542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0" y="2702165"/>
                  <a:ext cx="1060676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566" y="4406788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9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0" y="5297522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-62" y="6147163"/>
                  <a:ext cx="1060513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0" y="879033"/>
                  <a:ext cx="1060512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0" y="6965411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597" y="1793904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0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897" y="7744051"/>
                  <a:ext cx="1176318" cy="811366"/>
                  <a:chOff x="0" y="0"/>
                  <a:chExt cx="1176317" cy="811365"/>
                </a:xfrm>
              </p:grpSpPr>
              <p:pic>
                <p:nvPicPr>
                  <p:cNvPr id="17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0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93827" y="4406051"/>
              <a:ext cx="1121152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E8E8E8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