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2" name="Shape 4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CUSTOM_7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/>
          <a:lstStyle>
            <a:lvl1pPr marL="812800" indent="-6604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1pPr>
            <a:lvl2pPr marL="812800" indent="-2032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2pPr>
            <a:lvl3pPr marL="812800" indent="2540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3pPr>
            <a:lvl4pPr marL="812800" indent="7112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4pPr>
            <a:lvl5pPr marL="812800" indent="11684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20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2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2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8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7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8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6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3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5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4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5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0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6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20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52" name="Google Shape;59;p5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3" name="Google Shape;60;p5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4" name="Google Shape;61;p5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5" name="Google Shape;62;p5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6" name="Google Shape;63;p5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7" name="Google Shape;64;p5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8" name="Google Shape;65;p5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9" name="Google Shape;66;p5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60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508999" y="4750307"/>
            <a:ext cx="4724646" cy="4335385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70" name="Google Shape;71;p6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1" name="Google Shape;72;p6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2" name="Google Shape;73;p6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3" name="Google Shape;74;p6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4" name="Google Shape;75;p6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5" name="Google Shape;76;p6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6" name="Google Shape;77;p6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7" name="Google Shape;78;p6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78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9175707" y="1113729"/>
            <a:ext cx="3960505" cy="3634203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88" name="Google Shape;46;p4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89" name="نص العنوان"/>
          <p:cNvSpPr txBox="1"/>
          <p:nvPr>
            <p:ph type="title"/>
          </p:nvPr>
        </p:nvSpPr>
        <p:spPr>
          <a:xfrm>
            <a:off x="12145450" y="3167950"/>
            <a:ext cx="10645200" cy="2649601"/>
          </a:xfrm>
          <a:prstGeom prst="rect">
            <a:avLst/>
          </a:prstGeom>
        </p:spPr>
        <p:txBody>
          <a:bodyPr anchor="t"/>
          <a:lstStyle>
            <a:lvl1pPr algn="r">
              <a:defRPr sz="1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90" name="مستوى النص الأول…"/>
          <p:cNvSpPr txBox="1"/>
          <p:nvPr>
            <p:ph type="body" sz="quarter" idx="1"/>
          </p:nvPr>
        </p:nvSpPr>
        <p:spPr>
          <a:xfrm>
            <a:off x="12145399" y="5976549"/>
            <a:ext cx="10645201" cy="4471801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1" name="Google Shape;49;p4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2" name="Google Shape;50;p4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3" name="Google Shape;51;p4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4" name="Google Shape;52;p4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5" name="Google Shape;53;p4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6" name="Google Shape;54;p4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7" name="Google Shape;55;p4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98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9175707" y="1113729"/>
            <a:ext cx="3960505" cy="3634203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08" name="Google Shape;12;p2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09" name="Google Shape;13;p2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10" name="Google Shape;14;p2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11" name="Google Shape;15;p2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12" name="Google Shape;16;p2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13" name="Google Shape;17;p2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14" name="Google Shape;18;p2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15" name="Google Shape;19;p2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grpSp>
        <p:nvGrpSpPr>
          <p:cNvPr id="432" name="تجميع"/>
          <p:cNvGrpSpPr/>
          <p:nvPr/>
        </p:nvGrpSpPr>
        <p:grpSpPr>
          <a:xfrm>
            <a:off x="11471341" y="2754206"/>
            <a:ext cx="8854441" cy="9832276"/>
            <a:chOff x="0" y="0"/>
            <a:chExt cx="8854439" cy="9832276"/>
          </a:xfrm>
        </p:grpSpPr>
        <p:sp>
          <p:nvSpPr>
            <p:cNvPr id="416" name="Google Shape;20;p2"/>
            <p:cNvSpPr/>
            <p:nvPr/>
          </p:nvSpPr>
          <p:spPr>
            <a:xfrm rot="10788227">
              <a:off x="14854" y="13496"/>
              <a:ext cx="7897170" cy="868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525" y="21600"/>
                  </a:lnTo>
                  <a:lnTo>
                    <a:pt x="20182" y="20903"/>
                  </a:lnTo>
                  <a:lnTo>
                    <a:pt x="20578" y="20903"/>
                  </a:lnTo>
                  <a:lnTo>
                    <a:pt x="20578" y="20068"/>
                  </a:lnTo>
                  <a:lnTo>
                    <a:pt x="19518" y="20068"/>
                  </a:lnTo>
                  <a:lnTo>
                    <a:pt x="19518" y="20903"/>
                  </a:lnTo>
                  <a:lnTo>
                    <a:pt x="19853" y="20903"/>
                  </a:lnTo>
                  <a:lnTo>
                    <a:pt x="19511" y="21600"/>
                  </a:lnTo>
                  <a:lnTo>
                    <a:pt x="18215" y="21600"/>
                  </a:lnTo>
                  <a:lnTo>
                    <a:pt x="18474" y="20903"/>
                  </a:lnTo>
                  <a:lnTo>
                    <a:pt x="18723" y="20903"/>
                  </a:lnTo>
                  <a:lnTo>
                    <a:pt x="18723" y="20068"/>
                  </a:lnTo>
                  <a:lnTo>
                    <a:pt x="17662" y="20068"/>
                  </a:lnTo>
                  <a:lnTo>
                    <a:pt x="17662" y="20903"/>
                  </a:lnTo>
                  <a:lnTo>
                    <a:pt x="17882" y="20903"/>
                  </a:lnTo>
                  <a:lnTo>
                    <a:pt x="17985" y="21600"/>
                  </a:lnTo>
                  <a:lnTo>
                    <a:pt x="16475" y="21600"/>
                  </a:lnTo>
                  <a:lnTo>
                    <a:pt x="16475" y="20903"/>
                  </a:lnTo>
                  <a:lnTo>
                    <a:pt x="16867" y="20903"/>
                  </a:lnTo>
                  <a:lnTo>
                    <a:pt x="16867" y="20068"/>
                  </a:lnTo>
                  <a:lnTo>
                    <a:pt x="15807" y="20068"/>
                  </a:lnTo>
                  <a:lnTo>
                    <a:pt x="15807" y="20903"/>
                  </a:lnTo>
                  <a:lnTo>
                    <a:pt x="16055" y="20903"/>
                  </a:lnTo>
                  <a:lnTo>
                    <a:pt x="16055" y="21600"/>
                  </a:lnTo>
                  <a:lnTo>
                    <a:pt x="14987" y="21600"/>
                  </a:lnTo>
                  <a:lnTo>
                    <a:pt x="14645" y="20903"/>
                  </a:lnTo>
                  <a:lnTo>
                    <a:pt x="15012" y="20903"/>
                  </a:lnTo>
                  <a:lnTo>
                    <a:pt x="15012" y="20068"/>
                  </a:lnTo>
                  <a:lnTo>
                    <a:pt x="13951" y="20068"/>
                  </a:lnTo>
                  <a:lnTo>
                    <a:pt x="13951" y="20903"/>
                  </a:lnTo>
                  <a:lnTo>
                    <a:pt x="14292" y="20903"/>
                  </a:lnTo>
                  <a:lnTo>
                    <a:pt x="13949" y="21600"/>
                  </a:lnTo>
                  <a:lnTo>
                    <a:pt x="12830" y="21600"/>
                  </a:lnTo>
                  <a:lnTo>
                    <a:pt x="12830" y="20903"/>
                  </a:lnTo>
                  <a:lnTo>
                    <a:pt x="13156" y="20903"/>
                  </a:lnTo>
                  <a:lnTo>
                    <a:pt x="13156" y="20068"/>
                  </a:lnTo>
                  <a:lnTo>
                    <a:pt x="12096" y="20068"/>
                  </a:lnTo>
                  <a:lnTo>
                    <a:pt x="12096" y="20903"/>
                  </a:lnTo>
                  <a:lnTo>
                    <a:pt x="12410" y="20903"/>
                  </a:lnTo>
                  <a:lnTo>
                    <a:pt x="12410" y="21600"/>
                  </a:lnTo>
                  <a:lnTo>
                    <a:pt x="10888" y="21600"/>
                  </a:lnTo>
                  <a:lnTo>
                    <a:pt x="10946" y="20903"/>
                  </a:lnTo>
                  <a:lnTo>
                    <a:pt x="11301" y="20903"/>
                  </a:lnTo>
                  <a:lnTo>
                    <a:pt x="11301" y="20068"/>
                  </a:lnTo>
                  <a:lnTo>
                    <a:pt x="10240" y="20068"/>
                  </a:lnTo>
                  <a:lnTo>
                    <a:pt x="10240" y="20328"/>
                  </a:lnTo>
                  <a:lnTo>
                    <a:pt x="10165" y="20335"/>
                  </a:lnTo>
                  <a:lnTo>
                    <a:pt x="10240" y="20507"/>
                  </a:lnTo>
                  <a:lnTo>
                    <a:pt x="10240" y="20903"/>
                  </a:lnTo>
                  <a:lnTo>
                    <a:pt x="10415" y="20903"/>
                  </a:lnTo>
                  <a:lnTo>
                    <a:pt x="10721" y="21600"/>
                  </a:lnTo>
                  <a:lnTo>
                    <a:pt x="9302" y="21600"/>
                  </a:lnTo>
                  <a:lnTo>
                    <a:pt x="9054" y="20903"/>
                  </a:lnTo>
                  <a:lnTo>
                    <a:pt x="9445" y="20903"/>
                  </a:lnTo>
                  <a:lnTo>
                    <a:pt x="9445" y="20068"/>
                  </a:lnTo>
                  <a:lnTo>
                    <a:pt x="8385" y="20068"/>
                  </a:lnTo>
                  <a:lnTo>
                    <a:pt x="8385" y="20903"/>
                  </a:lnTo>
                  <a:lnTo>
                    <a:pt x="8766" y="20903"/>
                  </a:lnTo>
                  <a:lnTo>
                    <a:pt x="8517" y="21600"/>
                  </a:lnTo>
                  <a:lnTo>
                    <a:pt x="7225" y="21600"/>
                  </a:lnTo>
                  <a:lnTo>
                    <a:pt x="7225" y="20903"/>
                  </a:lnTo>
                  <a:lnTo>
                    <a:pt x="7590" y="20903"/>
                  </a:lnTo>
                  <a:lnTo>
                    <a:pt x="7590" y="20068"/>
                  </a:lnTo>
                  <a:lnTo>
                    <a:pt x="6529" y="20068"/>
                  </a:lnTo>
                  <a:lnTo>
                    <a:pt x="6529" y="20903"/>
                  </a:lnTo>
                  <a:lnTo>
                    <a:pt x="6805" y="20903"/>
                  </a:lnTo>
                  <a:lnTo>
                    <a:pt x="6805" y="21600"/>
                  </a:lnTo>
                  <a:lnTo>
                    <a:pt x="5691" y="21600"/>
                  </a:lnTo>
                  <a:lnTo>
                    <a:pt x="5443" y="20903"/>
                  </a:lnTo>
                  <a:lnTo>
                    <a:pt x="5734" y="20903"/>
                  </a:lnTo>
                  <a:lnTo>
                    <a:pt x="5734" y="20068"/>
                  </a:lnTo>
                  <a:lnTo>
                    <a:pt x="4674" y="20068"/>
                  </a:lnTo>
                  <a:lnTo>
                    <a:pt x="4674" y="20903"/>
                  </a:lnTo>
                  <a:lnTo>
                    <a:pt x="5197" y="20903"/>
                  </a:lnTo>
                  <a:lnTo>
                    <a:pt x="4949" y="21600"/>
                  </a:lnTo>
                  <a:lnTo>
                    <a:pt x="3649" y="21600"/>
                  </a:lnTo>
                  <a:lnTo>
                    <a:pt x="3707" y="20903"/>
                  </a:lnTo>
                  <a:lnTo>
                    <a:pt x="3879" y="20903"/>
                  </a:lnTo>
                  <a:lnTo>
                    <a:pt x="3879" y="20068"/>
                  </a:lnTo>
                  <a:lnTo>
                    <a:pt x="2818" y="20068"/>
                  </a:lnTo>
                  <a:lnTo>
                    <a:pt x="2818" y="20903"/>
                  </a:lnTo>
                  <a:lnTo>
                    <a:pt x="3119" y="20903"/>
                  </a:lnTo>
                  <a:lnTo>
                    <a:pt x="3425" y="21600"/>
                  </a:lnTo>
                  <a:lnTo>
                    <a:pt x="2006" y="21600"/>
                  </a:lnTo>
                  <a:lnTo>
                    <a:pt x="1758" y="20903"/>
                  </a:lnTo>
                  <a:lnTo>
                    <a:pt x="2023" y="20903"/>
                  </a:lnTo>
                  <a:lnTo>
                    <a:pt x="2023" y="20068"/>
                  </a:lnTo>
                  <a:lnTo>
                    <a:pt x="963" y="20068"/>
                  </a:lnTo>
                  <a:lnTo>
                    <a:pt x="963" y="20903"/>
                  </a:lnTo>
                  <a:lnTo>
                    <a:pt x="1378" y="20903"/>
                  </a:lnTo>
                  <a:lnTo>
                    <a:pt x="1130" y="21600"/>
                  </a:lnTo>
                  <a:lnTo>
                    <a:pt x="0" y="21600"/>
                  </a:lnTo>
                  <a:lnTo>
                    <a:pt x="0" y="588"/>
                  </a:lnTo>
                  <a:cubicBezTo>
                    <a:pt x="0" y="263"/>
                    <a:pt x="352" y="0"/>
                    <a:pt x="787" y="0"/>
                  </a:cubicBezTo>
                  <a:lnTo>
                    <a:pt x="20813" y="0"/>
                  </a:lnTo>
                  <a:cubicBezTo>
                    <a:pt x="21248" y="0"/>
                    <a:pt x="21600" y="263"/>
                    <a:pt x="21600" y="588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01600" dist="76200" dir="2700000">
                <a:srgbClr val="000000">
                  <a:alpha val="298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31" name="Google Shape;25;p2"/>
            <p:cNvGrpSpPr/>
            <p:nvPr/>
          </p:nvGrpSpPr>
          <p:grpSpPr>
            <a:xfrm>
              <a:off x="3360057" y="5421312"/>
              <a:ext cx="5494383" cy="4410964"/>
              <a:chOff x="0" y="0"/>
              <a:chExt cx="5494382" cy="4410963"/>
            </a:xfrm>
          </p:grpSpPr>
          <p:sp>
            <p:nvSpPr>
              <p:cNvPr id="417" name="Google Shape;26;p2"/>
              <p:cNvSpPr/>
              <p:nvPr/>
            </p:nvSpPr>
            <p:spPr>
              <a:xfrm rot="19493518">
                <a:off x="-145130" y="1542884"/>
                <a:ext cx="5784643" cy="132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19998" fill="norm" stroke="1" extrusionOk="0">
                    <a:moveTo>
                      <a:pt x="192" y="1012"/>
                    </a:moveTo>
                    <a:cubicBezTo>
                      <a:pt x="-245" y="1265"/>
                      <a:pt x="705" y="3260"/>
                      <a:pt x="964" y="4391"/>
                    </a:cubicBezTo>
                    <a:cubicBezTo>
                      <a:pt x="1007" y="4585"/>
                      <a:pt x="1055" y="4793"/>
                      <a:pt x="1055" y="5031"/>
                    </a:cubicBezTo>
                    <a:cubicBezTo>
                      <a:pt x="1058" y="5389"/>
                      <a:pt x="956" y="5671"/>
                      <a:pt x="858" y="5865"/>
                    </a:cubicBezTo>
                    <a:cubicBezTo>
                      <a:pt x="742" y="6088"/>
                      <a:pt x="618" y="6267"/>
                      <a:pt x="490" y="6386"/>
                    </a:cubicBezTo>
                    <a:cubicBezTo>
                      <a:pt x="429" y="6445"/>
                      <a:pt x="359" y="6505"/>
                      <a:pt x="319" y="6654"/>
                    </a:cubicBezTo>
                    <a:cubicBezTo>
                      <a:pt x="243" y="6937"/>
                      <a:pt x="287" y="7353"/>
                      <a:pt x="345" y="7681"/>
                    </a:cubicBezTo>
                    <a:cubicBezTo>
                      <a:pt x="443" y="8232"/>
                      <a:pt x="567" y="8738"/>
                      <a:pt x="647" y="9333"/>
                    </a:cubicBezTo>
                    <a:cubicBezTo>
                      <a:pt x="723" y="9914"/>
                      <a:pt x="749" y="10614"/>
                      <a:pt x="643" y="11164"/>
                    </a:cubicBezTo>
                    <a:cubicBezTo>
                      <a:pt x="538" y="11700"/>
                      <a:pt x="338" y="11953"/>
                      <a:pt x="159" y="12236"/>
                    </a:cubicBezTo>
                    <a:cubicBezTo>
                      <a:pt x="94" y="12340"/>
                      <a:pt x="24" y="12459"/>
                      <a:pt x="6" y="12683"/>
                    </a:cubicBezTo>
                    <a:cubicBezTo>
                      <a:pt x="-16" y="12906"/>
                      <a:pt x="21" y="13144"/>
                      <a:pt x="57" y="13338"/>
                    </a:cubicBezTo>
                    <a:cubicBezTo>
                      <a:pt x="257" y="14469"/>
                      <a:pt x="454" y="15615"/>
                      <a:pt x="654" y="16747"/>
                    </a:cubicBezTo>
                    <a:cubicBezTo>
                      <a:pt x="392" y="17476"/>
                      <a:pt x="185" y="18399"/>
                      <a:pt x="54" y="19397"/>
                    </a:cubicBezTo>
                    <a:cubicBezTo>
                      <a:pt x="181" y="19501"/>
                      <a:pt x="308" y="19590"/>
                      <a:pt x="436" y="19694"/>
                    </a:cubicBezTo>
                    <a:cubicBezTo>
                      <a:pt x="436" y="19694"/>
                      <a:pt x="17186" y="20379"/>
                      <a:pt x="20569" y="19694"/>
                    </a:cubicBezTo>
                    <a:cubicBezTo>
                      <a:pt x="20671" y="19679"/>
                      <a:pt x="20769" y="19664"/>
                      <a:pt x="20871" y="19679"/>
                    </a:cubicBezTo>
                    <a:cubicBezTo>
                      <a:pt x="20918" y="18831"/>
                      <a:pt x="20845" y="17938"/>
                      <a:pt x="20671" y="17253"/>
                    </a:cubicBezTo>
                    <a:cubicBezTo>
                      <a:pt x="20649" y="17178"/>
                      <a:pt x="20627" y="17089"/>
                      <a:pt x="20620" y="16985"/>
                    </a:cubicBezTo>
                    <a:cubicBezTo>
                      <a:pt x="20609" y="16821"/>
                      <a:pt x="20638" y="16672"/>
                      <a:pt x="20674" y="16553"/>
                    </a:cubicBezTo>
                    <a:cubicBezTo>
                      <a:pt x="20845" y="15943"/>
                      <a:pt x="21137" y="15645"/>
                      <a:pt x="21231" y="14901"/>
                    </a:cubicBezTo>
                    <a:cubicBezTo>
                      <a:pt x="21304" y="14335"/>
                      <a:pt x="21228" y="13665"/>
                      <a:pt x="21097" y="13204"/>
                    </a:cubicBezTo>
                    <a:cubicBezTo>
                      <a:pt x="20965" y="12742"/>
                      <a:pt x="20787" y="12459"/>
                      <a:pt x="20612" y="12177"/>
                    </a:cubicBezTo>
                    <a:cubicBezTo>
                      <a:pt x="20503" y="11998"/>
                      <a:pt x="20376" y="11715"/>
                      <a:pt x="20398" y="11343"/>
                    </a:cubicBezTo>
                    <a:cubicBezTo>
                      <a:pt x="20408" y="11135"/>
                      <a:pt x="20463" y="10971"/>
                      <a:pt x="20518" y="10852"/>
                    </a:cubicBezTo>
                    <a:cubicBezTo>
                      <a:pt x="20776" y="10227"/>
                      <a:pt x="21097" y="9795"/>
                      <a:pt x="21279" y="8946"/>
                    </a:cubicBezTo>
                    <a:cubicBezTo>
                      <a:pt x="21322" y="8753"/>
                      <a:pt x="21355" y="8515"/>
                      <a:pt x="21348" y="8276"/>
                    </a:cubicBezTo>
                    <a:cubicBezTo>
                      <a:pt x="21340" y="7934"/>
                      <a:pt x="21257" y="7666"/>
                      <a:pt x="21177" y="7443"/>
                    </a:cubicBezTo>
                    <a:cubicBezTo>
                      <a:pt x="20900" y="6684"/>
                      <a:pt x="20572" y="6133"/>
                      <a:pt x="20252" y="5552"/>
                    </a:cubicBezTo>
                    <a:cubicBezTo>
                      <a:pt x="20219" y="5493"/>
                      <a:pt x="20183" y="5433"/>
                      <a:pt x="20172" y="5314"/>
                    </a:cubicBezTo>
                    <a:cubicBezTo>
                      <a:pt x="20154" y="5165"/>
                      <a:pt x="20183" y="5016"/>
                      <a:pt x="20212" y="4882"/>
                    </a:cubicBezTo>
                    <a:cubicBezTo>
                      <a:pt x="20496" y="3632"/>
                      <a:pt x="20907" y="2590"/>
                      <a:pt x="21031" y="1116"/>
                    </a:cubicBezTo>
                    <a:cubicBezTo>
                      <a:pt x="20769" y="893"/>
                      <a:pt x="20489" y="833"/>
                      <a:pt x="20219" y="952"/>
                    </a:cubicBezTo>
                    <a:cubicBezTo>
                      <a:pt x="20205" y="938"/>
                      <a:pt x="4069" y="-1221"/>
                      <a:pt x="192" y="1012"/>
                    </a:cubicBezTo>
                    <a:close/>
                  </a:path>
                </a:pathLst>
              </a:custGeom>
              <a:solidFill>
                <a:srgbClr val="F9E6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18" name="Google Shape;27;p2"/>
              <p:cNvSpPr/>
              <p:nvPr/>
            </p:nvSpPr>
            <p:spPr>
              <a:xfrm rot="19493518">
                <a:off x="1102719" y="3626504"/>
                <a:ext cx="194332" cy="185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45" y="0"/>
                    </a:moveTo>
                    <a:lnTo>
                      <a:pt x="14144" y="7123"/>
                    </a:lnTo>
                    <a:lnTo>
                      <a:pt x="21600" y="8272"/>
                    </a:lnTo>
                    <a:lnTo>
                      <a:pt x="16227" y="13787"/>
                    </a:lnTo>
                    <a:lnTo>
                      <a:pt x="17434" y="21600"/>
                    </a:lnTo>
                    <a:lnTo>
                      <a:pt x="10745" y="17923"/>
                    </a:lnTo>
                    <a:lnTo>
                      <a:pt x="4057" y="21600"/>
                    </a:lnTo>
                    <a:lnTo>
                      <a:pt x="5373" y="13787"/>
                    </a:lnTo>
                    <a:lnTo>
                      <a:pt x="0" y="8272"/>
                    </a:lnTo>
                    <a:lnTo>
                      <a:pt x="7456" y="71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19" name="Google Shape;28;p2"/>
              <p:cNvSpPr/>
              <p:nvPr/>
            </p:nvSpPr>
            <p:spPr>
              <a:xfrm rot="19493518">
                <a:off x="721605" y="3431744"/>
                <a:ext cx="114430" cy="10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3966" y="7200"/>
                    </a:lnTo>
                    <a:lnTo>
                      <a:pt x="21600" y="8173"/>
                    </a:lnTo>
                    <a:lnTo>
                      <a:pt x="16200" y="13816"/>
                    </a:lnTo>
                    <a:lnTo>
                      <a:pt x="17317" y="21600"/>
                    </a:lnTo>
                    <a:lnTo>
                      <a:pt x="10800" y="17903"/>
                    </a:lnTo>
                    <a:lnTo>
                      <a:pt x="4097" y="21600"/>
                    </a:lnTo>
                    <a:lnTo>
                      <a:pt x="5400" y="13816"/>
                    </a:lnTo>
                    <a:lnTo>
                      <a:pt x="0" y="8173"/>
                    </a:lnTo>
                    <a:lnTo>
                      <a:pt x="7448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0" name="Google Shape;29;p2"/>
              <p:cNvSpPr/>
              <p:nvPr/>
            </p:nvSpPr>
            <p:spPr>
              <a:xfrm rot="19493518">
                <a:off x="912648" y="2949588"/>
                <a:ext cx="145995" cy="13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57" y="7200"/>
                    </a:lnTo>
                    <a:lnTo>
                      <a:pt x="21600" y="8272"/>
                    </a:lnTo>
                    <a:lnTo>
                      <a:pt x="16200" y="13787"/>
                    </a:lnTo>
                    <a:lnTo>
                      <a:pt x="17514" y="21600"/>
                    </a:lnTo>
                    <a:lnTo>
                      <a:pt x="10800" y="17923"/>
                    </a:lnTo>
                    <a:lnTo>
                      <a:pt x="4086" y="21600"/>
                    </a:lnTo>
                    <a:lnTo>
                      <a:pt x="5400" y="13787"/>
                    </a:lnTo>
                    <a:lnTo>
                      <a:pt x="0" y="8272"/>
                    </a:lnTo>
                    <a:lnTo>
                      <a:pt x="7443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1" name="Google Shape;30;p2"/>
              <p:cNvSpPr/>
              <p:nvPr/>
            </p:nvSpPr>
            <p:spPr>
              <a:xfrm rot="19493518">
                <a:off x="4555722" y="946837"/>
                <a:ext cx="218993" cy="208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08" y="7064"/>
                    </a:lnTo>
                    <a:lnTo>
                      <a:pt x="21600" y="8190"/>
                    </a:lnTo>
                    <a:lnTo>
                      <a:pt x="16249" y="13820"/>
                    </a:lnTo>
                    <a:lnTo>
                      <a:pt x="17514" y="21600"/>
                    </a:lnTo>
                    <a:lnTo>
                      <a:pt x="10800" y="17915"/>
                    </a:lnTo>
                    <a:lnTo>
                      <a:pt x="4086" y="21600"/>
                    </a:lnTo>
                    <a:lnTo>
                      <a:pt x="5351" y="13820"/>
                    </a:lnTo>
                    <a:lnTo>
                      <a:pt x="0" y="8190"/>
                    </a:lnTo>
                    <a:lnTo>
                      <a:pt x="7492" y="70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2" name="Google Shape;31;p2"/>
              <p:cNvSpPr/>
              <p:nvPr/>
            </p:nvSpPr>
            <p:spPr>
              <a:xfrm rot="19493518">
                <a:off x="4216077" y="1504308"/>
                <a:ext cx="114429" cy="108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52" y="7069"/>
                    </a:lnTo>
                    <a:lnTo>
                      <a:pt x="21600" y="8247"/>
                    </a:lnTo>
                    <a:lnTo>
                      <a:pt x="16200" y="13745"/>
                    </a:lnTo>
                    <a:lnTo>
                      <a:pt x="17503" y="21600"/>
                    </a:lnTo>
                    <a:lnTo>
                      <a:pt x="10800" y="17869"/>
                    </a:lnTo>
                    <a:lnTo>
                      <a:pt x="4097" y="21600"/>
                    </a:lnTo>
                    <a:lnTo>
                      <a:pt x="5400" y="13745"/>
                    </a:lnTo>
                    <a:lnTo>
                      <a:pt x="0" y="8247"/>
                    </a:lnTo>
                    <a:lnTo>
                      <a:pt x="7448" y="70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3" name="Google Shape;32;p2"/>
              <p:cNvSpPr/>
              <p:nvPr/>
            </p:nvSpPr>
            <p:spPr>
              <a:xfrm rot="19493518">
                <a:off x="4178635" y="890970"/>
                <a:ext cx="145996" cy="138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57" y="7097"/>
                    </a:lnTo>
                    <a:lnTo>
                      <a:pt x="21600" y="8331"/>
                    </a:lnTo>
                    <a:lnTo>
                      <a:pt x="16200" y="13886"/>
                    </a:lnTo>
                    <a:lnTo>
                      <a:pt x="17514" y="21600"/>
                    </a:lnTo>
                    <a:lnTo>
                      <a:pt x="10800" y="17897"/>
                    </a:lnTo>
                    <a:lnTo>
                      <a:pt x="4086" y="21600"/>
                    </a:lnTo>
                    <a:lnTo>
                      <a:pt x="5400" y="13886"/>
                    </a:lnTo>
                    <a:lnTo>
                      <a:pt x="0" y="8331"/>
                    </a:lnTo>
                    <a:lnTo>
                      <a:pt x="7443" y="70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4" name="Google Shape;33;p2"/>
              <p:cNvSpPr/>
              <p:nvPr/>
            </p:nvSpPr>
            <p:spPr>
              <a:xfrm rot="19493518">
                <a:off x="927278" y="3773394"/>
                <a:ext cx="35931" cy="37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031"/>
                      <a:pt x="17881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5" name="Google Shape;34;p2"/>
              <p:cNvSpPr/>
              <p:nvPr/>
            </p:nvSpPr>
            <p:spPr>
              <a:xfrm rot="19493518">
                <a:off x="1217272" y="3271682"/>
                <a:ext cx="35930" cy="37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7881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6" name="Google Shape;35;p2"/>
              <p:cNvSpPr/>
              <p:nvPr/>
            </p:nvSpPr>
            <p:spPr>
              <a:xfrm rot="19493518">
                <a:off x="649419" y="3019622"/>
                <a:ext cx="36287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91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8313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7" name="Google Shape;36;p2"/>
              <p:cNvSpPr/>
              <p:nvPr/>
            </p:nvSpPr>
            <p:spPr>
              <a:xfrm rot="19493518">
                <a:off x="4821218" y="1310801"/>
                <a:ext cx="35931" cy="37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4" y="0"/>
                    </a:moveTo>
                    <a:cubicBezTo>
                      <a:pt x="-2854" y="0"/>
                      <a:pt x="-2422" y="21600"/>
                      <a:pt x="8378" y="21600"/>
                    </a:cubicBezTo>
                    <a:cubicBezTo>
                      <a:pt x="18746" y="21600"/>
                      <a:pt x="17882" y="0"/>
                      <a:pt x="75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8" name="Google Shape;37;p2"/>
              <p:cNvSpPr/>
              <p:nvPr/>
            </p:nvSpPr>
            <p:spPr>
              <a:xfrm rot="19493518">
                <a:off x="4486482" y="611745"/>
                <a:ext cx="35549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85" h="21600" fill="norm" stroke="1" extrusionOk="0">
                    <a:moveTo>
                      <a:pt x="7666" y="0"/>
                    </a:moveTo>
                    <a:cubicBezTo>
                      <a:pt x="-2913" y="0"/>
                      <a:pt x="-2472" y="21600"/>
                      <a:pt x="8548" y="21600"/>
                    </a:cubicBezTo>
                    <a:cubicBezTo>
                      <a:pt x="18687" y="21600"/>
                      <a:pt x="18246" y="0"/>
                      <a:pt x="7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29" name="Google Shape;38;p2"/>
              <p:cNvSpPr/>
              <p:nvPr/>
            </p:nvSpPr>
            <p:spPr>
              <a:xfrm rot="19493518">
                <a:off x="4398273" y="1206601"/>
                <a:ext cx="35930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7881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30" name="Google Shape;39;p2"/>
              <p:cNvSpPr/>
              <p:nvPr/>
            </p:nvSpPr>
            <p:spPr>
              <a:xfrm rot="19493518">
                <a:off x="3899029" y="873750"/>
                <a:ext cx="36287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91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8313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</p:grpSp>
      <p:grpSp>
        <p:nvGrpSpPr>
          <p:cNvPr id="439" name="تجميع"/>
          <p:cNvGrpSpPr/>
          <p:nvPr/>
        </p:nvGrpSpPr>
        <p:grpSpPr>
          <a:xfrm>
            <a:off x="7007101" y="1249595"/>
            <a:ext cx="5066423" cy="4725046"/>
            <a:chOff x="0" y="0"/>
            <a:chExt cx="5066421" cy="4725045"/>
          </a:xfrm>
        </p:grpSpPr>
        <p:grpSp>
          <p:nvGrpSpPr>
            <p:cNvPr id="437" name="Google Shape;21;p2"/>
            <p:cNvGrpSpPr/>
            <p:nvPr/>
          </p:nvGrpSpPr>
          <p:grpSpPr>
            <a:xfrm>
              <a:off x="0" y="17292"/>
              <a:ext cx="4547089" cy="4707754"/>
              <a:chOff x="0" y="0"/>
              <a:chExt cx="4547087" cy="4707753"/>
            </a:xfrm>
          </p:grpSpPr>
          <p:sp>
            <p:nvSpPr>
              <p:cNvPr id="433" name="Google Shape;22;p2"/>
              <p:cNvSpPr/>
              <p:nvPr/>
            </p:nvSpPr>
            <p:spPr>
              <a:xfrm rot="16982655">
                <a:off x="288698" y="481825"/>
                <a:ext cx="3965011" cy="3744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fill="norm" stroke="1" extrusionOk="0">
                    <a:moveTo>
                      <a:pt x="99" y="21600"/>
                    </a:moveTo>
                    <a:lnTo>
                      <a:pt x="51" y="21600"/>
                    </a:lnTo>
                    <a:lnTo>
                      <a:pt x="47" y="21542"/>
                    </a:lnTo>
                    <a:cubicBezTo>
                      <a:pt x="41" y="21284"/>
                      <a:pt x="51" y="21045"/>
                      <a:pt x="51" y="21045"/>
                    </a:cubicBezTo>
                    <a:close/>
                    <a:moveTo>
                      <a:pt x="21517" y="0"/>
                    </a:moveTo>
                    <a:lnTo>
                      <a:pt x="21517" y="21600"/>
                    </a:lnTo>
                    <a:lnTo>
                      <a:pt x="116" y="21600"/>
                    </a:lnTo>
                    <a:lnTo>
                      <a:pt x="111" y="21513"/>
                    </a:lnTo>
                    <a:cubicBezTo>
                      <a:pt x="70" y="20770"/>
                      <a:pt x="10" y="19636"/>
                      <a:pt x="10" y="19323"/>
                    </a:cubicBezTo>
                    <a:cubicBezTo>
                      <a:pt x="10" y="18847"/>
                      <a:pt x="106" y="17516"/>
                      <a:pt x="106" y="17516"/>
                    </a:cubicBezTo>
                    <a:cubicBezTo>
                      <a:pt x="106" y="17516"/>
                      <a:pt x="-21" y="16341"/>
                      <a:pt x="8" y="15863"/>
                    </a:cubicBezTo>
                    <a:cubicBezTo>
                      <a:pt x="37" y="15386"/>
                      <a:pt x="292" y="15063"/>
                      <a:pt x="292" y="15063"/>
                    </a:cubicBezTo>
                    <a:lnTo>
                      <a:pt x="74" y="14826"/>
                    </a:lnTo>
                    <a:cubicBezTo>
                      <a:pt x="74" y="14826"/>
                      <a:pt x="-83" y="12901"/>
                      <a:pt x="60" y="12373"/>
                    </a:cubicBezTo>
                    <a:cubicBezTo>
                      <a:pt x="203" y="11845"/>
                      <a:pt x="417" y="11807"/>
                      <a:pt x="417" y="11807"/>
                    </a:cubicBezTo>
                    <a:cubicBezTo>
                      <a:pt x="417" y="11807"/>
                      <a:pt x="289" y="11335"/>
                      <a:pt x="417" y="10731"/>
                    </a:cubicBezTo>
                    <a:cubicBezTo>
                      <a:pt x="546" y="10128"/>
                      <a:pt x="546" y="9882"/>
                      <a:pt x="546" y="9882"/>
                    </a:cubicBezTo>
                    <a:lnTo>
                      <a:pt x="103" y="9656"/>
                    </a:lnTo>
                    <a:cubicBezTo>
                      <a:pt x="103" y="9656"/>
                      <a:pt x="37" y="9269"/>
                      <a:pt x="51" y="8929"/>
                    </a:cubicBezTo>
                    <a:cubicBezTo>
                      <a:pt x="66" y="8589"/>
                      <a:pt x="-6" y="6530"/>
                      <a:pt x="23" y="5812"/>
                    </a:cubicBezTo>
                    <a:cubicBezTo>
                      <a:pt x="51" y="5094"/>
                      <a:pt x="93" y="4231"/>
                      <a:pt x="133" y="3950"/>
                    </a:cubicBezTo>
                    <a:cubicBezTo>
                      <a:pt x="174" y="3670"/>
                      <a:pt x="32" y="1454"/>
                      <a:pt x="32" y="1454"/>
                    </a:cubicBezTo>
                    <a:cubicBezTo>
                      <a:pt x="32" y="1454"/>
                      <a:pt x="649" y="1548"/>
                      <a:pt x="699" y="1094"/>
                    </a:cubicBezTo>
                    <a:cubicBezTo>
                      <a:pt x="750" y="640"/>
                      <a:pt x="174" y="533"/>
                      <a:pt x="174" y="533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127000" dist="38100" dir="5400000">
                  <a:srgbClr val="000000">
                    <a:alpha val="298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6" name="Google Shape;23;p2"/>
              <p:cNvGrpSpPr/>
              <p:nvPr/>
            </p:nvGrpSpPr>
            <p:grpSpPr>
              <a:xfrm>
                <a:off x="11807" y="13897"/>
                <a:ext cx="4535282" cy="4619478"/>
                <a:chOff x="0" y="0"/>
                <a:chExt cx="4535280" cy="4619476"/>
              </a:xfrm>
            </p:grpSpPr>
            <p:sp>
              <p:nvSpPr>
                <p:cNvPr id="434" name="الشكل"/>
                <p:cNvSpPr/>
                <p:nvPr/>
              </p:nvSpPr>
              <p:spPr>
                <a:xfrm rot="16982655">
                  <a:off x="332118" y="430459"/>
                  <a:ext cx="3871046" cy="3758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5" h="21600" fill="norm" stroke="1" extrusionOk="0">
                      <a:moveTo>
                        <a:pt x="136" y="21600"/>
                      </a:moveTo>
                      <a:lnTo>
                        <a:pt x="86" y="21600"/>
                      </a:lnTo>
                      <a:lnTo>
                        <a:pt x="73" y="21528"/>
                      </a:lnTo>
                      <a:cubicBezTo>
                        <a:pt x="29" y="21194"/>
                        <a:pt x="53" y="20660"/>
                        <a:pt x="53" y="20660"/>
                      </a:cubicBezTo>
                      <a:close/>
                      <a:moveTo>
                        <a:pt x="21515" y="0"/>
                      </a:moveTo>
                      <a:lnTo>
                        <a:pt x="21515" y="21600"/>
                      </a:lnTo>
                      <a:lnTo>
                        <a:pt x="142" y="21600"/>
                      </a:lnTo>
                      <a:lnTo>
                        <a:pt x="133" y="21458"/>
                      </a:lnTo>
                      <a:cubicBezTo>
                        <a:pt x="94" y="20785"/>
                        <a:pt x="10" y="19308"/>
                        <a:pt x="10" y="18944"/>
                      </a:cubicBezTo>
                      <a:cubicBezTo>
                        <a:pt x="10" y="18469"/>
                        <a:pt x="108" y="17144"/>
                        <a:pt x="108" y="17144"/>
                      </a:cubicBezTo>
                      <a:cubicBezTo>
                        <a:pt x="108" y="17144"/>
                        <a:pt x="-22" y="15974"/>
                        <a:pt x="8" y="15498"/>
                      </a:cubicBezTo>
                      <a:cubicBezTo>
                        <a:pt x="38" y="15022"/>
                        <a:pt x="299" y="14700"/>
                        <a:pt x="299" y="14700"/>
                      </a:cubicBezTo>
                      <a:lnTo>
                        <a:pt x="76" y="14464"/>
                      </a:lnTo>
                      <a:cubicBezTo>
                        <a:pt x="76" y="14464"/>
                        <a:pt x="-85" y="12547"/>
                        <a:pt x="61" y="12021"/>
                      </a:cubicBezTo>
                      <a:cubicBezTo>
                        <a:pt x="208" y="11494"/>
                        <a:pt x="427" y="11457"/>
                        <a:pt x="427" y="11457"/>
                      </a:cubicBezTo>
                      <a:cubicBezTo>
                        <a:pt x="427" y="11457"/>
                        <a:pt x="295" y="10987"/>
                        <a:pt x="427" y="10385"/>
                      </a:cubicBezTo>
                      <a:cubicBezTo>
                        <a:pt x="559" y="9784"/>
                        <a:pt x="559" y="9540"/>
                        <a:pt x="559" y="9540"/>
                      </a:cubicBezTo>
                      <a:lnTo>
                        <a:pt x="105" y="9314"/>
                      </a:lnTo>
                      <a:cubicBezTo>
                        <a:pt x="105" y="9314"/>
                        <a:pt x="38" y="8929"/>
                        <a:pt x="53" y="8590"/>
                      </a:cubicBezTo>
                      <a:cubicBezTo>
                        <a:pt x="67" y="8251"/>
                        <a:pt x="-6" y="6200"/>
                        <a:pt x="23" y="5485"/>
                      </a:cubicBezTo>
                      <a:cubicBezTo>
                        <a:pt x="53" y="4770"/>
                        <a:pt x="95" y="3910"/>
                        <a:pt x="136" y="3631"/>
                      </a:cubicBezTo>
                      <a:cubicBezTo>
                        <a:pt x="178" y="3351"/>
                        <a:pt x="33" y="1144"/>
                        <a:pt x="33" y="1144"/>
                      </a:cubicBezTo>
                      <a:cubicBezTo>
                        <a:pt x="33" y="1144"/>
                        <a:pt x="664" y="1237"/>
                        <a:pt x="716" y="785"/>
                      </a:cubicBezTo>
                      <a:cubicBezTo>
                        <a:pt x="768" y="333"/>
                        <a:pt x="178" y="227"/>
                        <a:pt x="178" y="227"/>
                      </a:cubicBez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9E6A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 rtl="0"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النص"/>
                <p:cNvSpPr txBox="1"/>
                <p:nvPr/>
              </p:nvSpPr>
              <p:spPr>
                <a:xfrm rot="16982655">
                  <a:off x="423567" y="1989392"/>
                  <a:ext cx="3688147" cy="640695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399" tIns="91399" rIns="91399" bIns="91399" numCol="1" anchor="ctr">
                  <a:spAutoFit/>
                </a:bodyPr>
                <a:lstStyle>
                  <a:lvl1pPr defTabSz="1828800"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/>
                  </a:pPr>
                  <a:r>
                    <a:t>	</a:t>
                  </a:r>
                </a:p>
              </p:txBody>
            </p:sp>
          </p:grpSp>
        </p:grpSp>
        <p:sp>
          <p:nvSpPr>
            <p:cNvPr id="438" name="Google Shape;41;p2"/>
            <p:cNvSpPr/>
            <p:nvPr/>
          </p:nvSpPr>
          <p:spPr>
            <a:xfrm rot="13728844">
              <a:off x="2395261" y="932538"/>
              <a:ext cx="2849713" cy="81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lnTo>
                    <a:pt x="21445" y="0"/>
                  </a:lnTo>
                  <a:lnTo>
                    <a:pt x="20725" y="2535"/>
                  </a:lnTo>
                  <a:lnTo>
                    <a:pt x="21600" y="5614"/>
                  </a:lnTo>
                  <a:lnTo>
                    <a:pt x="21600" y="5964"/>
                  </a:lnTo>
                  <a:lnTo>
                    <a:pt x="20725" y="9043"/>
                  </a:lnTo>
                  <a:lnTo>
                    <a:pt x="21597" y="12112"/>
                  </a:lnTo>
                  <a:lnTo>
                    <a:pt x="20725" y="15181"/>
                  </a:lnTo>
                  <a:lnTo>
                    <a:pt x="21600" y="18260"/>
                  </a:lnTo>
                  <a:lnTo>
                    <a:pt x="21600" y="18610"/>
                  </a:lnTo>
                  <a:lnTo>
                    <a:pt x="20750" y="21600"/>
                  </a:lnTo>
                  <a:lnTo>
                    <a:pt x="598" y="21600"/>
                  </a:lnTo>
                  <a:lnTo>
                    <a:pt x="925" y="20449"/>
                  </a:lnTo>
                  <a:lnTo>
                    <a:pt x="0" y="17195"/>
                  </a:lnTo>
                  <a:lnTo>
                    <a:pt x="925" y="13941"/>
                  </a:lnTo>
                  <a:lnTo>
                    <a:pt x="53" y="10872"/>
                  </a:lnTo>
                  <a:lnTo>
                    <a:pt x="925" y="7803"/>
                  </a:lnTo>
                  <a:lnTo>
                    <a:pt x="0" y="4549"/>
                  </a:lnTo>
                  <a:lnTo>
                    <a:pt x="925" y="1295"/>
                  </a:ln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/>
              </a:pPr>
            </a:p>
          </p:txBody>
        </p:sp>
      </p:grpSp>
      <p:grpSp>
        <p:nvGrpSpPr>
          <p:cNvPr id="442" name="تجميع"/>
          <p:cNvGrpSpPr/>
          <p:nvPr/>
        </p:nvGrpSpPr>
        <p:grpSpPr>
          <a:xfrm>
            <a:off x="7221756" y="7679335"/>
            <a:ext cx="4707901" cy="3966452"/>
            <a:chOff x="0" y="0"/>
            <a:chExt cx="4707900" cy="3966451"/>
          </a:xfrm>
        </p:grpSpPr>
        <p:sp>
          <p:nvSpPr>
            <p:cNvPr id="440" name="Google Shape;24;p2"/>
            <p:cNvSpPr/>
            <p:nvPr/>
          </p:nvSpPr>
          <p:spPr>
            <a:xfrm>
              <a:off x="0" y="399261"/>
              <a:ext cx="4707901" cy="356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060" y="15824"/>
                  </a:moveTo>
                  <a:cubicBezTo>
                    <a:pt x="21178" y="15309"/>
                    <a:pt x="21238" y="14776"/>
                    <a:pt x="21238" y="14225"/>
                  </a:cubicBezTo>
                  <a:cubicBezTo>
                    <a:pt x="21238" y="12015"/>
                    <a:pt x="20269" y="10075"/>
                    <a:pt x="18820" y="9175"/>
                  </a:cubicBezTo>
                  <a:cubicBezTo>
                    <a:pt x="18926" y="8528"/>
                    <a:pt x="18939" y="7847"/>
                    <a:pt x="18860" y="7156"/>
                  </a:cubicBezTo>
                  <a:cubicBezTo>
                    <a:pt x="18616" y="4937"/>
                    <a:pt x="17009" y="2822"/>
                    <a:pt x="15335" y="2508"/>
                  </a:cubicBezTo>
                  <a:cubicBezTo>
                    <a:pt x="14802" y="2403"/>
                    <a:pt x="14275" y="2429"/>
                    <a:pt x="13774" y="2586"/>
                  </a:cubicBezTo>
                  <a:cubicBezTo>
                    <a:pt x="13017" y="996"/>
                    <a:pt x="11686" y="0"/>
                    <a:pt x="10230" y="0"/>
                  </a:cubicBezTo>
                  <a:cubicBezTo>
                    <a:pt x="8774" y="0"/>
                    <a:pt x="7444" y="996"/>
                    <a:pt x="6680" y="2578"/>
                  </a:cubicBezTo>
                  <a:cubicBezTo>
                    <a:pt x="6370" y="2482"/>
                    <a:pt x="6054" y="2438"/>
                    <a:pt x="5731" y="2438"/>
                  </a:cubicBezTo>
                  <a:cubicBezTo>
                    <a:pt x="3412" y="2438"/>
                    <a:pt x="1522" y="4937"/>
                    <a:pt x="1522" y="8021"/>
                  </a:cubicBezTo>
                  <a:cubicBezTo>
                    <a:pt x="1522" y="8598"/>
                    <a:pt x="1588" y="9166"/>
                    <a:pt x="1719" y="9708"/>
                  </a:cubicBezTo>
                  <a:cubicBezTo>
                    <a:pt x="659" y="10748"/>
                    <a:pt x="0" y="12408"/>
                    <a:pt x="0" y="14225"/>
                  </a:cubicBezTo>
                  <a:cubicBezTo>
                    <a:pt x="0" y="15387"/>
                    <a:pt x="277" y="16515"/>
                    <a:pt x="777" y="17450"/>
                  </a:cubicBezTo>
                  <a:cubicBezTo>
                    <a:pt x="711" y="17589"/>
                    <a:pt x="652" y="17747"/>
                    <a:pt x="613" y="17921"/>
                  </a:cubicBezTo>
                  <a:cubicBezTo>
                    <a:pt x="310" y="19153"/>
                    <a:pt x="823" y="20560"/>
                    <a:pt x="1798" y="21189"/>
                  </a:cubicBezTo>
                  <a:cubicBezTo>
                    <a:pt x="2371" y="21556"/>
                    <a:pt x="2977" y="21600"/>
                    <a:pt x="3439" y="21600"/>
                  </a:cubicBezTo>
                  <a:cubicBezTo>
                    <a:pt x="3570" y="21600"/>
                    <a:pt x="3702" y="21600"/>
                    <a:pt x="3834" y="21591"/>
                  </a:cubicBezTo>
                  <a:cubicBezTo>
                    <a:pt x="6337" y="21504"/>
                    <a:pt x="8880" y="21460"/>
                    <a:pt x="11390" y="21460"/>
                  </a:cubicBezTo>
                  <a:cubicBezTo>
                    <a:pt x="13333" y="21460"/>
                    <a:pt x="15302" y="21486"/>
                    <a:pt x="17239" y="21539"/>
                  </a:cubicBezTo>
                  <a:cubicBezTo>
                    <a:pt x="17397" y="21539"/>
                    <a:pt x="17562" y="21548"/>
                    <a:pt x="17733" y="21548"/>
                  </a:cubicBezTo>
                  <a:cubicBezTo>
                    <a:pt x="18227" y="21548"/>
                    <a:pt x="18814" y="21513"/>
                    <a:pt x="19413" y="21268"/>
                  </a:cubicBezTo>
                  <a:cubicBezTo>
                    <a:pt x="20388" y="20866"/>
                    <a:pt x="21132" y="19949"/>
                    <a:pt x="21389" y="18821"/>
                  </a:cubicBezTo>
                  <a:cubicBezTo>
                    <a:pt x="21600" y="17886"/>
                    <a:pt x="21481" y="16820"/>
                    <a:pt x="21060" y="15824"/>
                  </a:cubicBezTo>
                  <a:close/>
                </a:path>
              </a:pathLst>
            </a:custGeom>
            <a:solidFill>
              <a:srgbClr val="CFE2F3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01600" dist="76200" dir="81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/>
              </a:pPr>
            </a:p>
          </p:txBody>
        </p:sp>
        <p:sp>
          <p:nvSpPr>
            <p:cNvPr id="441" name="Google Shape;42;p2"/>
            <p:cNvSpPr/>
            <p:nvPr/>
          </p:nvSpPr>
          <p:spPr>
            <a:xfrm rot="16778020">
              <a:off x="150750" y="205277"/>
              <a:ext cx="1589248" cy="138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16013" y="10958"/>
                  </a:moveTo>
                  <a:cubicBezTo>
                    <a:pt x="16049" y="10958"/>
                    <a:pt x="16156" y="10877"/>
                    <a:pt x="16333" y="10633"/>
                  </a:cubicBezTo>
                  <a:cubicBezTo>
                    <a:pt x="18077" y="8680"/>
                    <a:pt x="19856" y="6687"/>
                    <a:pt x="21600" y="4734"/>
                  </a:cubicBezTo>
                  <a:cubicBezTo>
                    <a:pt x="21244" y="4612"/>
                    <a:pt x="20924" y="4531"/>
                    <a:pt x="20568" y="4409"/>
                  </a:cubicBezTo>
                  <a:cubicBezTo>
                    <a:pt x="20461" y="4368"/>
                    <a:pt x="20355" y="4328"/>
                    <a:pt x="20212" y="4287"/>
                  </a:cubicBezTo>
                  <a:cubicBezTo>
                    <a:pt x="20105" y="4246"/>
                    <a:pt x="19892" y="4002"/>
                    <a:pt x="19856" y="4165"/>
                  </a:cubicBezTo>
                  <a:cubicBezTo>
                    <a:pt x="19714" y="3921"/>
                    <a:pt x="18042" y="3351"/>
                    <a:pt x="19500" y="4043"/>
                  </a:cubicBezTo>
                  <a:cubicBezTo>
                    <a:pt x="18967" y="3799"/>
                    <a:pt x="18540" y="3636"/>
                    <a:pt x="18326" y="3514"/>
                  </a:cubicBezTo>
                  <a:cubicBezTo>
                    <a:pt x="18255" y="3514"/>
                    <a:pt x="18219" y="3514"/>
                    <a:pt x="18184" y="3473"/>
                  </a:cubicBezTo>
                  <a:cubicBezTo>
                    <a:pt x="18291" y="3514"/>
                    <a:pt x="18611" y="3677"/>
                    <a:pt x="19180" y="3880"/>
                  </a:cubicBezTo>
                  <a:cubicBezTo>
                    <a:pt x="18896" y="3758"/>
                    <a:pt x="18682" y="3677"/>
                    <a:pt x="18469" y="3636"/>
                  </a:cubicBezTo>
                  <a:cubicBezTo>
                    <a:pt x="18433" y="3636"/>
                    <a:pt x="18397" y="3636"/>
                    <a:pt x="18362" y="3636"/>
                  </a:cubicBezTo>
                  <a:cubicBezTo>
                    <a:pt x="18504" y="3677"/>
                    <a:pt x="18646" y="3717"/>
                    <a:pt x="18824" y="3758"/>
                  </a:cubicBezTo>
                  <a:cubicBezTo>
                    <a:pt x="18611" y="3717"/>
                    <a:pt x="18433" y="3636"/>
                    <a:pt x="18291" y="3636"/>
                  </a:cubicBezTo>
                  <a:cubicBezTo>
                    <a:pt x="18148" y="3636"/>
                    <a:pt x="18006" y="3636"/>
                    <a:pt x="17899" y="3636"/>
                  </a:cubicBezTo>
                  <a:cubicBezTo>
                    <a:pt x="17792" y="3636"/>
                    <a:pt x="17686" y="3677"/>
                    <a:pt x="17579" y="3677"/>
                  </a:cubicBezTo>
                  <a:cubicBezTo>
                    <a:pt x="17437" y="3717"/>
                    <a:pt x="17330" y="3758"/>
                    <a:pt x="17294" y="3799"/>
                  </a:cubicBezTo>
                  <a:cubicBezTo>
                    <a:pt x="17259" y="3839"/>
                    <a:pt x="17223" y="3839"/>
                    <a:pt x="17187" y="3839"/>
                  </a:cubicBezTo>
                  <a:cubicBezTo>
                    <a:pt x="17081" y="3880"/>
                    <a:pt x="17081" y="3880"/>
                    <a:pt x="17116" y="3839"/>
                  </a:cubicBezTo>
                  <a:cubicBezTo>
                    <a:pt x="17259" y="3839"/>
                    <a:pt x="17330" y="3758"/>
                    <a:pt x="17508" y="3636"/>
                  </a:cubicBezTo>
                  <a:cubicBezTo>
                    <a:pt x="17401" y="3717"/>
                    <a:pt x="17294" y="3799"/>
                    <a:pt x="17223" y="3839"/>
                  </a:cubicBezTo>
                  <a:cubicBezTo>
                    <a:pt x="17259" y="3799"/>
                    <a:pt x="17294" y="3758"/>
                    <a:pt x="17365" y="3717"/>
                  </a:cubicBezTo>
                  <a:cubicBezTo>
                    <a:pt x="17294" y="3799"/>
                    <a:pt x="17223" y="3839"/>
                    <a:pt x="17187" y="3880"/>
                  </a:cubicBezTo>
                  <a:cubicBezTo>
                    <a:pt x="16938" y="4043"/>
                    <a:pt x="17081" y="3880"/>
                    <a:pt x="17615" y="3270"/>
                  </a:cubicBezTo>
                  <a:cubicBezTo>
                    <a:pt x="16832" y="4206"/>
                    <a:pt x="16796" y="4246"/>
                    <a:pt x="17472" y="3229"/>
                  </a:cubicBezTo>
                  <a:cubicBezTo>
                    <a:pt x="16760" y="4287"/>
                    <a:pt x="16725" y="4287"/>
                    <a:pt x="17259" y="3148"/>
                  </a:cubicBezTo>
                  <a:cubicBezTo>
                    <a:pt x="16725" y="4328"/>
                    <a:pt x="16689" y="4328"/>
                    <a:pt x="17081" y="3067"/>
                  </a:cubicBezTo>
                  <a:cubicBezTo>
                    <a:pt x="16689" y="4328"/>
                    <a:pt x="16654" y="4368"/>
                    <a:pt x="16938" y="3026"/>
                  </a:cubicBezTo>
                  <a:cubicBezTo>
                    <a:pt x="16760" y="3921"/>
                    <a:pt x="16689" y="4206"/>
                    <a:pt x="16689" y="3839"/>
                  </a:cubicBezTo>
                  <a:cubicBezTo>
                    <a:pt x="16725" y="3677"/>
                    <a:pt x="16760" y="3473"/>
                    <a:pt x="16832" y="3148"/>
                  </a:cubicBezTo>
                  <a:cubicBezTo>
                    <a:pt x="16760" y="3433"/>
                    <a:pt x="16725" y="3677"/>
                    <a:pt x="16689" y="3799"/>
                  </a:cubicBezTo>
                  <a:cubicBezTo>
                    <a:pt x="16689" y="3717"/>
                    <a:pt x="16689" y="3555"/>
                    <a:pt x="16689" y="3392"/>
                  </a:cubicBezTo>
                  <a:cubicBezTo>
                    <a:pt x="16725" y="3433"/>
                    <a:pt x="16725" y="3392"/>
                    <a:pt x="16689" y="3311"/>
                  </a:cubicBezTo>
                  <a:cubicBezTo>
                    <a:pt x="16689" y="3189"/>
                    <a:pt x="16689" y="3026"/>
                    <a:pt x="16689" y="2863"/>
                  </a:cubicBezTo>
                  <a:cubicBezTo>
                    <a:pt x="16689" y="3026"/>
                    <a:pt x="16689" y="3189"/>
                    <a:pt x="16689" y="3311"/>
                  </a:cubicBezTo>
                  <a:cubicBezTo>
                    <a:pt x="16654" y="3270"/>
                    <a:pt x="16654" y="3229"/>
                    <a:pt x="16618" y="3189"/>
                  </a:cubicBezTo>
                  <a:cubicBezTo>
                    <a:pt x="16583" y="3148"/>
                    <a:pt x="16547" y="3107"/>
                    <a:pt x="16476" y="3067"/>
                  </a:cubicBezTo>
                  <a:cubicBezTo>
                    <a:pt x="16476" y="3107"/>
                    <a:pt x="16476" y="3148"/>
                    <a:pt x="16476" y="3189"/>
                  </a:cubicBezTo>
                  <a:cubicBezTo>
                    <a:pt x="16583" y="3270"/>
                    <a:pt x="16654" y="3311"/>
                    <a:pt x="16654" y="3351"/>
                  </a:cubicBezTo>
                  <a:cubicBezTo>
                    <a:pt x="16654" y="3351"/>
                    <a:pt x="16689" y="3392"/>
                    <a:pt x="16689" y="3392"/>
                  </a:cubicBezTo>
                  <a:cubicBezTo>
                    <a:pt x="16689" y="3636"/>
                    <a:pt x="16654" y="3799"/>
                    <a:pt x="16654" y="3921"/>
                  </a:cubicBezTo>
                  <a:cubicBezTo>
                    <a:pt x="16618" y="4083"/>
                    <a:pt x="16618" y="4083"/>
                    <a:pt x="16583" y="3880"/>
                  </a:cubicBezTo>
                  <a:cubicBezTo>
                    <a:pt x="16583" y="3880"/>
                    <a:pt x="16583" y="3839"/>
                    <a:pt x="16547" y="3799"/>
                  </a:cubicBezTo>
                  <a:cubicBezTo>
                    <a:pt x="16511" y="3717"/>
                    <a:pt x="16333" y="3433"/>
                    <a:pt x="16227" y="3229"/>
                  </a:cubicBezTo>
                  <a:cubicBezTo>
                    <a:pt x="16013" y="3026"/>
                    <a:pt x="15764" y="2782"/>
                    <a:pt x="15622" y="2619"/>
                  </a:cubicBezTo>
                  <a:cubicBezTo>
                    <a:pt x="15373" y="2456"/>
                    <a:pt x="15159" y="2334"/>
                    <a:pt x="15195" y="2253"/>
                  </a:cubicBezTo>
                  <a:cubicBezTo>
                    <a:pt x="14839" y="2131"/>
                    <a:pt x="14661" y="2131"/>
                    <a:pt x="14697" y="2090"/>
                  </a:cubicBezTo>
                  <a:cubicBezTo>
                    <a:pt x="14198" y="2212"/>
                    <a:pt x="14163" y="2212"/>
                    <a:pt x="14625" y="1928"/>
                  </a:cubicBezTo>
                  <a:cubicBezTo>
                    <a:pt x="13949" y="2334"/>
                    <a:pt x="13985" y="2253"/>
                    <a:pt x="14625" y="1439"/>
                  </a:cubicBezTo>
                  <a:cubicBezTo>
                    <a:pt x="13949" y="2294"/>
                    <a:pt x="13878" y="2375"/>
                    <a:pt x="14198" y="1439"/>
                  </a:cubicBezTo>
                  <a:cubicBezTo>
                    <a:pt x="14020" y="2009"/>
                    <a:pt x="13949" y="2172"/>
                    <a:pt x="13949" y="1928"/>
                  </a:cubicBezTo>
                  <a:cubicBezTo>
                    <a:pt x="13949" y="1928"/>
                    <a:pt x="13914" y="1806"/>
                    <a:pt x="13878" y="1521"/>
                  </a:cubicBezTo>
                  <a:cubicBezTo>
                    <a:pt x="13843" y="1439"/>
                    <a:pt x="13807" y="1317"/>
                    <a:pt x="13771" y="1195"/>
                  </a:cubicBezTo>
                  <a:cubicBezTo>
                    <a:pt x="13665" y="992"/>
                    <a:pt x="13415" y="626"/>
                    <a:pt x="13060" y="178"/>
                  </a:cubicBezTo>
                  <a:cubicBezTo>
                    <a:pt x="13878" y="1277"/>
                    <a:pt x="12953" y="219"/>
                    <a:pt x="12633" y="16"/>
                  </a:cubicBezTo>
                  <a:cubicBezTo>
                    <a:pt x="12384" y="-25"/>
                    <a:pt x="12170" y="16"/>
                    <a:pt x="11992" y="97"/>
                  </a:cubicBezTo>
                  <a:cubicBezTo>
                    <a:pt x="11814" y="178"/>
                    <a:pt x="11636" y="300"/>
                    <a:pt x="11458" y="463"/>
                  </a:cubicBezTo>
                  <a:cubicBezTo>
                    <a:pt x="11316" y="626"/>
                    <a:pt x="11174" y="789"/>
                    <a:pt x="11031" y="992"/>
                  </a:cubicBezTo>
                  <a:cubicBezTo>
                    <a:pt x="10853" y="1236"/>
                    <a:pt x="10675" y="1480"/>
                    <a:pt x="10498" y="1724"/>
                  </a:cubicBezTo>
                  <a:cubicBezTo>
                    <a:pt x="8932" y="3921"/>
                    <a:pt x="9857" y="2782"/>
                    <a:pt x="8291" y="4978"/>
                  </a:cubicBezTo>
                  <a:cubicBezTo>
                    <a:pt x="6797" y="7053"/>
                    <a:pt x="6405" y="6687"/>
                    <a:pt x="4840" y="8721"/>
                  </a:cubicBezTo>
                  <a:cubicBezTo>
                    <a:pt x="3594" y="10348"/>
                    <a:pt x="1566" y="11894"/>
                    <a:pt x="427" y="13724"/>
                  </a:cubicBezTo>
                  <a:cubicBezTo>
                    <a:pt x="285" y="13968"/>
                    <a:pt x="142" y="14253"/>
                    <a:pt x="0" y="14538"/>
                  </a:cubicBezTo>
                  <a:cubicBezTo>
                    <a:pt x="214" y="14660"/>
                    <a:pt x="498" y="15189"/>
                    <a:pt x="569" y="14904"/>
                  </a:cubicBezTo>
                  <a:cubicBezTo>
                    <a:pt x="783" y="15433"/>
                    <a:pt x="1174" y="16206"/>
                    <a:pt x="1068" y="15392"/>
                  </a:cubicBezTo>
                  <a:cubicBezTo>
                    <a:pt x="1281" y="16368"/>
                    <a:pt x="2100" y="16775"/>
                    <a:pt x="1530" y="15961"/>
                  </a:cubicBezTo>
                  <a:cubicBezTo>
                    <a:pt x="1637" y="16124"/>
                    <a:pt x="1744" y="16246"/>
                    <a:pt x="1850" y="16368"/>
                  </a:cubicBezTo>
                  <a:cubicBezTo>
                    <a:pt x="2242" y="16612"/>
                    <a:pt x="2527" y="16734"/>
                    <a:pt x="2562" y="16775"/>
                  </a:cubicBezTo>
                  <a:cubicBezTo>
                    <a:pt x="2704" y="16816"/>
                    <a:pt x="2776" y="16816"/>
                    <a:pt x="2776" y="16816"/>
                  </a:cubicBezTo>
                  <a:cubicBezTo>
                    <a:pt x="2811" y="16856"/>
                    <a:pt x="2633" y="16856"/>
                    <a:pt x="2206" y="16938"/>
                  </a:cubicBezTo>
                  <a:cubicBezTo>
                    <a:pt x="2633" y="16856"/>
                    <a:pt x="2882" y="16856"/>
                    <a:pt x="2882" y="16816"/>
                  </a:cubicBezTo>
                  <a:cubicBezTo>
                    <a:pt x="2918" y="16856"/>
                    <a:pt x="2704" y="16856"/>
                    <a:pt x="2277" y="16978"/>
                  </a:cubicBezTo>
                  <a:cubicBezTo>
                    <a:pt x="2704" y="16856"/>
                    <a:pt x="2954" y="16856"/>
                    <a:pt x="2918" y="16856"/>
                  </a:cubicBezTo>
                  <a:cubicBezTo>
                    <a:pt x="2918" y="16897"/>
                    <a:pt x="2882" y="16897"/>
                    <a:pt x="2740" y="16978"/>
                  </a:cubicBezTo>
                  <a:cubicBezTo>
                    <a:pt x="2633" y="17019"/>
                    <a:pt x="2527" y="17060"/>
                    <a:pt x="2384" y="17100"/>
                  </a:cubicBezTo>
                  <a:cubicBezTo>
                    <a:pt x="2527" y="17060"/>
                    <a:pt x="2633" y="17019"/>
                    <a:pt x="2740" y="16978"/>
                  </a:cubicBezTo>
                  <a:cubicBezTo>
                    <a:pt x="2633" y="17019"/>
                    <a:pt x="2491" y="17060"/>
                    <a:pt x="2349" y="17141"/>
                  </a:cubicBezTo>
                  <a:cubicBezTo>
                    <a:pt x="2704" y="16978"/>
                    <a:pt x="2918" y="16938"/>
                    <a:pt x="2989" y="16897"/>
                  </a:cubicBezTo>
                  <a:cubicBezTo>
                    <a:pt x="2989" y="16897"/>
                    <a:pt x="2989" y="16897"/>
                    <a:pt x="2989" y="16897"/>
                  </a:cubicBezTo>
                  <a:cubicBezTo>
                    <a:pt x="2989" y="16897"/>
                    <a:pt x="2989" y="16938"/>
                    <a:pt x="2989" y="16938"/>
                  </a:cubicBezTo>
                  <a:cubicBezTo>
                    <a:pt x="2882" y="16978"/>
                    <a:pt x="2704" y="17060"/>
                    <a:pt x="2455" y="17182"/>
                  </a:cubicBezTo>
                  <a:cubicBezTo>
                    <a:pt x="2704" y="17060"/>
                    <a:pt x="2918" y="16978"/>
                    <a:pt x="2989" y="16938"/>
                  </a:cubicBezTo>
                  <a:cubicBezTo>
                    <a:pt x="2954" y="17019"/>
                    <a:pt x="2776" y="17100"/>
                    <a:pt x="2527" y="17304"/>
                  </a:cubicBezTo>
                  <a:cubicBezTo>
                    <a:pt x="2811" y="17100"/>
                    <a:pt x="2989" y="17019"/>
                    <a:pt x="3025" y="16938"/>
                  </a:cubicBezTo>
                  <a:cubicBezTo>
                    <a:pt x="3025" y="16938"/>
                    <a:pt x="3025" y="16938"/>
                    <a:pt x="3060" y="16938"/>
                  </a:cubicBezTo>
                  <a:cubicBezTo>
                    <a:pt x="3060" y="17019"/>
                    <a:pt x="2882" y="17141"/>
                    <a:pt x="2562" y="17344"/>
                  </a:cubicBezTo>
                  <a:cubicBezTo>
                    <a:pt x="2882" y="17100"/>
                    <a:pt x="3096" y="16978"/>
                    <a:pt x="3060" y="16938"/>
                  </a:cubicBezTo>
                  <a:cubicBezTo>
                    <a:pt x="3060" y="16938"/>
                    <a:pt x="3060" y="16938"/>
                    <a:pt x="3060" y="16938"/>
                  </a:cubicBezTo>
                  <a:cubicBezTo>
                    <a:pt x="3131" y="17019"/>
                    <a:pt x="2954" y="17182"/>
                    <a:pt x="2633" y="17467"/>
                  </a:cubicBezTo>
                  <a:cubicBezTo>
                    <a:pt x="2989" y="17182"/>
                    <a:pt x="3203" y="17060"/>
                    <a:pt x="3096" y="16978"/>
                  </a:cubicBezTo>
                  <a:cubicBezTo>
                    <a:pt x="3167" y="17060"/>
                    <a:pt x="3060" y="17182"/>
                    <a:pt x="2811" y="17344"/>
                  </a:cubicBezTo>
                  <a:cubicBezTo>
                    <a:pt x="2776" y="17385"/>
                    <a:pt x="2704" y="17426"/>
                    <a:pt x="2669" y="17467"/>
                  </a:cubicBezTo>
                  <a:cubicBezTo>
                    <a:pt x="2704" y="17426"/>
                    <a:pt x="2740" y="17426"/>
                    <a:pt x="2776" y="17385"/>
                  </a:cubicBezTo>
                  <a:cubicBezTo>
                    <a:pt x="2740" y="17426"/>
                    <a:pt x="2704" y="17467"/>
                    <a:pt x="2633" y="17507"/>
                  </a:cubicBezTo>
                  <a:cubicBezTo>
                    <a:pt x="2704" y="17467"/>
                    <a:pt x="2740" y="17426"/>
                    <a:pt x="2776" y="17385"/>
                  </a:cubicBezTo>
                  <a:cubicBezTo>
                    <a:pt x="3060" y="17182"/>
                    <a:pt x="3274" y="17060"/>
                    <a:pt x="3203" y="16978"/>
                  </a:cubicBezTo>
                  <a:cubicBezTo>
                    <a:pt x="3274" y="17019"/>
                    <a:pt x="3274" y="17100"/>
                    <a:pt x="3309" y="17182"/>
                  </a:cubicBezTo>
                  <a:cubicBezTo>
                    <a:pt x="3309" y="17182"/>
                    <a:pt x="3309" y="17182"/>
                    <a:pt x="3345" y="17222"/>
                  </a:cubicBezTo>
                  <a:cubicBezTo>
                    <a:pt x="3345" y="17182"/>
                    <a:pt x="3309" y="17100"/>
                    <a:pt x="3309" y="17060"/>
                  </a:cubicBezTo>
                  <a:cubicBezTo>
                    <a:pt x="3309" y="17060"/>
                    <a:pt x="3345" y="17060"/>
                    <a:pt x="3345" y="17060"/>
                  </a:cubicBezTo>
                  <a:cubicBezTo>
                    <a:pt x="3381" y="17100"/>
                    <a:pt x="3381" y="17141"/>
                    <a:pt x="3416" y="17182"/>
                  </a:cubicBezTo>
                  <a:cubicBezTo>
                    <a:pt x="3416" y="17141"/>
                    <a:pt x="3381" y="17100"/>
                    <a:pt x="3381" y="17060"/>
                  </a:cubicBezTo>
                  <a:cubicBezTo>
                    <a:pt x="3381" y="17060"/>
                    <a:pt x="3416" y="17060"/>
                    <a:pt x="3416" y="17060"/>
                  </a:cubicBezTo>
                  <a:cubicBezTo>
                    <a:pt x="3416" y="17100"/>
                    <a:pt x="3452" y="17141"/>
                    <a:pt x="3452" y="17182"/>
                  </a:cubicBezTo>
                  <a:cubicBezTo>
                    <a:pt x="3452" y="17182"/>
                    <a:pt x="3487" y="17182"/>
                    <a:pt x="3487" y="17222"/>
                  </a:cubicBezTo>
                  <a:cubicBezTo>
                    <a:pt x="3487" y="17182"/>
                    <a:pt x="3452" y="17100"/>
                    <a:pt x="3452" y="17060"/>
                  </a:cubicBezTo>
                  <a:cubicBezTo>
                    <a:pt x="3452" y="17060"/>
                    <a:pt x="3487" y="17060"/>
                    <a:pt x="3487" y="17060"/>
                  </a:cubicBezTo>
                  <a:cubicBezTo>
                    <a:pt x="3523" y="17060"/>
                    <a:pt x="3558" y="17060"/>
                    <a:pt x="3558" y="17100"/>
                  </a:cubicBezTo>
                  <a:cubicBezTo>
                    <a:pt x="3558" y="17141"/>
                    <a:pt x="3558" y="17182"/>
                    <a:pt x="3558" y="17222"/>
                  </a:cubicBezTo>
                  <a:cubicBezTo>
                    <a:pt x="3558" y="17222"/>
                    <a:pt x="3523" y="17182"/>
                    <a:pt x="3523" y="17182"/>
                  </a:cubicBezTo>
                  <a:cubicBezTo>
                    <a:pt x="3523" y="17182"/>
                    <a:pt x="3558" y="17222"/>
                    <a:pt x="3558" y="17222"/>
                  </a:cubicBezTo>
                  <a:cubicBezTo>
                    <a:pt x="3558" y="17222"/>
                    <a:pt x="3558" y="17263"/>
                    <a:pt x="3558" y="17263"/>
                  </a:cubicBezTo>
                  <a:cubicBezTo>
                    <a:pt x="3594" y="17304"/>
                    <a:pt x="3594" y="17344"/>
                    <a:pt x="3630" y="17426"/>
                  </a:cubicBezTo>
                  <a:cubicBezTo>
                    <a:pt x="3630" y="17426"/>
                    <a:pt x="3630" y="17426"/>
                    <a:pt x="3630" y="17426"/>
                  </a:cubicBezTo>
                  <a:cubicBezTo>
                    <a:pt x="3630" y="17426"/>
                    <a:pt x="3630" y="17426"/>
                    <a:pt x="3630" y="17426"/>
                  </a:cubicBezTo>
                  <a:cubicBezTo>
                    <a:pt x="3630" y="17467"/>
                    <a:pt x="3665" y="17507"/>
                    <a:pt x="3665" y="17589"/>
                  </a:cubicBezTo>
                  <a:cubicBezTo>
                    <a:pt x="3736" y="17711"/>
                    <a:pt x="3772" y="17833"/>
                    <a:pt x="3808" y="17955"/>
                  </a:cubicBezTo>
                  <a:cubicBezTo>
                    <a:pt x="3808" y="17955"/>
                    <a:pt x="3808" y="17955"/>
                    <a:pt x="3808" y="17955"/>
                  </a:cubicBezTo>
                  <a:cubicBezTo>
                    <a:pt x="3808" y="17955"/>
                    <a:pt x="3808" y="17955"/>
                    <a:pt x="3808" y="17955"/>
                  </a:cubicBezTo>
                  <a:cubicBezTo>
                    <a:pt x="3808" y="17955"/>
                    <a:pt x="3808" y="17955"/>
                    <a:pt x="3808" y="17955"/>
                  </a:cubicBezTo>
                  <a:cubicBezTo>
                    <a:pt x="3808" y="17995"/>
                    <a:pt x="3843" y="18036"/>
                    <a:pt x="3843" y="18117"/>
                  </a:cubicBezTo>
                  <a:cubicBezTo>
                    <a:pt x="3843" y="18158"/>
                    <a:pt x="3843" y="18199"/>
                    <a:pt x="3843" y="18239"/>
                  </a:cubicBezTo>
                  <a:cubicBezTo>
                    <a:pt x="3843" y="18199"/>
                    <a:pt x="3843" y="18199"/>
                    <a:pt x="3843" y="18158"/>
                  </a:cubicBezTo>
                  <a:cubicBezTo>
                    <a:pt x="3843" y="18199"/>
                    <a:pt x="3843" y="18199"/>
                    <a:pt x="3843" y="18239"/>
                  </a:cubicBezTo>
                  <a:cubicBezTo>
                    <a:pt x="3843" y="18239"/>
                    <a:pt x="3843" y="18239"/>
                    <a:pt x="3843" y="18239"/>
                  </a:cubicBezTo>
                  <a:cubicBezTo>
                    <a:pt x="3843" y="18199"/>
                    <a:pt x="3843" y="18158"/>
                    <a:pt x="3843" y="18117"/>
                  </a:cubicBezTo>
                  <a:cubicBezTo>
                    <a:pt x="3843" y="18077"/>
                    <a:pt x="3843" y="18077"/>
                    <a:pt x="3808" y="18036"/>
                  </a:cubicBezTo>
                  <a:cubicBezTo>
                    <a:pt x="3808" y="18036"/>
                    <a:pt x="3808" y="18036"/>
                    <a:pt x="3808" y="18036"/>
                  </a:cubicBezTo>
                  <a:cubicBezTo>
                    <a:pt x="3808" y="18036"/>
                    <a:pt x="3808" y="18036"/>
                    <a:pt x="3808" y="18036"/>
                  </a:cubicBezTo>
                  <a:cubicBezTo>
                    <a:pt x="3808" y="18036"/>
                    <a:pt x="3808" y="18036"/>
                    <a:pt x="3808" y="18036"/>
                  </a:cubicBezTo>
                  <a:cubicBezTo>
                    <a:pt x="3772" y="17955"/>
                    <a:pt x="3736" y="17833"/>
                    <a:pt x="3701" y="17751"/>
                  </a:cubicBezTo>
                  <a:cubicBezTo>
                    <a:pt x="3701" y="17792"/>
                    <a:pt x="3701" y="17792"/>
                    <a:pt x="3701" y="17833"/>
                  </a:cubicBezTo>
                  <a:cubicBezTo>
                    <a:pt x="3701" y="17833"/>
                    <a:pt x="3701" y="17833"/>
                    <a:pt x="3701" y="17873"/>
                  </a:cubicBezTo>
                  <a:cubicBezTo>
                    <a:pt x="3736" y="17955"/>
                    <a:pt x="3772" y="18036"/>
                    <a:pt x="3808" y="18117"/>
                  </a:cubicBezTo>
                  <a:cubicBezTo>
                    <a:pt x="3772" y="18077"/>
                    <a:pt x="3772" y="17995"/>
                    <a:pt x="3736" y="17955"/>
                  </a:cubicBezTo>
                  <a:cubicBezTo>
                    <a:pt x="3736" y="17955"/>
                    <a:pt x="3736" y="17995"/>
                    <a:pt x="3736" y="17995"/>
                  </a:cubicBezTo>
                  <a:cubicBezTo>
                    <a:pt x="3772" y="18036"/>
                    <a:pt x="3772" y="18077"/>
                    <a:pt x="3808" y="18158"/>
                  </a:cubicBezTo>
                  <a:cubicBezTo>
                    <a:pt x="3808" y="18158"/>
                    <a:pt x="3808" y="18158"/>
                    <a:pt x="3808" y="18158"/>
                  </a:cubicBezTo>
                  <a:cubicBezTo>
                    <a:pt x="3808" y="18117"/>
                    <a:pt x="3772" y="18077"/>
                    <a:pt x="3772" y="18036"/>
                  </a:cubicBezTo>
                  <a:cubicBezTo>
                    <a:pt x="3772" y="18036"/>
                    <a:pt x="3772" y="18036"/>
                    <a:pt x="3772" y="18036"/>
                  </a:cubicBezTo>
                  <a:cubicBezTo>
                    <a:pt x="3772" y="18036"/>
                    <a:pt x="3772" y="18036"/>
                    <a:pt x="3772" y="18036"/>
                  </a:cubicBezTo>
                  <a:cubicBezTo>
                    <a:pt x="3772" y="17995"/>
                    <a:pt x="3736" y="17995"/>
                    <a:pt x="3736" y="17955"/>
                  </a:cubicBezTo>
                  <a:cubicBezTo>
                    <a:pt x="3736" y="17955"/>
                    <a:pt x="3736" y="17914"/>
                    <a:pt x="3736" y="17914"/>
                  </a:cubicBezTo>
                  <a:cubicBezTo>
                    <a:pt x="3736" y="17914"/>
                    <a:pt x="3736" y="17955"/>
                    <a:pt x="3772" y="17955"/>
                  </a:cubicBezTo>
                  <a:cubicBezTo>
                    <a:pt x="3772" y="17955"/>
                    <a:pt x="3772" y="17914"/>
                    <a:pt x="3772" y="17914"/>
                  </a:cubicBezTo>
                  <a:cubicBezTo>
                    <a:pt x="3772" y="17914"/>
                    <a:pt x="3772" y="17914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833"/>
                  </a:cubicBezTo>
                  <a:cubicBezTo>
                    <a:pt x="3772" y="17833"/>
                    <a:pt x="3772" y="17833"/>
                    <a:pt x="3772" y="17833"/>
                  </a:cubicBezTo>
                  <a:cubicBezTo>
                    <a:pt x="3772" y="17833"/>
                    <a:pt x="3772" y="17833"/>
                    <a:pt x="3772" y="17873"/>
                  </a:cubicBezTo>
                  <a:cubicBezTo>
                    <a:pt x="3772" y="17873"/>
                    <a:pt x="3772" y="17914"/>
                    <a:pt x="3772" y="17914"/>
                  </a:cubicBezTo>
                  <a:cubicBezTo>
                    <a:pt x="3772" y="17914"/>
                    <a:pt x="3772" y="17914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914"/>
                  </a:cubicBezTo>
                  <a:cubicBezTo>
                    <a:pt x="3772" y="17955"/>
                    <a:pt x="3772" y="17955"/>
                    <a:pt x="3736" y="17955"/>
                  </a:cubicBezTo>
                  <a:cubicBezTo>
                    <a:pt x="3736" y="17955"/>
                    <a:pt x="3736" y="17955"/>
                    <a:pt x="3736" y="17955"/>
                  </a:cubicBezTo>
                  <a:cubicBezTo>
                    <a:pt x="3736" y="17955"/>
                    <a:pt x="3736" y="17955"/>
                    <a:pt x="3736" y="17955"/>
                  </a:cubicBezTo>
                  <a:cubicBezTo>
                    <a:pt x="3736" y="17955"/>
                    <a:pt x="3736" y="17955"/>
                    <a:pt x="3736" y="17955"/>
                  </a:cubicBezTo>
                  <a:cubicBezTo>
                    <a:pt x="3701" y="18036"/>
                    <a:pt x="3594" y="18077"/>
                    <a:pt x="3452" y="18036"/>
                  </a:cubicBezTo>
                  <a:cubicBezTo>
                    <a:pt x="3523" y="18077"/>
                    <a:pt x="3594" y="18077"/>
                    <a:pt x="3665" y="18036"/>
                  </a:cubicBezTo>
                  <a:cubicBezTo>
                    <a:pt x="3701" y="18077"/>
                    <a:pt x="3772" y="18077"/>
                    <a:pt x="3808" y="18077"/>
                  </a:cubicBezTo>
                  <a:cubicBezTo>
                    <a:pt x="3772" y="18199"/>
                    <a:pt x="3701" y="18239"/>
                    <a:pt x="3558" y="18117"/>
                  </a:cubicBezTo>
                  <a:cubicBezTo>
                    <a:pt x="3736" y="18239"/>
                    <a:pt x="3808" y="18199"/>
                    <a:pt x="3843" y="18077"/>
                  </a:cubicBezTo>
                  <a:cubicBezTo>
                    <a:pt x="3879" y="18117"/>
                    <a:pt x="3914" y="18158"/>
                    <a:pt x="3950" y="18199"/>
                  </a:cubicBezTo>
                  <a:cubicBezTo>
                    <a:pt x="3950" y="18199"/>
                    <a:pt x="3950" y="18199"/>
                    <a:pt x="3950" y="18199"/>
                  </a:cubicBezTo>
                  <a:cubicBezTo>
                    <a:pt x="3950" y="18199"/>
                    <a:pt x="3950" y="18199"/>
                    <a:pt x="3950" y="18199"/>
                  </a:cubicBezTo>
                  <a:cubicBezTo>
                    <a:pt x="3950" y="18199"/>
                    <a:pt x="3950" y="18199"/>
                    <a:pt x="3950" y="18199"/>
                  </a:cubicBezTo>
                  <a:cubicBezTo>
                    <a:pt x="3950" y="18239"/>
                    <a:pt x="3950" y="18239"/>
                    <a:pt x="3950" y="18280"/>
                  </a:cubicBezTo>
                  <a:cubicBezTo>
                    <a:pt x="3950" y="18280"/>
                    <a:pt x="3950" y="18280"/>
                    <a:pt x="3950" y="18280"/>
                  </a:cubicBezTo>
                  <a:cubicBezTo>
                    <a:pt x="3950" y="18280"/>
                    <a:pt x="3950" y="18239"/>
                    <a:pt x="3950" y="18239"/>
                  </a:cubicBezTo>
                  <a:cubicBezTo>
                    <a:pt x="3950" y="18239"/>
                    <a:pt x="3950" y="18239"/>
                    <a:pt x="3950" y="18280"/>
                  </a:cubicBezTo>
                  <a:cubicBezTo>
                    <a:pt x="3950" y="18280"/>
                    <a:pt x="3950" y="18280"/>
                    <a:pt x="3950" y="18239"/>
                  </a:cubicBezTo>
                  <a:cubicBezTo>
                    <a:pt x="3950" y="18239"/>
                    <a:pt x="3950" y="18239"/>
                    <a:pt x="3950" y="18199"/>
                  </a:cubicBezTo>
                  <a:cubicBezTo>
                    <a:pt x="3950" y="18199"/>
                    <a:pt x="3950" y="18239"/>
                    <a:pt x="3985" y="18239"/>
                  </a:cubicBezTo>
                  <a:cubicBezTo>
                    <a:pt x="3985" y="18239"/>
                    <a:pt x="3985" y="18199"/>
                    <a:pt x="3950" y="18199"/>
                  </a:cubicBezTo>
                  <a:cubicBezTo>
                    <a:pt x="3950" y="18199"/>
                    <a:pt x="3950" y="18158"/>
                    <a:pt x="3950" y="18158"/>
                  </a:cubicBezTo>
                  <a:cubicBezTo>
                    <a:pt x="3950" y="18199"/>
                    <a:pt x="3985" y="18199"/>
                    <a:pt x="3985" y="18239"/>
                  </a:cubicBezTo>
                  <a:cubicBezTo>
                    <a:pt x="3985" y="18239"/>
                    <a:pt x="3985" y="18239"/>
                    <a:pt x="3985" y="18239"/>
                  </a:cubicBezTo>
                  <a:cubicBezTo>
                    <a:pt x="3985" y="18239"/>
                    <a:pt x="3985" y="18239"/>
                    <a:pt x="3985" y="18239"/>
                  </a:cubicBezTo>
                  <a:cubicBezTo>
                    <a:pt x="3985" y="18239"/>
                    <a:pt x="3985" y="18280"/>
                    <a:pt x="3985" y="18280"/>
                  </a:cubicBezTo>
                  <a:cubicBezTo>
                    <a:pt x="3985" y="18280"/>
                    <a:pt x="3985" y="18280"/>
                    <a:pt x="3985" y="18280"/>
                  </a:cubicBezTo>
                  <a:cubicBezTo>
                    <a:pt x="3985" y="18280"/>
                    <a:pt x="3985" y="18280"/>
                    <a:pt x="3985" y="18280"/>
                  </a:cubicBezTo>
                  <a:cubicBezTo>
                    <a:pt x="3985" y="18280"/>
                    <a:pt x="3985" y="18280"/>
                    <a:pt x="3985" y="18239"/>
                  </a:cubicBezTo>
                  <a:cubicBezTo>
                    <a:pt x="3985" y="18239"/>
                    <a:pt x="3985" y="18239"/>
                    <a:pt x="3985" y="18280"/>
                  </a:cubicBezTo>
                  <a:cubicBezTo>
                    <a:pt x="3985" y="18321"/>
                    <a:pt x="3985" y="18321"/>
                    <a:pt x="3950" y="18321"/>
                  </a:cubicBezTo>
                  <a:cubicBezTo>
                    <a:pt x="3950" y="18321"/>
                    <a:pt x="3950" y="18280"/>
                    <a:pt x="3950" y="18280"/>
                  </a:cubicBezTo>
                  <a:cubicBezTo>
                    <a:pt x="3950" y="18280"/>
                    <a:pt x="3950" y="18280"/>
                    <a:pt x="3950" y="18280"/>
                  </a:cubicBezTo>
                  <a:cubicBezTo>
                    <a:pt x="3950" y="18280"/>
                    <a:pt x="3950" y="18321"/>
                    <a:pt x="3950" y="18321"/>
                  </a:cubicBezTo>
                  <a:cubicBezTo>
                    <a:pt x="3914" y="18321"/>
                    <a:pt x="3879" y="18280"/>
                    <a:pt x="3808" y="18239"/>
                  </a:cubicBezTo>
                  <a:cubicBezTo>
                    <a:pt x="3879" y="18321"/>
                    <a:pt x="3914" y="18321"/>
                    <a:pt x="3950" y="18321"/>
                  </a:cubicBezTo>
                  <a:cubicBezTo>
                    <a:pt x="3950" y="18361"/>
                    <a:pt x="3914" y="18402"/>
                    <a:pt x="3879" y="18402"/>
                  </a:cubicBezTo>
                  <a:cubicBezTo>
                    <a:pt x="3843" y="18402"/>
                    <a:pt x="3843" y="18361"/>
                    <a:pt x="3808" y="18321"/>
                  </a:cubicBezTo>
                  <a:cubicBezTo>
                    <a:pt x="3843" y="18361"/>
                    <a:pt x="3843" y="18361"/>
                    <a:pt x="3879" y="18402"/>
                  </a:cubicBezTo>
                  <a:cubicBezTo>
                    <a:pt x="3843" y="18402"/>
                    <a:pt x="3772" y="18361"/>
                    <a:pt x="3701" y="18280"/>
                  </a:cubicBezTo>
                  <a:cubicBezTo>
                    <a:pt x="3772" y="18361"/>
                    <a:pt x="3843" y="18402"/>
                    <a:pt x="3879" y="18402"/>
                  </a:cubicBezTo>
                  <a:cubicBezTo>
                    <a:pt x="3950" y="18483"/>
                    <a:pt x="3985" y="18443"/>
                    <a:pt x="3985" y="18361"/>
                  </a:cubicBezTo>
                  <a:cubicBezTo>
                    <a:pt x="4057" y="18605"/>
                    <a:pt x="4021" y="18728"/>
                    <a:pt x="3843" y="18443"/>
                  </a:cubicBezTo>
                  <a:cubicBezTo>
                    <a:pt x="3914" y="18565"/>
                    <a:pt x="3985" y="18605"/>
                    <a:pt x="4021" y="18646"/>
                  </a:cubicBezTo>
                  <a:cubicBezTo>
                    <a:pt x="4021" y="18646"/>
                    <a:pt x="4021" y="18646"/>
                    <a:pt x="4021" y="18605"/>
                  </a:cubicBezTo>
                  <a:cubicBezTo>
                    <a:pt x="4021" y="18605"/>
                    <a:pt x="4021" y="18646"/>
                    <a:pt x="4021" y="18646"/>
                  </a:cubicBezTo>
                  <a:cubicBezTo>
                    <a:pt x="4092" y="18646"/>
                    <a:pt x="4092" y="18565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92" y="18605"/>
                    <a:pt x="4128" y="18809"/>
                    <a:pt x="4092" y="18809"/>
                  </a:cubicBezTo>
                  <a:cubicBezTo>
                    <a:pt x="4092" y="18809"/>
                    <a:pt x="4092" y="18809"/>
                    <a:pt x="4092" y="18809"/>
                  </a:cubicBezTo>
                  <a:cubicBezTo>
                    <a:pt x="4092" y="18809"/>
                    <a:pt x="4092" y="18809"/>
                    <a:pt x="4092" y="18809"/>
                  </a:cubicBezTo>
                  <a:cubicBezTo>
                    <a:pt x="4092" y="18809"/>
                    <a:pt x="4057" y="18768"/>
                    <a:pt x="4021" y="18728"/>
                  </a:cubicBezTo>
                  <a:cubicBezTo>
                    <a:pt x="4057" y="18809"/>
                    <a:pt x="4092" y="18850"/>
                    <a:pt x="4092" y="18850"/>
                  </a:cubicBezTo>
                  <a:cubicBezTo>
                    <a:pt x="4128" y="18931"/>
                    <a:pt x="4163" y="18931"/>
                    <a:pt x="4163" y="18931"/>
                  </a:cubicBezTo>
                  <a:cubicBezTo>
                    <a:pt x="4163" y="18890"/>
                    <a:pt x="4128" y="18850"/>
                    <a:pt x="4128" y="18768"/>
                  </a:cubicBezTo>
                  <a:cubicBezTo>
                    <a:pt x="4128" y="18809"/>
                    <a:pt x="4163" y="18890"/>
                    <a:pt x="4163" y="18931"/>
                  </a:cubicBezTo>
                  <a:cubicBezTo>
                    <a:pt x="4163" y="18931"/>
                    <a:pt x="4163" y="18931"/>
                    <a:pt x="4163" y="18890"/>
                  </a:cubicBezTo>
                  <a:cubicBezTo>
                    <a:pt x="4163" y="18809"/>
                    <a:pt x="4128" y="18687"/>
                    <a:pt x="4057" y="18524"/>
                  </a:cubicBezTo>
                  <a:cubicBezTo>
                    <a:pt x="4092" y="18646"/>
                    <a:pt x="4128" y="18728"/>
                    <a:pt x="4128" y="18768"/>
                  </a:cubicBezTo>
                  <a:cubicBezTo>
                    <a:pt x="4163" y="18850"/>
                    <a:pt x="4128" y="18890"/>
                    <a:pt x="4092" y="18850"/>
                  </a:cubicBezTo>
                  <a:cubicBezTo>
                    <a:pt x="4128" y="18850"/>
                    <a:pt x="4128" y="18850"/>
                    <a:pt x="4128" y="18768"/>
                  </a:cubicBezTo>
                  <a:cubicBezTo>
                    <a:pt x="4128" y="18687"/>
                    <a:pt x="4092" y="18605"/>
                    <a:pt x="4057" y="18524"/>
                  </a:cubicBezTo>
                  <a:cubicBezTo>
                    <a:pt x="4057" y="18483"/>
                    <a:pt x="4021" y="18483"/>
                    <a:pt x="4021" y="18443"/>
                  </a:cubicBezTo>
                  <a:cubicBezTo>
                    <a:pt x="4021" y="18443"/>
                    <a:pt x="4021" y="18483"/>
                    <a:pt x="4057" y="18483"/>
                  </a:cubicBezTo>
                  <a:cubicBezTo>
                    <a:pt x="4057" y="18443"/>
                    <a:pt x="4021" y="18443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21" y="18361"/>
                    <a:pt x="3985" y="18361"/>
                    <a:pt x="3985" y="18321"/>
                  </a:cubicBezTo>
                  <a:cubicBezTo>
                    <a:pt x="3985" y="18321"/>
                    <a:pt x="3985" y="18321"/>
                    <a:pt x="3985" y="18321"/>
                  </a:cubicBezTo>
                  <a:cubicBezTo>
                    <a:pt x="3985" y="18361"/>
                    <a:pt x="4021" y="18361"/>
                    <a:pt x="4021" y="18402"/>
                  </a:cubicBezTo>
                  <a:cubicBezTo>
                    <a:pt x="4057" y="18443"/>
                    <a:pt x="4057" y="18483"/>
                    <a:pt x="4092" y="18524"/>
                  </a:cubicBezTo>
                  <a:cubicBezTo>
                    <a:pt x="4199" y="18728"/>
                    <a:pt x="4235" y="18890"/>
                    <a:pt x="4235" y="18972"/>
                  </a:cubicBezTo>
                  <a:cubicBezTo>
                    <a:pt x="4270" y="19053"/>
                    <a:pt x="4235" y="19053"/>
                    <a:pt x="4235" y="19053"/>
                  </a:cubicBezTo>
                  <a:cubicBezTo>
                    <a:pt x="4270" y="19134"/>
                    <a:pt x="4270" y="19175"/>
                    <a:pt x="4270" y="19094"/>
                  </a:cubicBezTo>
                  <a:cubicBezTo>
                    <a:pt x="4306" y="19053"/>
                    <a:pt x="4199" y="18768"/>
                    <a:pt x="4057" y="18483"/>
                  </a:cubicBezTo>
                  <a:cubicBezTo>
                    <a:pt x="4163" y="18687"/>
                    <a:pt x="4235" y="18850"/>
                    <a:pt x="4270" y="18972"/>
                  </a:cubicBezTo>
                  <a:cubicBezTo>
                    <a:pt x="4270" y="18931"/>
                    <a:pt x="4270" y="18931"/>
                    <a:pt x="4270" y="18890"/>
                  </a:cubicBezTo>
                  <a:cubicBezTo>
                    <a:pt x="4270" y="18931"/>
                    <a:pt x="4270" y="18972"/>
                    <a:pt x="4270" y="19012"/>
                  </a:cubicBezTo>
                  <a:cubicBezTo>
                    <a:pt x="4270" y="19053"/>
                    <a:pt x="4306" y="19094"/>
                    <a:pt x="4306" y="19134"/>
                  </a:cubicBezTo>
                  <a:cubicBezTo>
                    <a:pt x="4306" y="19175"/>
                    <a:pt x="4306" y="19175"/>
                    <a:pt x="4306" y="19216"/>
                  </a:cubicBezTo>
                  <a:cubicBezTo>
                    <a:pt x="4306" y="19216"/>
                    <a:pt x="4306" y="19175"/>
                    <a:pt x="4306" y="19134"/>
                  </a:cubicBezTo>
                  <a:cubicBezTo>
                    <a:pt x="4306" y="19134"/>
                    <a:pt x="4306" y="19134"/>
                    <a:pt x="4306" y="19175"/>
                  </a:cubicBezTo>
                  <a:cubicBezTo>
                    <a:pt x="4306" y="19216"/>
                    <a:pt x="4341" y="19216"/>
                    <a:pt x="4341" y="19216"/>
                  </a:cubicBezTo>
                  <a:cubicBezTo>
                    <a:pt x="4377" y="19338"/>
                    <a:pt x="4377" y="19419"/>
                    <a:pt x="4341" y="19378"/>
                  </a:cubicBezTo>
                  <a:cubicBezTo>
                    <a:pt x="4448" y="19460"/>
                    <a:pt x="4413" y="19297"/>
                    <a:pt x="4377" y="18972"/>
                  </a:cubicBezTo>
                  <a:cubicBezTo>
                    <a:pt x="4413" y="19297"/>
                    <a:pt x="4519" y="19541"/>
                    <a:pt x="4377" y="19460"/>
                  </a:cubicBezTo>
                  <a:cubicBezTo>
                    <a:pt x="4555" y="19582"/>
                    <a:pt x="4626" y="19500"/>
                    <a:pt x="4519" y="19134"/>
                  </a:cubicBezTo>
                  <a:cubicBezTo>
                    <a:pt x="4626" y="19500"/>
                    <a:pt x="4733" y="19704"/>
                    <a:pt x="4484" y="19582"/>
                  </a:cubicBezTo>
                  <a:cubicBezTo>
                    <a:pt x="4590" y="19663"/>
                    <a:pt x="4733" y="19704"/>
                    <a:pt x="4875" y="19785"/>
                  </a:cubicBezTo>
                  <a:cubicBezTo>
                    <a:pt x="4804" y="19744"/>
                    <a:pt x="4733" y="19704"/>
                    <a:pt x="4662" y="19663"/>
                  </a:cubicBezTo>
                  <a:cubicBezTo>
                    <a:pt x="4768" y="19704"/>
                    <a:pt x="4840" y="19744"/>
                    <a:pt x="4946" y="19785"/>
                  </a:cubicBezTo>
                  <a:cubicBezTo>
                    <a:pt x="5017" y="19826"/>
                    <a:pt x="5089" y="19826"/>
                    <a:pt x="5124" y="19826"/>
                  </a:cubicBezTo>
                  <a:cubicBezTo>
                    <a:pt x="5053" y="19785"/>
                    <a:pt x="4946" y="19744"/>
                    <a:pt x="4875" y="19704"/>
                  </a:cubicBezTo>
                  <a:cubicBezTo>
                    <a:pt x="4982" y="19744"/>
                    <a:pt x="5053" y="19785"/>
                    <a:pt x="5160" y="19826"/>
                  </a:cubicBezTo>
                  <a:cubicBezTo>
                    <a:pt x="5267" y="19826"/>
                    <a:pt x="5302" y="19785"/>
                    <a:pt x="5017" y="19541"/>
                  </a:cubicBezTo>
                  <a:cubicBezTo>
                    <a:pt x="5302" y="19785"/>
                    <a:pt x="5338" y="19867"/>
                    <a:pt x="5267" y="19867"/>
                  </a:cubicBezTo>
                  <a:cubicBezTo>
                    <a:pt x="5338" y="19907"/>
                    <a:pt x="5373" y="19907"/>
                    <a:pt x="5444" y="19948"/>
                  </a:cubicBezTo>
                  <a:cubicBezTo>
                    <a:pt x="5551" y="19989"/>
                    <a:pt x="5622" y="19989"/>
                    <a:pt x="5551" y="19907"/>
                  </a:cubicBezTo>
                  <a:cubicBezTo>
                    <a:pt x="5551" y="19907"/>
                    <a:pt x="5551" y="19907"/>
                    <a:pt x="5551" y="19907"/>
                  </a:cubicBezTo>
                  <a:cubicBezTo>
                    <a:pt x="5551" y="19907"/>
                    <a:pt x="5551" y="19907"/>
                    <a:pt x="5551" y="19907"/>
                  </a:cubicBezTo>
                  <a:cubicBezTo>
                    <a:pt x="5516" y="19867"/>
                    <a:pt x="5444" y="19785"/>
                    <a:pt x="5302" y="19704"/>
                  </a:cubicBezTo>
                  <a:cubicBezTo>
                    <a:pt x="5444" y="19826"/>
                    <a:pt x="5551" y="19867"/>
                    <a:pt x="5587" y="19948"/>
                  </a:cubicBezTo>
                  <a:cubicBezTo>
                    <a:pt x="6263" y="20314"/>
                    <a:pt x="6263" y="20314"/>
                    <a:pt x="5587" y="20070"/>
                  </a:cubicBezTo>
                  <a:cubicBezTo>
                    <a:pt x="6334" y="20355"/>
                    <a:pt x="6476" y="20314"/>
                    <a:pt x="6334" y="20517"/>
                  </a:cubicBezTo>
                  <a:cubicBezTo>
                    <a:pt x="6476" y="20314"/>
                    <a:pt x="6476" y="20314"/>
                    <a:pt x="6726" y="20802"/>
                  </a:cubicBezTo>
                  <a:cubicBezTo>
                    <a:pt x="6512" y="20355"/>
                    <a:pt x="6548" y="20436"/>
                    <a:pt x="7188" y="21087"/>
                  </a:cubicBezTo>
                  <a:cubicBezTo>
                    <a:pt x="6619" y="20436"/>
                    <a:pt x="6832" y="20680"/>
                    <a:pt x="7615" y="21331"/>
                  </a:cubicBezTo>
                  <a:cubicBezTo>
                    <a:pt x="6939" y="20721"/>
                    <a:pt x="7508" y="21168"/>
                    <a:pt x="8042" y="21575"/>
                  </a:cubicBezTo>
                  <a:cubicBezTo>
                    <a:pt x="7722" y="21087"/>
                    <a:pt x="8327" y="21006"/>
                    <a:pt x="8612" y="20883"/>
                  </a:cubicBezTo>
                  <a:cubicBezTo>
                    <a:pt x="8683" y="20558"/>
                    <a:pt x="8896" y="20314"/>
                    <a:pt x="9181" y="20192"/>
                  </a:cubicBezTo>
                  <a:cubicBezTo>
                    <a:pt x="9252" y="19867"/>
                    <a:pt x="9501" y="19663"/>
                    <a:pt x="9750" y="19500"/>
                  </a:cubicBezTo>
                  <a:cubicBezTo>
                    <a:pt x="9857" y="19216"/>
                    <a:pt x="10035" y="18972"/>
                    <a:pt x="10320" y="18809"/>
                  </a:cubicBezTo>
                  <a:cubicBezTo>
                    <a:pt x="10426" y="18524"/>
                    <a:pt x="10675" y="18361"/>
                    <a:pt x="10889" y="18117"/>
                  </a:cubicBezTo>
                  <a:cubicBezTo>
                    <a:pt x="11067" y="17873"/>
                    <a:pt x="11245" y="17629"/>
                    <a:pt x="11458" y="17426"/>
                  </a:cubicBezTo>
                  <a:cubicBezTo>
                    <a:pt x="11636" y="17182"/>
                    <a:pt x="11850" y="16978"/>
                    <a:pt x="12028" y="16734"/>
                  </a:cubicBezTo>
                  <a:cubicBezTo>
                    <a:pt x="12419" y="16287"/>
                    <a:pt x="12775" y="15799"/>
                    <a:pt x="13166" y="15351"/>
                  </a:cubicBezTo>
                  <a:cubicBezTo>
                    <a:pt x="14020" y="14334"/>
                    <a:pt x="14839" y="13317"/>
                    <a:pt x="15515" y="12138"/>
                  </a:cubicBezTo>
                  <a:cubicBezTo>
                    <a:pt x="15942" y="10999"/>
                    <a:pt x="15408" y="11975"/>
                    <a:pt x="16013" y="10958"/>
                  </a:cubicBezTo>
                  <a:close/>
                  <a:moveTo>
                    <a:pt x="3060" y="16856"/>
                  </a:moveTo>
                  <a:cubicBezTo>
                    <a:pt x="3060" y="16856"/>
                    <a:pt x="3060" y="16856"/>
                    <a:pt x="3060" y="16856"/>
                  </a:cubicBezTo>
                  <a:cubicBezTo>
                    <a:pt x="3060" y="16856"/>
                    <a:pt x="3060" y="16856"/>
                    <a:pt x="3060" y="16856"/>
                  </a:cubicBezTo>
                  <a:cubicBezTo>
                    <a:pt x="3060" y="16856"/>
                    <a:pt x="3060" y="16856"/>
                    <a:pt x="3060" y="16856"/>
                  </a:cubicBezTo>
                  <a:close/>
                  <a:moveTo>
                    <a:pt x="3096" y="16856"/>
                  </a:moveTo>
                  <a:cubicBezTo>
                    <a:pt x="3131" y="16856"/>
                    <a:pt x="3131" y="16816"/>
                    <a:pt x="3096" y="16856"/>
                  </a:cubicBezTo>
                  <a:cubicBezTo>
                    <a:pt x="3131" y="16856"/>
                    <a:pt x="3131" y="16856"/>
                    <a:pt x="3096" y="16856"/>
                  </a:cubicBezTo>
                  <a:cubicBezTo>
                    <a:pt x="3131" y="16856"/>
                    <a:pt x="3131" y="16856"/>
                    <a:pt x="3096" y="16856"/>
                  </a:cubicBezTo>
                  <a:cubicBezTo>
                    <a:pt x="3131" y="16856"/>
                    <a:pt x="3131" y="16856"/>
                    <a:pt x="3096" y="16856"/>
                  </a:cubicBezTo>
                  <a:close/>
                  <a:moveTo>
                    <a:pt x="2989" y="17222"/>
                  </a:moveTo>
                  <a:cubicBezTo>
                    <a:pt x="3167" y="17060"/>
                    <a:pt x="3274" y="16938"/>
                    <a:pt x="3203" y="16897"/>
                  </a:cubicBezTo>
                  <a:cubicBezTo>
                    <a:pt x="3274" y="16938"/>
                    <a:pt x="3203" y="17060"/>
                    <a:pt x="2989" y="17222"/>
                  </a:cubicBezTo>
                  <a:close/>
                  <a:moveTo>
                    <a:pt x="3416" y="16897"/>
                  </a:moveTo>
                  <a:cubicBezTo>
                    <a:pt x="3452" y="16938"/>
                    <a:pt x="3452" y="16938"/>
                    <a:pt x="3487" y="16978"/>
                  </a:cubicBezTo>
                  <a:cubicBezTo>
                    <a:pt x="3452" y="16978"/>
                    <a:pt x="3416" y="16938"/>
                    <a:pt x="3416" y="16897"/>
                  </a:cubicBezTo>
                  <a:close/>
                  <a:moveTo>
                    <a:pt x="3772" y="17995"/>
                  </a:moveTo>
                  <a:cubicBezTo>
                    <a:pt x="3772" y="17995"/>
                    <a:pt x="3772" y="18036"/>
                    <a:pt x="3808" y="18036"/>
                  </a:cubicBezTo>
                  <a:cubicBezTo>
                    <a:pt x="3808" y="18036"/>
                    <a:pt x="3808" y="18036"/>
                    <a:pt x="3772" y="17995"/>
                  </a:cubicBezTo>
                  <a:cubicBezTo>
                    <a:pt x="3772" y="18036"/>
                    <a:pt x="3772" y="17995"/>
                    <a:pt x="3772" y="17995"/>
                  </a:cubicBezTo>
                  <a:close/>
                  <a:moveTo>
                    <a:pt x="3772" y="18036"/>
                  </a:moveTo>
                  <a:cubicBezTo>
                    <a:pt x="3772" y="18036"/>
                    <a:pt x="3736" y="18036"/>
                    <a:pt x="3772" y="18036"/>
                  </a:cubicBezTo>
                  <a:cubicBezTo>
                    <a:pt x="3736" y="18036"/>
                    <a:pt x="3736" y="18036"/>
                    <a:pt x="3736" y="17995"/>
                  </a:cubicBezTo>
                  <a:cubicBezTo>
                    <a:pt x="3736" y="17955"/>
                    <a:pt x="3736" y="17955"/>
                    <a:pt x="3736" y="17914"/>
                  </a:cubicBezTo>
                  <a:cubicBezTo>
                    <a:pt x="3736" y="17995"/>
                    <a:pt x="3736" y="17995"/>
                    <a:pt x="3772" y="18036"/>
                  </a:cubicBezTo>
                  <a:close/>
                  <a:moveTo>
                    <a:pt x="3736" y="18036"/>
                  </a:moveTo>
                  <a:cubicBezTo>
                    <a:pt x="3736" y="18036"/>
                    <a:pt x="3736" y="18036"/>
                    <a:pt x="3736" y="18036"/>
                  </a:cubicBezTo>
                  <a:cubicBezTo>
                    <a:pt x="3701" y="18036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lose/>
                  <a:moveTo>
                    <a:pt x="3665" y="17873"/>
                  </a:moveTo>
                  <a:cubicBezTo>
                    <a:pt x="3665" y="17914"/>
                    <a:pt x="3701" y="17914"/>
                    <a:pt x="3701" y="17955"/>
                  </a:cubicBezTo>
                  <a:cubicBezTo>
                    <a:pt x="3701" y="17995"/>
                    <a:pt x="3701" y="17995"/>
                    <a:pt x="3701" y="18036"/>
                  </a:cubicBezTo>
                  <a:cubicBezTo>
                    <a:pt x="3701" y="17995"/>
                    <a:pt x="3665" y="17995"/>
                    <a:pt x="3630" y="17955"/>
                  </a:cubicBezTo>
                  <a:cubicBezTo>
                    <a:pt x="3665" y="17914"/>
                    <a:pt x="3665" y="17873"/>
                    <a:pt x="3665" y="17873"/>
                  </a:cubicBezTo>
                  <a:close/>
                  <a:moveTo>
                    <a:pt x="3594" y="17995"/>
                  </a:moveTo>
                  <a:cubicBezTo>
                    <a:pt x="3630" y="17995"/>
                    <a:pt x="3665" y="17955"/>
                    <a:pt x="3665" y="17914"/>
                  </a:cubicBezTo>
                  <a:cubicBezTo>
                    <a:pt x="3701" y="17955"/>
                    <a:pt x="3701" y="17955"/>
                    <a:pt x="3736" y="17995"/>
                  </a:cubicBezTo>
                  <a:cubicBezTo>
                    <a:pt x="3736" y="17995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ubicBezTo>
                    <a:pt x="3665" y="18077"/>
                    <a:pt x="3630" y="18036"/>
                    <a:pt x="3594" y="17995"/>
                  </a:cubicBezTo>
                  <a:close/>
                  <a:moveTo>
                    <a:pt x="3808" y="18199"/>
                  </a:moveTo>
                  <a:cubicBezTo>
                    <a:pt x="3772" y="18158"/>
                    <a:pt x="3736" y="18117"/>
                    <a:pt x="3701" y="18077"/>
                  </a:cubicBezTo>
                  <a:cubicBezTo>
                    <a:pt x="3701" y="18077"/>
                    <a:pt x="3701" y="18077"/>
                    <a:pt x="3736" y="18077"/>
                  </a:cubicBezTo>
                  <a:cubicBezTo>
                    <a:pt x="3772" y="18117"/>
                    <a:pt x="3772" y="18158"/>
                    <a:pt x="3808" y="18199"/>
                  </a:cubicBezTo>
                  <a:cubicBezTo>
                    <a:pt x="3808" y="18158"/>
                    <a:pt x="3808" y="18199"/>
                    <a:pt x="3808" y="18199"/>
                  </a:cubicBezTo>
                  <a:close/>
                  <a:moveTo>
                    <a:pt x="3808" y="18158"/>
                  </a:moveTo>
                  <a:cubicBezTo>
                    <a:pt x="3808" y="18117"/>
                    <a:pt x="3808" y="18117"/>
                    <a:pt x="3808" y="18158"/>
                  </a:cubicBezTo>
                  <a:cubicBezTo>
                    <a:pt x="3808" y="18117"/>
                    <a:pt x="3808" y="18117"/>
                    <a:pt x="3808" y="18158"/>
                  </a:cubicBezTo>
                  <a:cubicBezTo>
                    <a:pt x="3772" y="18117"/>
                    <a:pt x="3772" y="18077"/>
                    <a:pt x="3736" y="18077"/>
                  </a:cubicBezTo>
                  <a:cubicBezTo>
                    <a:pt x="3736" y="18077"/>
                    <a:pt x="3736" y="18077"/>
                    <a:pt x="3772" y="18077"/>
                  </a:cubicBezTo>
                  <a:cubicBezTo>
                    <a:pt x="3772" y="18077"/>
                    <a:pt x="3772" y="18077"/>
                    <a:pt x="3772" y="18077"/>
                  </a:cubicBezTo>
                  <a:cubicBezTo>
                    <a:pt x="3772" y="18077"/>
                    <a:pt x="3772" y="18077"/>
                    <a:pt x="3772" y="18077"/>
                  </a:cubicBezTo>
                  <a:cubicBezTo>
                    <a:pt x="3772" y="18077"/>
                    <a:pt x="3772" y="18117"/>
                    <a:pt x="3772" y="18117"/>
                  </a:cubicBezTo>
                  <a:cubicBezTo>
                    <a:pt x="3772" y="18158"/>
                    <a:pt x="3808" y="18199"/>
                    <a:pt x="3808" y="18239"/>
                  </a:cubicBezTo>
                  <a:cubicBezTo>
                    <a:pt x="3808" y="18158"/>
                    <a:pt x="3808" y="18158"/>
                    <a:pt x="3808" y="18158"/>
                  </a:cubicBezTo>
                  <a:close/>
                  <a:moveTo>
                    <a:pt x="3843" y="18239"/>
                  </a:moveTo>
                  <a:cubicBezTo>
                    <a:pt x="3843" y="18239"/>
                    <a:pt x="3843" y="18239"/>
                    <a:pt x="3843" y="18239"/>
                  </a:cubicBezTo>
                  <a:cubicBezTo>
                    <a:pt x="3843" y="18239"/>
                    <a:pt x="3843" y="18239"/>
                    <a:pt x="3843" y="18239"/>
                  </a:cubicBezTo>
                  <a:cubicBezTo>
                    <a:pt x="3843" y="18239"/>
                    <a:pt x="3843" y="18239"/>
                    <a:pt x="3843" y="18239"/>
                  </a:cubicBezTo>
                  <a:close/>
                  <a:moveTo>
                    <a:pt x="3843" y="18280"/>
                  </a:moveTo>
                  <a:cubicBezTo>
                    <a:pt x="3843" y="18280"/>
                    <a:pt x="3843" y="18280"/>
                    <a:pt x="3843" y="18280"/>
                  </a:cubicBezTo>
                  <a:cubicBezTo>
                    <a:pt x="3843" y="18321"/>
                    <a:pt x="3843" y="18280"/>
                    <a:pt x="3843" y="18280"/>
                  </a:cubicBezTo>
                  <a:cubicBezTo>
                    <a:pt x="3843" y="18280"/>
                    <a:pt x="3843" y="18280"/>
                    <a:pt x="3843" y="18280"/>
                  </a:cubicBezTo>
                  <a:close/>
                  <a:moveTo>
                    <a:pt x="3772" y="18402"/>
                  </a:moveTo>
                  <a:cubicBezTo>
                    <a:pt x="3808" y="18402"/>
                    <a:pt x="3843" y="18361"/>
                    <a:pt x="3843" y="18321"/>
                  </a:cubicBezTo>
                  <a:cubicBezTo>
                    <a:pt x="3843" y="18321"/>
                    <a:pt x="3879" y="18280"/>
                    <a:pt x="3879" y="18280"/>
                  </a:cubicBezTo>
                  <a:cubicBezTo>
                    <a:pt x="3879" y="18280"/>
                    <a:pt x="3879" y="18280"/>
                    <a:pt x="3879" y="18280"/>
                  </a:cubicBezTo>
                  <a:cubicBezTo>
                    <a:pt x="3879" y="18443"/>
                    <a:pt x="3843" y="18483"/>
                    <a:pt x="3772" y="18402"/>
                  </a:cubicBez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/>
              </a:pPr>
            </a:p>
          </p:txBody>
        </p:sp>
      </p:grpSp>
      <p:pic>
        <p:nvPicPr>
          <p:cNvPr id="443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894349" y="1033638"/>
            <a:ext cx="5205116" cy="4776270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13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20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14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19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17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15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16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18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21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37" name="Google Shape;238;p18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38" name="Google Shape;239;p18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39" name="Google Shape;240;p18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0" name="Google Shape;241;p18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1" name="Google Shape;242;p18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2" name="Google Shape;243;p18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3" name="Google Shape;244;p18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4" name="Google Shape;245;p18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5" name="نص العنوان"/>
          <p:cNvSpPr txBox="1"/>
          <p:nvPr>
            <p:ph type="title"/>
          </p:nvPr>
        </p:nvSpPr>
        <p:spPr>
          <a:xfrm>
            <a:off x="11956399" y="1948750"/>
            <a:ext cx="11163001" cy="1527001"/>
          </a:xfrm>
          <a:prstGeom prst="rect">
            <a:avLst/>
          </a:prstGeom>
        </p:spPr>
        <p:txBody>
          <a:bodyPr anchor="t"/>
          <a:lstStyle>
            <a:lvl1pPr algn="l"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46" name="مستوى النص الأول…"/>
          <p:cNvSpPr txBox="1"/>
          <p:nvPr>
            <p:ph type="body" sz="half" idx="1"/>
          </p:nvPr>
        </p:nvSpPr>
        <p:spPr>
          <a:xfrm>
            <a:off x="11956599" y="5016849"/>
            <a:ext cx="11163001" cy="6213602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47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8880749" y="902243"/>
            <a:ext cx="4347108" cy="398895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57" name="Google Shape;144;p12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58" name="Google Shape;145;p12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59" name="Google Shape;146;p12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0" name="Google Shape;147;p12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1" name="Google Shape;148;p12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2" name="Google Shape;149;p12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3" name="Google Shape;150;p12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4" name="Google Shape;151;p12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5" name="نص العنوان"/>
          <p:cNvSpPr txBox="1"/>
          <p:nvPr>
            <p:ph type="title"/>
          </p:nvPr>
        </p:nvSpPr>
        <p:spPr>
          <a:xfrm>
            <a:off x="822549" y="3454000"/>
            <a:ext cx="8916601" cy="4754401"/>
          </a:xfrm>
          <a:prstGeom prst="rect">
            <a:avLst/>
          </a:prstGeom>
        </p:spPr>
        <p:txBody>
          <a:bodyPr anchor="ctr"/>
          <a:lstStyle>
            <a:lvl1pPr algn="l">
              <a:defRPr sz="12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266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3585813" y="928693"/>
            <a:ext cx="3562762" cy="326922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76" name="مستوى النص الأول…"/>
          <p:cNvSpPr txBox="1"/>
          <p:nvPr>
            <p:ph type="body" sz="quarter" idx="1"/>
          </p:nvPr>
        </p:nvSpPr>
        <p:spPr>
          <a:xfrm>
            <a:off x="897733" y="4048333"/>
            <a:ext cx="7979401" cy="1435801"/>
          </a:xfrm>
          <a:prstGeom prst="rect">
            <a:avLst/>
          </a:prstGeom>
        </p:spPr>
        <p:txBody>
          <a:bodyPr/>
          <a:lstStyle>
            <a:lvl1pPr marL="711200" indent="-609600" algn="l">
              <a:buClrTx/>
              <a:buSzTx/>
              <a:buFontTx/>
              <a:buNone/>
              <a:defRPr sz="4200"/>
            </a:lvl1pPr>
            <a:lvl2pPr marL="711200" indent="-152400" algn="l">
              <a:buClrTx/>
              <a:buSzTx/>
              <a:buFontTx/>
              <a:buNone/>
              <a:defRPr sz="4200"/>
            </a:lvl2pPr>
            <a:lvl3pPr marL="711200" indent="304800" algn="l">
              <a:buClrTx/>
              <a:buSzTx/>
              <a:buFontTx/>
              <a:buNone/>
              <a:defRPr sz="4200"/>
            </a:lvl3pPr>
            <a:lvl4pPr marL="711200" indent="762000" algn="l">
              <a:buClrTx/>
              <a:buSzTx/>
              <a:buFontTx/>
              <a:buNone/>
              <a:defRPr sz="4200"/>
            </a:lvl4pPr>
            <a:lvl5pPr marL="711200" indent="1219200" algn="l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7" name="نص العنوان"/>
          <p:cNvSpPr txBox="1"/>
          <p:nvPr>
            <p:ph type="title"/>
          </p:nvPr>
        </p:nvSpPr>
        <p:spPr>
          <a:xfrm>
            <a:off x="831200" y="1186733"/>
            <a:ext cx="22721401" cy="1527001"/>
          </a:xfrm>
          <a:prstGeom prst="rect">
            <a:avLst/>
          </a:prstGeom>
        </p:spPr>
        <p:txBody>
          <a:bodyPr anchor="t"/>
          <a:lstStyle>
            <a:lvl1pPr algn="l"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8" name="Google Shape;95;p8"/>
          <p:cNvSpPr txBox="1"/>
          <p:nvPr>
            <p:ph type="body" sz="quarter" idx="21"/>
          </p:nvPr>
        </p:nvSpPr>
        <p:spPr>
          <a:xfrm>
            <a:off x="2654399" y="5922400"/>
            <a:ext cx="8820602" cy="6237001"/>
          </a:xfrm>
          <a:prstGeom prst="rect">
            <a:avLst/>
          </a:prstGeom>
        </p:spPr>
        <p:txBody>
          <a:bodyPr/>
          <a:lstStyle/>
          <a:p>
            <a:pPr marL="812800" indent="-711200" algn="l"/>
          </a:p>
        </p:txBody>
      </p:sp>
      <p:sp>
        <p:nvSpPr>
          <p:cNvPr id="279" name="Google Shape;96;p8"/>
          <p:cNvSpPr txBox="1"/>
          <p:nvPr>
            <p:ph type="body" sz="quarter" idx="22"/>
          </p:nvPr>
        </p:nvSpPr>
        <p:spPr>
          <a:xfrm>
            <a:off x="13541046" y="5898900"/>
            <a:ext cx="8821201" cy="6237000"/>
          </a:xfrm>
          <a:prstGeom prst="rect">
            <a:avLst/>
          </a:prstGeom>
        </p:spPr>
        <p:txBody>
          <a:bodyPr/>
          <a:lstStyle/>
          <a:p>
            <a:pPr marL="812800" indent="-711200" algn="l"/>
          </a:p>
        </p:txBody>
      </p:sp>
      <p:sp>
        <p:nvSpPr>
          <p:cNvPr id="280" name="Google Shape;97;p8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1" name="Google Shape;98;p8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2" name="Google Shape;99;p8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3" name="Google Shape;100;p8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4" name="Google Shape;101;p8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5" name="Google Shape;102;p8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6" name="Google Shape;103;p8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7" name="Google Shape;104;p8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288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3585813" y="928693"/>
            <a:ext cx="3562762" cy="326922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8" name="Google Shape;124;p10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99" name="Google Shape;125;p10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0" name="Google Shape;126;p10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1" name="Google Shape;127;p10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2" name="Google Shape;128;p10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3" name="Google Shape;129;p10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4" name="Google Shape;130;p10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5" name="Google Shape;131;p10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06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3624229" y="1007194"/>
            <a:ext cx="3910079" cy="3587929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16" name="Google Shape;108;p9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17" name="Google Shape;109;p9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18" name="Google Shape;110;p9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19" name="Google Shape;111;p9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0" name="Google Shape;112;p9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1" name="Google Shape;113;p9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2" name="Google Shape;114;p9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3" name="Google Shape;115;p9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24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112611" y="5293830"/>
            <a:ext cx="5510310" cy="5056319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34" name="Google Shape;83;p7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5" name="Google Shape;84;p7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6" name="Google Shape;85;p7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7" name="Google Shape;86;p7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8" name="Google Shape;87;p7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9" name="Google Shape;88;p7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40" name="Google Shape;89;p7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41" name="Google Shape;90;p7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42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7702025" y="1033638"/>
            <a:ext cx="5203817" cy="4775078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8E8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" name="Google Shape;135;p11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" name="Google Shape;136;p11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5" name="Google Shape;137;p11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6" name="Google Shape;138;p11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7" name="Google Shape;139;p11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8" name="Google Shape;140;p11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9" name="Google Shape;141;p11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10" name="Google Shape;142;p11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11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9383986" y="850144"/>
            <a:ext cx="3844075" cy="352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نص العنوان"/>
          <p:cNvSpPr txBox="1"/>
          <p:nvPr>
            <p:ph type="title"/>
          </p:nvPr>
        </p:nvSpPr>
        <p:spPr>
          <a:xfrm>
            <a:off x="1096400" y="1088550"/>
            <a:ext cx="22191001" cy="6321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4" name="مستوى النص الأول…"/>
          <p:cNvSpPr txBox="1"/>
          <p:nvPr>
            <p:ph type="body" idx="1"/>
          </p:nvPr>
        </p:nvSpPr>
        <p:spPr>
          <a:xfrm>
            <a:off x="1266949" y="9626500"/>
            <a:ext cx="21818402" cy="3130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 defTabSz="1828800">
              <a:defRPr sz="2600">
                <a:solidFill>
                  <a:srgbClr val="3B3B3B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064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●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2636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○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7208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■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1780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●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6352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○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0924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■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5496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●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0068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○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4640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■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image" Target="../media/image17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12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9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12.xml"/><Relationship Id="rId7" Type="http://schemas.openxmlformats.org/officeDocument/2006/relationships/slide" Target="slide15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12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21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5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22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7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8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22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9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5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20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22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21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22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22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5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hyperlink" Target="https://drive.google.com/file/d/1cFUN3hdbZsca5TgFfWggl-sq5shlkrT1/view?usp=drivesdk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6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7.png"/><Relationship Id="rId27" Type="http://schemas.openxmlformats.org/officeDocument/2006/relationships/image" Target="../media/image6.jpeg"/><Relationship Id="rId28" Type="http://schemas.openxmlformats.org/officeDocument/2006/relationships/hyperlink" Target="https://ar.oryxlearning.com/grade/6th-grade/maths" TargetMode="External"/><Relationship Id="rId29" Type="http://schemas.openxmlformats.org/officeDocument/2006/relationships/image" Target="../media/image7.jpeg"/><Relationship Id="rId30" Type="http://schemas.openxmlformats.org/officeDocument/2006/relationships/hyperlink" Target="https://whiteboard.fi/" TargetMode="External"/><Relationship Id="rId31" Type="http://schemas.openxmlformats.org/officeDocument/2006/relationships/image" Target="../media/image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4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5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oo3163192oz" TargetMode="External"/><Relationship Id="rId3" Type="http://schemas.openxmlformats.org/officeDocument/2006/relationships/image" Target="../media/image25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4.xml"/><Relationship Id="rId9" Type="http://schemas.openxmlformats.org/officeDocument/2006/relationships/slide" Target="slide6.xml"/><Relationship Id="rId10" Type="http://schemas.openxmlformats.org/officeDocument/2006/relationships/slide" Target="slide15.xml"/><Relationship Id="rId11" Type="http://schemas.openxmlformats.org/officeDocument/2006/relationships/slide" Target="slide23.xml"/><Relationship Id="rId12" Type="http://schemas.openxmlformats.org/officeDocument/2006/relationships/slide" Target="slide26.xml"/><Relationship Id="rId13" Type="http://schemas.openxmlformats.org/officeDocument/2006/relationships/slide" Target="slide2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9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0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1.pn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hyperlink" Target="https://drive.google.com/file/d/1cFUN3hdbZsca5TgFfWggl-sq5shlkrT1/view?usp=drivesdk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6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7.png"/><Relationship Id="rId27" Type="http://schemas.openxmlformats.org/officeDocument/2006/relationships/image" Target="../media/image6.jpeg"/><Relationship Id="rId28" Type="http://schemas.openxmlformats.org/officeDocument/2006/relationships/hyperlink" Target="https://ar.oryxlearning.com/grade/6th-grade/maths" TargetMode="External"/><Relationship Id="rId29" Type="http://schemas.openxmlformats.org/officeDocument/2006/relationships/image" Target="../media/image7.jpeg"/><Relationship Id="rId30" Type="http://schemas.openxmlformats.org/officeDocument/2006/relationships/hyperlink" Target="https://whiteboard.fi/" TargetMode="External"/><Relationship Id="rId31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5.xml"/><Relationship Id="rId8" Type="http://schemas.openxmlformats.org/officeDocument/2006/relationships/slide" Target="slide23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image" Target="../media/image13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4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15.xml"/><Relationship Id="rId7" Type="http://schemas.openxmlformats.org/officeDocument/2006/relationships/slide" Target="slide23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image" Target="../media/image15.png"/><Relationship Id="rId11" Type="http://schemas.openxmlformats.org/officeDocument/2006/relationships/image" Target="../media/image10.jpeg"/><Relationship Id="rId12" Type="http://schemas.openxmlformats.org/officeDocument/2006/relationships/image" Target="../media/image9.jpeg"/><Relationship Id="rId13" Type="http://schemas.openxmlformats.org/officeDocument/2006/relationships/image" Target="../media/image16.png"/><Relationship Id="rId14" Type="http://schemas.openxmlformats.org/officeDocument/2006/relationships/hyperlink" Target="https://drive.google.com/file/d/1cFUN3hdbZsca5TgFfWggl-sq5shlkrT1/view?usp=drivesdk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6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GRtigLJy2i4?playlist=GRtigLJy2i4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7.png"/><Relationship Id="rId28" Type="http://schemas.openxmlformats.org/officeDocument/2006/relationships/image" Target="../media/image6.jpeg"/><Relationship Id="rId29" Type="http://schemas.openxmlformats.org/officeDocument/2006/relationships/hyperlink" Target="https://ar.oryxlearning.com/grade/6th-grade/maths" TargetMode="External"/><Relationship Id="rId30" Type="http://schemas.openxmlformats.org/officeDocument/2006/relationships/image" Target="../media/image7.jpeg"/><Relationship Id="rId31" Type="http://schemas.openxmlformats.org/officeDocument/2006/relationships/hyperlink" Target="https://whiteboard.fi/" TargetMode="External"/><Relationship Id="rId3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الفصل الأول: الجبر الأنماط العددية و الدوال"/>
          <p:cNvSpPr txBox="1"/>
          <p:nvPr/>
        </p:nvSpPr>
        <p:spPr>
          <a:xfrm>
            <a:off x="2239052" y="4696400"/>
            <a:ext cx="15189521" cy="891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rtl="0">
              <a:lnSpc>
                <a:spcPct val="85000"/>
              </a:lnSpc>
              <a:defRPr sz="56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الفصل الأول: الجبر الأنماط العددية و الدوال</a:t>
            </a:r>
          </a:p>
        </p:txBody>
      </p:sp>
      <p:sp>
        <p:nvSpPr>
          <p:cNvPr id="455" name="Google Shape;296;p23"/>
          <p:cNvSpPr txBox="1"/>
          <p:nvPr/>
        </p:nvSpPr>
        <p:spPr>
          <a:xfrm rot="21221180">
            <a:off x="17217924" y="8604850"/>
            <a:ext cx="2540204" cy="14662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r">
              <a:defRPr sz="64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 ٢٧</a:t>
            </a:r>
          </a:p>
        </p:txBody>
      </p:sp>
      <p:sp>
        <p:nvSpPr>
          <p:cNvPr id="456" name="١-٤ ترتيب العمليات"/>
          <p:cNvSpPr txBox="1"/>
          <p:nvPr/>
        </p:nvSpPr>
        <p:spPr>
          <a:xfrm>
            <a:off x="3681664" y="5920139"/>
            <a:ext cx="13193908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١-٤</a:t>
            </a:r>
            <a:r>
              <a:t> </a:t>
            </a:r>
            <a:r>
              <a:rPr>
                <a:solidFill>
                  <a:srgbClr val="4D372F"/>
                </a:solidFill>
              </a:rPr>
              <a:t>ترتيب العمليات</a:t>
            </a:r>
          </a:p>
        </p:txBody>
      </p:sp>
      <p:grpSp>
        <p:nvGrpSpPr>
          <p:cNvPr id="51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45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19" name="تجميع"/>
          <p:cNvGrpSpPr/>
          <p:nvPr/>
        </p:nvGrpSpPr>
        <p:grpSpPr>
          <a:xfrm>
            <a:off x="17145007" y="-1"/>
            <a:ext cx="7601264" cy="2017166"/>
            <a:chOff x="0" y="0"/>
            <a:chExt cx="7601262" cy="2017164"/>
          </a:xfrm>
        </p:grpSpPr>
        <p:sp>
          <p:nvSpPr>
            <p:cNvPr id="514" name="الفصل"/>
            <p:cNvSpPr txBox="1"/>
            <p:nvPr/>
          </p:nvSpPr>
          <p:spPr>
            <a:xfrm>
              <a:off x="4915573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517" name="تجميع"/>
            <p:cNvGrpSpPr/>
            <p:nvPr/>
          </p:nvGrpSpPr>
          <p:grpSpPr>
            <a:xfrm>
              <a:off x="5706199" y="572015"/>
              <a:ext cx="981042" cy="1445150"/>
              <a:chOff x="0" y="0"/>
              <a:chExt cx="981040" cy="1445148"/>
            </a:xfrm>
          </p:grpSpPr>
          <p:sp>
            <p:nvSpPr>
              <p:cNvPr id="51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516" name="١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sp>
          <p:nvSpPr>
            <p:cNvPr id="518" name="الجبر الأنماط العددية و الدوال"/>
            <p:cNvSpPr txBox="1"/>
            <p:nvPr/>
          </p:nvSpPr>
          <p:spPr>
            <a:xfrm>
              <a:off x="0" y="725855"/>
              <a:ext cx="5706200" cy="11254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145791">
                <a:lnSpc>
                  <a:spcPct val="90000"/>
                </a:lnSpc>
                <a:spcBef>
                  <a:spcPts val="2300"/>
                </a:spcBef>
                <a:defRPr sz="352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الجبر الأنماط العددية و الدوال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4" grpId="1"/>
      <p:bldP build="whole" bldLvl="1" animBg="1" rev="0" advAuto="0" spid="45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60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608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606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0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0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7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7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8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8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8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689" name="IMG_4182.png" descr="IMG_418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544826" y="2189164"/>
            <a:ext cx="16125043" cy="31531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8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70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69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69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9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9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0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694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5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6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9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04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0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0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07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1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2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3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3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7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7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8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8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78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790" name="IMG_4190.png" descr="IMG_4190.png"/>
          <p:cNvPicPr>
            <a:picLocks noChangeAspect="1"/>
          </p:cNvPicPr>
          <p:nvPr/>
        </p:nvPicPr>
        <p:blipFill>
          <a:blip r:embed="rId10">
            <a:extLst/>
          </a:blip>
          <a:srcRect l="16623" t="0" r="16623" b="87229"/>
          <a:stretch>
            <a:fillRect/>
          </a:stretch>
        </p:blipFill>
        <p:spPr>
          <a:xfrm>
            <a:off x="12058522" y="1912450"/>
            <a:ext cx="10838923" cy="1467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1" name="IMG_4190.png" descr="IMG_4190.png"/>
          <p:cNvPicPr>
            <a:picLocks noChangeAspect="1"/>
          </p:cNvPicPr>
          <p:nvPr/>
        </p:nvPicPr>
        <p:blipFill>
          <a:blip r:embed="rId10">
            <a:extLst/>
          </a:blip>
          <a:srcRect l="0" t="21828" r="6406" b="2117"/>
          <a:stretch>
            <a:fillRect/>
          </a:stretch>
        </p:blipFill>
        <p:spPr>
          <a:xfrm>
            <a:off x="5102356" y="3496946"/>
            <a:ext cx="15451719" cy="88842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0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80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9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9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9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9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0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9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9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0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0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0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0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812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825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820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824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821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2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3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826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4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84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4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85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51" name="IMG_1025.png" descr="IMG_1025.png"/>
          <p:cNvPicPr>
            <a:picLocks noChangeAspect="1"/>
          </p:cNvPicPr>
          <p:nvPr/>
        </p:nvPicPr>
        <p:blipFill>
          <a:blip r:embed="rId10">
            <a:extLst/>
          </a:blip>
          <a:srcRect l="5639" t="17833" r="28111" b="65948"/>
          <a:stretch>
            <a:fillRect/>
          </a:stretch>
        </p:blipFill>
        <p:spPr>
          <a:xfrm>
            <a:off x="6706120" y="2057795"/>
            <a:ext cx="15712631" cy="2686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2" name="IMG_1025.png" descr="IMG_1025.png"/>
          <p:cNvPicPr>
            <a:picLocks noChangeAspect="1"/>
          </p:cNvPicPr>
          <p:nvPr/>
        </p:nvPicPr>
        <p:blipFill>
          <a:blip r:embed="rId10">
            <a:extLst/>
          </a:blip>
          <a:srcRect l="7415" t="54468" r="29849" b="30643"/>
          <a:stretch>
            <a:fillRect/>
          </a:stretch>
        </p:blipFill>
        <p:spPr>
          <a:xfrm>
            <a:off x="9844705" y="6041291"/>
            <a:ext cx="13037884" cy="2161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3" name="IMG_1025.png" descr="IMG_1025.png"/>
          <p:cNvPicPr>
            <a:picLocks noChangeAspect="1"/>
          </p:cNvPicPr>
          <p:nvPr/>
        </p:nvPicPr>
        <p:blipFill>
          <a:blip r:embed="rId10">
            <a:extLst/>
          </a:blip>
          <a:srcRect l="23066" t="69694" r="30467" b="1785"/>
          <a:stretch>
            <a:fillRect/>
          </a:stretch>
        </p:blipFill>
        <p:spPr>
          <a:xfrm>
            <a:off x="10140748" y="8260295"/>
            <a:ext cx="9756068" cy="4182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4" name="IMG_1025.png" descr="IMG_1025.png"/>
          <p:cNvPicPr>
            <a:picLocks noChangeAspect="1"/>
          </p:cNvPicPr>
          <p:nvPr/>
        </p:nvPicPr>
        <p:blipFill>
          <a:blip r:embed="rId10">
            <a:extLst/>
          </a:blip>
          <a:srcRect l="15500" t="33911" r="40072" b="50643"/>
          <a:stretch>
            <a:fillRect/>
          </a:stretch>
        </p:blipFill>
        <p:spPr>
          <a:xfrm>
            <a:off x="2319161" y="4075864"/>
            <a:ext cx="7525735" cy="1827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5" name="IMG_1025.png" descr="IMG_1025.png"/>
          <p:cNvPicPr>
            <a:picLocks noChangeAspect="1"/>
          </p:cNvPicPr>
          <p:nvPr/>
        </p:nvPicPr>
        <p:blipFill>
          <a:blip r:embed="rId10">
            <a:extLst/>
          </a:blip>
          <a:srcRect l="28111" t="48941" r="29998" b="45606"/>
          <a:stretch>
            <a:fillRect/>
          </a:stretch>
        </p:blipFill>
        <p:spPr>
          <a:xfrm>
            <a:off x="10376023" y="4845476"/>
            <a:ext cx="12042603" cy="10948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8" name="تجميع"/>
          <p:cNvGrpSpPr/>
          <p:nvPr/>
        </p:nvGrpSpPr>
        <p:grpSpPr>
          <a:xfrm>
            <a:off x="1992123" y="65462"/>
            <a:ext cx="5484944" cy="1601263"/>
            <a:chOff x="10954376" y="759632"/>
            <a:chExt cx="5484942" cy="1601262"/>
          </a:xfrm>
        </p:grpSpPr>
        <p:sp>
          <p:nvSpPr>
            <p:cNvPr id="1856" name="تجميع"/>
            <p:cNvSpPr/>
            <p:nvPr/>
          </p:nvSpPr>
          <p:spPr>
            <a:xfrm>
              <a:off x="11165141" y="899467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مثال من واقع الحياة"/>
            <p:cNvSpPr txBox="1"/>
            <p:nvPr/>
          </p:nvSpPr>
          <p:spPr>
            <a:xfrm>
              <a:off x="10954376" y="759632"/>
              <a:ext cx="5484944" cy="160126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77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sz="5400"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grpSp>
        <p:nvGrpSpPr>
          <p:cNvPr id="1877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87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6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5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6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6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7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6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6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7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7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7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7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7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2" grpId="4"/>
      <p:bldP build="whole" bldLvl="1" animBg="1" rev="0" advAuto="0" spid="1854" grpId="2"/>
      <p:bldP build="whole" bldLvl="1" animBg="1" rev="0" advAuto="0" spid="1855" grpId="3"/>
      <p:bldP build="whole" bldLvl="1" animBg="1" rev="0" advAuto="0" spid="18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87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8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88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88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8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6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8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2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2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2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5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5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63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6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96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965" name="IMG_4184.png" descr="IMG_4184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442008" y="2131936"/>
            <a:ext cx="17123717" cy="3768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4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98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6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6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6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6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8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70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1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2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73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4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5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6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7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80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7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7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83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8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5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5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6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06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206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66" name="IMG_4191.png" descr="IMG_4191.png"/>
          <p:cNvPicPr>
            <a:picLocks noChangeAspect="1"/>
          </p:cNvPicPr>
          <p:nvPr/>
        </p:nvPicPr>
        <p:blipFill>
          <a:blip r:embed="rId10">
            <a:extLst/>
          </a:blip>
          <a:srcRect l="19749" t="27536" r="29290" b="54160"/>
          <a:stretch>
            <a:fillRect/>
          </a:stretch>
        </p:blipFill>
        <p:spPr>
          <a:xfrm>
            <a:off x="15479611" y="6908414"/>
            <a:ext cx="6421060" cy="2668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7" name="IMG_4191.png" descr="IMG_4191.png"/>
          <p:cNvPicPr>
            <a:picLocks noChangeAspect="1"/>
          </p:cNvPicPr>
          <p:nvPr/>
        </p:nvPicPr>
        <p:blipFill>
          <a:blip r:embed="rId10">
            <a:extLst/>
          </a:blip>
          <a:srcRect l="0" t="0" r="0" b="74771"/>
          <a:stretch>
            <a:fillRect/>
          </a:stretch>
        </p:blipFill>
        <p:spPr>
          <a:xfrm>
            <a:off x="9106355" y="1717389"/>
            <a:ext cx="13610080" cy="3973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8" name="IMG_4191.png" descr="IMG_4191.png"/>
          <p:cNvPicPr>
            <a:picLocks noChangeAspect="1"/>
          </p:cNvPicPr>
          <p:nvPr/>
        </p:nvPicPr>
        <p:blipFill>
          <a:blip r:embed="rId10">
            <a:extLst/>
          </a:blip>
          <a:srcRect l="39684" t="49578" r="50390" b="36651"/>
          <a:stretch>
            <a:fillRect/>
          </a:stretch>
        </p:blipFill>
        <p:spPr>
          <a:xfrm>
            <a:off x="12368621" y="6915504"/>
            <a:ext cx="1250549" cy="200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9" name="IMG_4191.png" descr="IMG_4191.png"/>
          <p:cNvPicPr>
            <a:picLocks noChangeAspect="1"/>
          </p:cNvPicPr>
          <p:nvPr/>
        </p:nvPicPr>
        <p:blipFill>
          <a:blip r:embed="rId10">
            <a:extLst/>
          </a:blip>
          <a:srcRect l="0" t="67100" r="63099" b="683"/>
          <a:stretch>
            <a:fillRect/>
          </a:stretch>
        </p:blipFill>
        <p:spPr>
          <a:xfrm>
            <a:off x="2868690" y="9309932"/>
            <a:ext cx="3127011" cy="3159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0" name="IMG_4191.png" descr="IMG_4191.png"/>
          <p:cNvPicPr>
            <a:picLocks noChangeAspect="1"/>
          </p:cNvPicPr>
          <p:nvPr/>
        </p:nvPicPr>
        <p:blipFill>
          <a:blip r:embed="rId10">
            <a:extLst/>
          </a:blip>
          <a:srcRect l="48184" t="74025" r="14603" b="870"/>
          <a:stretch>
            <a:fillRect/>
          </a:stretch>
        </p:blipFill>
        <p:spPr>
          <a:xfrm>
            <a:off x="5995668" y="6713738"/>
            <a:ext cx="4688776" cy="36605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9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208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7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7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7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7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8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75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6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7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78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9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80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81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82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85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8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8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88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09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9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96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094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9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7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9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6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6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7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7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7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77" name="IMG_4192.png" descr="IMG_4192.png"/>
          <p:cNvPicPr>
            <a:picLocks noChangeAspect="1"/>
          </p:cNvPicPr>
          <p:nvPr/>
        </p:nvPicPr>
        <p:blipFill>
          <a:blip r:embed="rId11">
            <a:extLst/>
          </a:blip>
          <a:srcRect l="60968" t="1811" r="3524" b="86865"/>
          <a:stretch>
            <a:fillRect/>
          </a:stretch>
        </p:blipFill>
        <p:spPr>
          <a:xfrm>
            <a:off x="13823734" y="2099378"/>
            <a:ext cx="8387408" cy="128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8" name="IMG_4192.png" descr="IMG_4192.png"/>
          <p:cNvPicPr>
            <a:picLocks noChangeAspect="1"/>
          </p:cNvPicPr>
          <p:nvPr/>
        </p:nvPicPr>
        <p:blipFill>
          <a:blip r:embed="rId11">
            <a:extLst/>
          </a:blip>
          <a:srcRect l="31603" t="16696" r="3524" b="72511"/>
          <a:stretch>
            <a:fillRect/>
          </a:stretch>
        </p:blipFill>
        <p:spPr>
          <a:xfrm>
            <a:off x="6286284" y="3586680"/>
            <a:ext cx="15925062" cy="1267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7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219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8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7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8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8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9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8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8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9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9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19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9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9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9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1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2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2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6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6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7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7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7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279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60968" t="1811" r="3524" b="86865"/>
          <a:stretch>
            <a:fillRect/>
          </a:stretch>
        </p:blipFill>
        <p:spPr>
          <a:xfrm>
            <a:off x="13823734" y="2099378"/>
            <a:ext cx="8387408" cy="128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0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77049" t="16696" r="3524" b="72511"/>
          <a:stretch>
            <a:fillRect/>
          </a:stretch>
        </p:blipFill>
        <p:spPr>
          <a:xfrm>
            <a:off x="14229971" y="4033700"/>
            <a:ext cx="4768857" cy="1267992"/>
          </a:xfrm>
          <a:prstGeom prst="rect">
            <a:avLst/>
          </a:prstGeom>
          <a:ln w="12700">
            <a:miter lim="400000"/>
          </a:ln>
        </p:spPr>
      </p:pic>
      <p:sp>
        <p:nvSpPr>
          <p:cNvPr id="2281" name="= ٩ + ٣ - ٥…"/>
          <p:cNvSpPr txBox="1"/>
          <p:nvPr/>
        </p:nvSpPr>
        <p:spPr>
          <a:xfrm>
            <a:off x="8648647" y="4033700"/>
            <a:ext cx="5761444" cy="349236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rtl="0">
              <a:defRPr sz="63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  = ٩ + ٣ - ٥</a:t>
            </a:r>
          </a:p>
          <a:p>
            <a:pPr algn="ctr" rtl="0">
              <a:defRPr sz="63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١٢ - ٥</a:t>
            </a:r>
          </a:p>
          <a:p>
            <a:pPr algn="ctr" rtl="0">
              <a:defRPr sz="63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٧</a:t>
            </a:r>
          </a:p>
        </p:txBody>
      </p:sp>
      <p:pic>
        <p:nvPicPr>
          <p:cNvPr id="2282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32975" t="17515" r="47598" b="71693"/>
          <a:stretch>
            <a:fillRect/>
          </a:stretch>
        </p:blipFill>
        <p:spPr>
          <a:xfrm>
            <a:off x="14143075" y="8317806"/>
            <a:ext cx="4768857" cy="1267992"/>
          </a:xfrm>
          <a:prstGeom prst="rect">
            <a:avLst/>
          </a:prstGeom>
          <a:ln w="12700">
            <a:miter lim="400000"/>
          </a:ln>
        </p:spPr>
      </p:pic>
      <p:sp>
        <p:nvSpPr>
          <p:cNvPr id="2283" name="= ٧ - ٩…"/>
          <p:cNvSpPr txBox="1"/>
          <p:nvPr/>
        </p:nvSpPr>
        <p:spPr>
          <a:xfrm>
            <a:off x="9980001" y="8317807"/>
            <a:ext cx="4423997" cy="256668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rtl="0">
              <a:defRPr sz="63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  = ٧ - ٩</a:t>
            </a:r>
          </a:p>
          <a:p>
            <a:pPr algn="ctr" rtl="0">
              <a:defRPr sz="63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١٦</a:t>
            </a:r>
          </a:p>
        </p:txBody>
      </p:sp>
      <p:grpSp>
        <p:nvGrpSpPr>
          <p:cNvPr id="2302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230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28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8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8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8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9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28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9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9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9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9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0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30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0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30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30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30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8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1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2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4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4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4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7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7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8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8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8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90" name="IMG_4192.png" descr="IMG_4192.png"/>
          <p:cNvPicPr>
            <a:picLocks noChangeAspect="1"/>
          </p:cNvPicPr>
          <p:nvPr/>
        </p:nvPicPr>
        <p:blipFill>
          <a:blip r:embed="rId11">
            <a:extLst/>
          </a:blip>
          <a:srcRect l="60968" t="1811" r="3524" b="86865"/>
          <a:stretch>
            <a:fillRect/>
          </a:stretch>
        </p:blipFill>
        <p:spPr>
          <a:xfrm>
            <a:off x="13823734" y="2099378"/>
            <a:ext cx="8387408" cy="128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1" name="IMG_4192.png" descr="IMG_4192.png"/>
          <p:cNvPicPr>
            <a:picLocks noChangeAspect="1"/>
          </p:cNvPicPr>
          <p:nvPr/>
        </p:nvPicPr>
        <p:blipFill>
          <a:blip r:embed="rId11">
            <a:extLst/>
          </a:blip>
          <a:srcRect l="20418" t="30139" r="4316" b="59069"/>
          <a:stretch>
            <a:fillRect/>
          </a:stretch>
        </p:blipFill>
        <p:spPr>
          <a:xfrm>
            <a:off x="3274591" y="3761685"/>
            <a:ext cx="18281327" cy="1254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0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240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9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39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9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9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0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9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9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0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0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0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0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0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40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0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0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1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4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5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5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7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7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9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8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9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492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60968" t="1811" r="3524" b="86865"/>
          <a:stretch>
            <a:fillRect/>
          </a:stretch>
        </p:blipFill>
        <p:spPr>
          <a:xfrm>
            <a:off x="13823734" y="2099378"/>
            <a:ext cx="8387408" cy="128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3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65160" t="30139" r="4316" b="59379"/>
          <a:stretch>
            <a:fillRect/>
          </a:stretch>
        </p:blipFill>
        <p:spPr>
          <a:xfrm>
            <a:off x="13230749" y="3717469"/>
            <a:ext cx="7413645" cy="1218525"/>
          </a:xfrm>
          <a:prstGeom prst="rect">
            <a:avLst/>
          </a:prstGeom>
          <a:ln w="12700">
            <a:miter lim="400000"/>
          </a:ln>
        </p:spPr>
      </p:pic>
      <p:sp>
        <p:nvSpPr>
          <p:cNvPr id="2494" name="=٣١ × ٢ -١٥…"/>
          <p:cNvSpPr txBox="1"/>
          <p:nvPr/>
        </p:nvSpPr>
        <p:spPr>
          <a:xfrm>
            <a:off x="8306933" y="3717469"/>
            <a:ext cx="4595332" cy="349236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  =٣١ ´ ٢ -١٥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=٦٢ - ١٥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٤٧</a:t>
            </a:r>
          </a:p>
        </p:txBody>
      </p:sp>
      <p:pic>
        <p:nvPicPr>
          <p:cNvPr id="2495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21160" t="30346" r="47376" b="59172"/>
          <a:stretch>
            <a:fillRect/>
          </a:stretch>
        </p:blipFill>
        <p:spPr>
          <a:xfrm>
            <a:off x="13282547" y="8068820"/>
            <a:ext cx="7642060" cy="121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496" name="=١٨ ÷ ٩ × ٢ + ١…"/>
          <p:cNvSpPr txBox="1"/>
          <p:nvPr/>
        </p:nvSpPr>
        <p:spPr>
          <a:xfrm>
            <a:off x="7787016" y="8068820"/>
            <a:ext cx="5830197" cy="431442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  =١٨ ¸ ٩ ´ ٢ + ١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=٢´ ٢+ ١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٤ + ١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=٥</a:t>
            </a:r>
          </a:p>
        </p:txBody>
      </p:sp>
      <p:grpSp>
        <p:nvGrpSpPr>
          <p:cNvPr id="2515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251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50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49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9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9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1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50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0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1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50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1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1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517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518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522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520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52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9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2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8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9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01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9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60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603" name="IMG_4192.png" descr="IMG_4192.png"/>
          <p:cNvPicPr>
            <a:picLocks noChangeAspect="1"/>
          </p:cNvPicPr>
          <p:nvPr/>
        </p:nvPicPr>
        <p:blipFill>
          <a:blip r:embed="rId11">
            <a:extLst/>
          </a:blip>
          <a:srcRect l="60968" t="1811" r="3524" b="86865"/>
          <a:stretch>
            <a:fillRect/>
          </a:stretch>
        </p:blipFill>
        <p:spPr>
          <a:xfrm>
            <a:off x="13823734" y="2099378"/>
            <a:ext cx="8387408" cy="128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4" name="IMG_4192.png" descr="IMG_4192.png"/>
          <p:cNvPicPr>
            <a:picLocks noChangeAspect="1"/>
          </p:cNvPicPr>
          <p:nvPr/>
        </p:nvPicPr>
        <p:blipFill>
          <a:blip r:embed="rId11">
            <a:extLst/>
          </a:blip>
          <a:srcRect l="20913" t="44604" r="3821" b="44604"/>
          <a:stretch>
            <a:fillRect/>
          </a:stretch>
        </p:blipFill>
        <p:spPr>
          <a:xfrm>
            <a:off x="3274592" y="3761685"/>
            <a:ext cx="18281327" cy="1254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3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262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60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60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0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0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2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60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1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1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61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1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2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521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534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530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524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525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26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27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28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29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531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532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533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735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535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73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755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75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74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73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3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3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75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74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4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4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4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4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4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4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4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75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74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75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75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2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9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9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0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70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70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705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60968" t="1811" r="3524" b="86865"/>
          <a:stretch>
            <a:fillRect/>
          </a:stretch>
        </p:blipFill>
        <p:spPr>
          <a:xfrm>
            <a:off x="15018738" y="2154117"/>
            <a:ext cx="8387408" cy="128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6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90806" t="44604" r="3821" b="44173"/>
          <a:stretch>
            <a:fillRect/>
          </a:stretch>
        </p:blipFill>
        <p:spPr>
          <a:xfrm>
            <a:off x="15383467" y="4245988"/>
            <a:ext cx="1304632" cy="1304632"/>
          </a:xfrm>
          <a:prstGeom prst="rect">
            <a:avLst/>
          </a:prstGeom>
          <a:ln w="12700">
            <a:miter lim="400000"/>
          </a:ln>
        </p:spPr>
      </p:pic>
      <p:sp>
        <p:nvSpPr>
          <p:cNvPr id="2707" name="٢٥ + ٨ ÷ ٢ = ٢٥+ ٨ ÷ ٢…"/>
          <p:cNvSpPr txBox="1"/>
          <p:nvPr/>
        </p:nvSpPr>
        <p:spPr>
          <a:xfrm>
            <a:off x="7787016" y="4245988"/>
            <a:ext cx="8117711" cy="352084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rPr baseline="31999" sz="5600"/>
              <a:t>٢</a:t>
            </a:r>
            <a:r>
              <a:t>٥ + ٨ ¸ ٢ = ٢٥+ ٨ ¸ ٢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٢٥ + ٤ 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٢٩</a:t>
            </a:r>
          </a:p>
        </p:txBody>
      </p:sp>
      <p:sp>
        <p:nvSpPr>
          <p:cNvPr id="2708" name="١٩ - (٢٣ + ٤) + ٦ = ١٩- (٩+٤)+٦…"/>
          <p:cNvSpPr txBox="1"/>
          <p:nvPr/>
        </p:nvSpPr>
        <p:spPr>
          <a:xfrm>
            <a:off x="6081933" y="8653230"/>
            <a:ext cx="10281630" cy="349236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 ١٩ - (</a:t>
            </a:r>
            <a:r>
              <a:rPr baseline="31999" sz="5600"/>
              <a:t>٢</a:t>
            </a:r>
            <a:r>
              <a:t>٣ + ٤) + ٦ = ١٩- (٩+٤)+٦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=١٩-١٣+٦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٦+٦ =١٢</a:t>
            </a:r>
          </a:p>
        </p:txBody>
      </p:sp>
      <p:pic>
        <p:nvPicPr>
          <p:cNvPr id="2709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48035" t="43415" r="47574" b="45173"/>
          <a:stretch>
            <a:fillRect/>
          </a:stretch>
        </p:blipFill>
        <p:spPr>
          <a:xfrm>
            <a:off x="16035732" y="8440053"/>
            <a:ext cx="1066150" cy="13267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8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272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71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71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1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1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2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714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5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6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17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8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9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0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1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24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72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2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27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730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731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735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733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734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1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3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5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5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5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0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0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14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81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81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816" name="IMG_4192.png" descr="IMG_4192.png"/>
          <p:cNvPicPr>
            <a:picLocks noChangeAspect="1"/>
          </p:cNvPicPr>
          <p:nvPr/>
        </p:nvPicPr>
        <p:blipFill>
          <a:blip r:embed="rId11">
            <a:extLst/>
          </a:blip>
          <a:srcRect l="4019" t="57426" r="4019" b="6977"/>
          <a:stretch>
            <a:fillRect/>
          </a:stretch>
        </p:blipFill>
        <p:spPr>
          <a:xfrm>
            <a:off x="2640677" y="2496688"/>
            <a:ext cx="20256729" cy="37529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5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283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2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1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1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1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3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82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2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3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82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3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3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83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5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5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5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0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0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91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91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91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917" name="IMG_4192.png" descr="IMG_4192.png"/>
          <p:cNvPicPr>
            <a:picLocks noChangeAspect="1"/>
          </p:cNvPicPr>
          <p:nvPr/>
        </p:nvPicPr>
        <p:blipFill>
          <a:blip r:embed="rId10">
            <a:extLst/>
          </a:blip>
          <a:srcRect l="4019" t="57426" r="4019" b="7319"/>
          <a:stretch>
            <a:fillRect/>
          </a:stretch>
        </p:blipFill>
        <p:spPr>
          <a:xfrm>
            <a:off x="3732391" y="2255398"/>
            <a:ext cx="18501552" cy="3394866"/>
          </a:xfrm>
          <a:prstGeom prst="rect">
            <a:avLst/>
          </a:prstGeom>
          <a:ln w="12700">
            <a:miter lim="400000"/>
          </a:ln>
        </p:spPr>
      </p:pic>
      <p:sp>
        <p:nvSpPr>
          <p:cNvPr id="2918" name="٢٩ - ( ٥ × ٣ + ٣ × ٤)= ٢٩ - ( ١٥ + ١٢ )…"/>
          <p:cNvSpPr txBox="1"/>
          <p:nvPr/>
        </p:nvSpPr>
        <p:spPr>
          <a:xfrm>
            <a:off x="6038804" y="6713739"/>
            <a:ext cx="13683792" cy="465715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٢٩ - ( </a:t>
            </a:r>
            <a:r>
              <a:rPr>
                <a:solidFill>
                  <a:srgbClr val="982ABC"/>
                </a:solidFill>
              </a:rPr>
              <a:t>٥ ´ ٣</a:t>
            </a:r>
            <a:r>
              <a:t> +</a:t>
            </a:r>
            <a:r>
              <a:rPr>
                <a:solidFill>
                  <a:srgbClr val="982ABC"/>
                </a:solidFill>
              </a:rPr>
              <a:t> ٣ ´ ٤</a:t>
            </a:r>
            <a:r>
              <a:t>)= ٢٩ - ( ١٥ + ١٢ )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٢٩ - ٢٧ 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= ٢</a:t>
            </a:r>
          </a:p>
          <a:p>
            <a:pPr algn="ctr" rtl="0">
              <a:defRPr sz="5900">
                <a:solidFill>
                  <a:srgbClr val="0056D6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عدد القطع التي بقيت مع المعلمة : </a:t>
            </a:r>
            <a:r>
              <a:rPr>
                <a:solidFill>
                  <a:srgbClr val="99244F"/>
                </a:solidFill>
              </a:rPr>
              <a:t>قطعتين</a:t>
            </a:r>
          </a:p>
        </p:txBody>
      </p:sp>
      <p:grpSp>
        <p:nvGrpSpPr>
          <p:cNvPr id="2937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293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92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91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2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92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93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92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2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3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3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9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93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93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94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94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94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94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2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94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6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6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6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8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8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8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1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1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23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02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02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029" name="تجميع"/>
          <p:cNvGrpSpPr/>
          <p:nvPr/>
        </p:nvGrpSpPr>
        <p:grpSpPr>
          <a:xfrm>
            <a:off x="6374562" y="4381700"/>
            <a:ext cx="14550211" cy="3214977"/>
            <a:chOff x="0" y="0"/>
            <a:chExt cx="14550209" cy="3214975"/>
          </a:xfrm>
        </p:grpSpPr>
        <p:pic>
          <p:nvPicPr>
            <p:cNvPr id="3025" name="IMG_1015.png" descr="IMG_1015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54670" t="47099" r="21053" b="27731"/>
            <a:stretch>
              <a:fillRect/>
            </a:stretch>
          </p:blipFill>
          <p:spPr>
            <a:xfrm>
              <a:off x="7292326" y="0"/>
              <a:ext cx="5378396" cy="3214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6" name="IMG_1015.png" descr="IMG_1015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30360" t="45781" r="45363" b="29049"/>
            <a:stretch>
              <a:fillRect/>
            </a:stretch>
          </p:blipFill>
          <p:spPr>
            <a:xfrm>
              <a:off x="1913876" y="0"/>
              <a:ext cx="5378396" cy="3214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27" name="مريم"/>
            <p:cNvSpPr txBox="1"/>
            <p:nvPr/>
          </p:nvSpPr>
          <p:spPr>
            <a:xfrm>
              <a:off x="12473672" y="1884151"/>
              <a:ext cx="2076538" cy="11844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defRPr sz="7300">
                  <a:solidFill>
                    <a:srgbClr val="99244F"/>
                  </a:solidFill>
                  <a:latin typeface="Beirut Black"/>
                  <a:ea typeface="Beirut Black"/>
                  <a:cs typeface="Beirut Black"/>
                  <a:sym typeface="Beirut Black"/>
                </a:defRPr>
              </a:lvl1pPr>
            </a:lstStyle>
            <a:p>
              <a:pPr rtl="0">
                <a:defRPr/>
              </a:pPr>
              <a:r>
                <a:t>مريم</a:t>
              </a:r>
            </a:p>
          </p:txBody>
        </p:sp>
        <p:sp>
          <p:nvSpPr>
            <p:cNvPr id="3028" name="نوف"/>
            <p:cNvSpPr txBox="1"/>
            <p:nvPr/>
          </p:nvSpPr>
          <p:spPr>
            <a:xfrm>
              <a:off x="0" y="1884151"/>
              <a:ext cx="2076538" cy="9949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defRPr sz="7100">
                  <a:solidFill>
                    <a:srgbClr val="99244F"/>
                  </a:solidFill>
                  <a:latin typeface="Beirut Black"/>
                  <a:ea typeface="Beirut Black"/>
                  <a:cs typeface="Beirut Black"/>
                  <a:sym typeface="Beirut Black"/>
                </a:defRPr>
              </a:lvl1pPr>
            </a:lstStyle>
            <a:p>
              <a:pPr rtl="0">
                <a:defRPr/>
              </a:pPr>
              <a:r>
                <a:t>نوف</a:t>
              </a:r>
            </a:p>
          </p:txBody>
        </p:sp>
      </p:grpSp>
      <p:pic>
        <p:nvPicPr>
          <p:cNvPr id="3030" name="IMG_4196.png" descr="IMG_4196.png"/>
          <p:cNvPicPr>
            <a:picLocks noChangeAspect="1"/>
          </p:cNvPicPr>
          <p:nvPr/>
        </p:nvPicPr>
        <p:blipFill>
          <a:blip r:embed="rId12">
            <a:extLst/>
          </a:blip>
          <a:srcRect l="0" t="11648" r="0" b="14471"/>
          <a:stretch>
            <a:fillRect/>
          </a:stretch>
        </p:blipFill>
        <p:spPr>
          <a:xfrm>
            <a:off x="2252464" y="2121603"/>
            <a:ext cx="19878879" cy="25162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9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304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03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03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3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3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4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035" name="IMG_4594.jpeg" descr="IMG_459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36" name="IMG_4016.jpeg" descr="IMG_4016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37" name="صورة 20" descr="صورة 20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38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39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0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1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2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45" name="تجميع">
                  <a:hlinkClick r:id="rId2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04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4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48" name="Picture 2" descr="Picture 2">
              <a:hlinkClick r:id="rId3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05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7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7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7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8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8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9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1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1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129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12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8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13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3131" name="إجابة مريم صحيحة…"/>
          <p:cNvSpPr txBox="1"/>
          <p:nvPr/>
        </p:nvSpPr>
        <p:spPr>
          <a:xfrm>
            <a:off x="4069786" y="8752006"/>
            <a:ext cx="16244428" cy="25618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rtl="0">
              <a:defRPr sz="5900">
                <a:solidFill>
                  <a:srgbClr val="B92D5D"/>
                </a:solidFill>
                <a:latin typeface="STC Bold"/>
                <a:ea typeface="STC Bold"/>
                <a:cs typeface="STC Bold"/>
                <a:sym typeface="STC Bold"/>
              </a:defRPr>
            </a:pPr>
            <a:r>
              <a:t>إجابة مريم صحيحة</a:t>
            </a:r>
          </a:p>
          <a:p>
            <a:pPr algn="ctr" rtl="0">
              <a:defRPr sz="5900">
                <a:solidFill>
                  <a:srgbClr val="0056D6"/>
                </a:solidFill>
                <a:latin typeface="STC Bold"/>
                <a:ea typeface="STC Bold"/>
                <a:cs typeface="STC Bold"/>
                <a:sym typeface="STC Bold"/>
              </a:defRPr>
            </a:pPr>
            <a:r>
              <a:t>نوف لم تطرح و تجمع بالترتيب من اليمين إلى اليسار</a:t>
            </a:r>
          </a:p>
        </p:txBody>
      </p:sp>
      <p:grpSp>
        <p:nvGrpSpPr>
          <p:cNvPr id="3136" name="تجميع"/>
          <p:cNvGrpSpPr/>
          <p:nvPr/>
        </p:nvGrpSpPr>
        <p:grpSpPr>
          <a:xfrm>
            <a:off x="6374562" y="4381700"/>
            <a:ext cx="14550211" cy="3214977"/>
            <a:chOff x="0" y="0"/>
            <a:chExt cx="14550209" cy="3214975"/>
          </a:xfrm>
        </p:grpSpPr>
        <p:pic>
          <p:nvPicPr>
            <p:cNvPr id="3132" name="IMG_1015.png" descr="IMG_1015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54670" t="47099" r="21053" b="27731"/>
            <a:stretch>
              <a:fillRect/>
            </a:stretch>
          </p:blipFill>
          <p:spPr>
            <a:xfrm>
              <a:off x="7292326" y="0"/>
              <a:ext cx="5378396" cy="3214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3" name="IMG_1015.png" descr="IMG_1015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0360" t="45781" r="45363" b="29049"/>
            <a:stretch>
              <a:fillRect/>
            </a:stretch>
          </p:blipFill>
          <p:spPr>
            <a:xfrm>
              <a:off x="1913876" y="0"/>
              <a:ext cx="5378396" cy="3214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34" name="مريم"/>
            <p:cNvSpPr txBox="1"/>
            <p:nvPr/>
          </p:nvSpPr>
          <p:spPr>
            <a:xfrm>
              <a:off x="12473672" y="1884151"/>
              <a:ext cx="2076538" cy="11844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defRPr sz="7300">
                  <a:solidFill>
                    <a:srgbClr val="99244F"/>
                  </a:solidFill>
                  <a:latin typeface="Beirut Black"/>
                  <a:ea typeface="Beirut Black"/>
                  <a:cs typeface="Beirut Black"/>
                  <a:sym typeface="Beirut Black"/>
                </a:defRPr>
              </a:lvl1pPr>
            </a:lstStyle>
            <a:p>
              <a:pPr rtl="0">
                <a:defRPr/>
              </a:pPr>
              <a:r>
                <a:t>مريم</a:t>
              </a:r>
            </a:p>
          </p:txBody>
        </p:sp>
        <p:sp>
          <p:nvSpPr>
            <p:cNvPr id="3135" name="نوف"/>
            <p:cNvSpPr txBox="1"/>
            <p:nvPr/>
          </p:nvSpPr>
          <p:spPr>
            <a:xfrm>
              <a:off x="0" y="1884151"/>
              <a:ext cx="2076538" cy="9949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defRPr sz="7100">
                  <a:solidFill>
                    <a:srgbClr val="99244F"/>
                  </a:solidFill>
                  <a:latin typeface="Beirut Black"/>
                  <a:ea typeface="Beirut Black"/>
                  <a:cs typeface="Beirut Black"/>
                  <a:sym typeface="Beirut Black"/>
                </a:defRPr>
              </a:lvl1pPr>
            </a:lstStyle>
            <a:p>
              <a:pPr rtl="0">
                <a:defRPr/>
              </a:pPr>
              <a:r>
                <a:t>نوف</a:t>
              </a:r>
            </a:p>
          </p:txBody>
        </p:sp>
      </p:grpSp>
      <p:pic>
        <p:nvPicPr>
          <p:cNvPr id="3137" name="IMG_4196.png" descr="IMG_4196.png"/>
          <p:cNvPicPr>
            <a:picLocks noChangeAspect="1"/>
          </p:cNvPicPr>
          <p:nvPr/>
        </p:nvPicPr>
        <p:blipFill>
          <a:blip r:embed="rId11">
            <a:extLst/>
          </a:blip>
          <a:srcRect l="0" t="11648" r="0" b="14471"/>
          <a:stretch>
            <a:fillRect/>
          </a:stretch>
        </p:blipFill>
        <p:spPr>
          <a:xfrm>
            <a:off x="2252464" y="2121603"/>
            <a:ext cx="19878879" cy="25162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56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315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14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13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3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14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15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142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3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4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145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6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7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8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9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152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15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15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155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158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9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71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67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161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162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63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64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65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66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68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9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0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372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72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3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4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5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6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7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8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9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0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1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2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3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4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5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6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7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8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9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0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1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2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3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4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5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6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7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8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9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0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1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2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3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4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5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6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7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8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9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0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1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2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3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4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5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6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7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8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9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0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1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2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3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4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5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6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7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8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0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1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8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9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0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1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2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3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4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5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6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7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8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9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0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1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2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3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4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5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6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7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8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9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0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1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2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3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4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5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6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7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8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9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0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1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2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3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4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5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6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7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8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9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0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1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2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3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4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5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6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7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8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9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0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1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2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3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4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5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6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7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8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9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0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1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2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3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4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5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6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7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8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9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0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1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2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3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4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5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6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7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8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9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0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1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2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3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4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5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6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7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8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9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0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1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2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3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4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5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6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7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8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9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0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1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2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3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4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5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6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7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8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9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0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1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3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4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5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6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7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8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9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0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1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2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3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4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5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6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7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8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9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0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1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37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392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339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37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37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37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37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38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37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7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38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38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38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38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39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2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488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394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5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6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7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8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411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399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0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1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2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3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4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5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6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7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8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9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0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85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412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478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413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14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15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16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17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18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19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0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1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2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3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4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5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6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7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8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29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0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1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2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3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4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5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6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7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8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39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0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1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2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3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4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5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6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7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8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49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0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1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2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3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4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5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6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7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8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59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0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1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2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3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4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5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6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7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8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69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70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71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72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73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74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75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76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77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482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479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80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81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483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4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486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7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489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0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491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493" name="IMG_4176.jpeg" descr="IMG_4176.jpeg"/>
          <p:cNvPicPr>
            <a:picLocks noChangeAspect="1"/>
          </p:cNvPicPr>
          <p:nvPr/>
        </p:nvPicPr>
        <p:blipFill>
          <a:blip r:embed="rId4">
            <a:extLst/>
          </a:blip>
          <a:srcRect l="0" t="758" r="0" b="758"/>
          <a:stretch>
            <a:fillRect/>
          </a:stretch>
        </p:blipFill>
        <p:spPr>
          <a:xfrm>
            <a:off x="3275059" y="1998061"/>
            <a:ext cx="8669255" cy="10404381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494" name="IMG_4175.jpeg" descr="IMG_4175.jpeg"/>
          <p:cNvPicPr>
            <a:picLocks noChangeAspect="1"/>
          </p:cNvPicPr>
          <p:nvPr/>
        </p:nvPicPr>
        <p:blipFill>
          <a:blip r:embed="rId5">
            <a:extLst/>
          </a:blip>
          <a:srcRect l="0" t="1196" r="0" b="1196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49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2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718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497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8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501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499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0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502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3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4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5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6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7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8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9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0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1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2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3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4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5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6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7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8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9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0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1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2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3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4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5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6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7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8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9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0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1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2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3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4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5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6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7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8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9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0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1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2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3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4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5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6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7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8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9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0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1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2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3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4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5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6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7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8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9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0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1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2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3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4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5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6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7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8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9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0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1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2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3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4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5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6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7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8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9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0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1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2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3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4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5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6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7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8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9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0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1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2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3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4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5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6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7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8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9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0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1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2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3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4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607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605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06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610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608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09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613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611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12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614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617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615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16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618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19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0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1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2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3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4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5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6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7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8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9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0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1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2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3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4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5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6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7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8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9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0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1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2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3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4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5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6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7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8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9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0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1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2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3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4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5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6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7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8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9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0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1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2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3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4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5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6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7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8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9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0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1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2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3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4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5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6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7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8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9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0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1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2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83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715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684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85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86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87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88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89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0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1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2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3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4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5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6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7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8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9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0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1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2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3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4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5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6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7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8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9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10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11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12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13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14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716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7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721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719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20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833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3821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3819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3723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24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818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737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725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736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726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27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28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29" name="Google Shape;1146;p35"/>
                      <p:cNvSpPr/>
                      <p:nvPr/>
                    </p:nvSpPr>
                    <p:spPr>
                      <a:xfrm>
                        <a:off x="1468812" y="2207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30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31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32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33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34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35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817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740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738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739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741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42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43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44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45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46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47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48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49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0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1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2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3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4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5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6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7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8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59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0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1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2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3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4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5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6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7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8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69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0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1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2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3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4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5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6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7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8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79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0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1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2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3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4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5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6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7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8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89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0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1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2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3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4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5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6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7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8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799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00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01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02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03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04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05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06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07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08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816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809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815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810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811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812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813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814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820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832" name="تجميع"/>
            <p:cNvGrpSpPr/>
            <p:nvPr/>
          </p:nvGrpSpPr>
          <p:grpSpPr>
            <a:xfrm>
              <a:off x="5006888" y="2717791"/>
              <a:ext cx="3370620" cy="4808822"/>
              <a:chOff x="0" y="0"/>
              <a:chExt cx="3370618" cy="4808820"/>
            </a:xfrm>
          </p:grpSpPr>
          <p:sp>
            <p:nvSpPr>
              <p:cNvPr id="3822" name="سؤال"/>
              <p:cNvSpPr txBox="1"/>
              <p:nvPr/>
            </p:nvSpPr>
            <p:spPr>
              <a:xfrm>
                <a:off x="360579" y="0"/>
                <a:ext cx="2006462" cy="91632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823" name="صفحة"/>
              <p:cNvSpPr txBox="1"/>
              <p:nvPr/>
            </p:nvSpPr>
            <p:spPr>
              <a:xfrm>
                <a:off x="232022" y="2847033"/>
                <a:ext cx="2263575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824" name="٩ ،١٣ ،١٨ ،…"/>
              <p:cNvSpPr txBox="1"/>
              <p:nvPr/>
            </p:nvSpPr>
            <p:spPr>
              <a:xfrm>
                <a:off x="0" y="1163982"/>
                <a:ext cx="3370619" cy="184228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rtl="0"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pPr>
                <a:r>
                  <a:t>٩ ،١٣ ،١٨ ،</a:t>
                </a:r>
              </a:p>
              <a:p>
                <a:pPr algn="ctr" rtl="0"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pPr>
                <a:r>
                  <a:t> ٢٢  </a:t>
                </a:r>
              </a:p>
            </p:txBody>
          </p:sp>
          <p:sp>
            <p:nvSpPr>
              <p:cNvPr id="3825" name="٢٩"/>
              <p:cNvSpPr txBox="1"/>
              <p:nvPr/>
            </p:nvSpPr>
            <p:spPr>
              <a:xfrm>
                <a:off x="563749" y="3747574"/>
                <a:ext cx="2243121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٢٩</a:t>
                </a:r>
              </a:p>
            </p:txBody>
          </p:sp>
          <p:grpSp>
            <p:nvGrpSpPr>
              <p:cNvPr id="3828" name="تجميع"/>
              <p:cNvGrpSpPr/>
              <p:nvPr/>
            </p:nvGrpSpPr>
            <p:grpSpPr>
              <a:xfrm>
                <a:off x="2367039" y="3006267"/>
                <a:ext cx="641922" cy="687251"/>
                <a:chOff x="0" y="0"/>
                <a:chExt cx="641921" cy="687249"/>
              </a:xfrm>
            </p:grpSpPr>
            <p:sp>
              <p:nvSpPr>
                <p:cNvPr id="3826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27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831" name="تجميع"/>
              <p:cNvGrpSpPr/>
              <p:nvPr/>
            </p:nvGrpSpPr>
            <p:grpSpPr>
              <a:xfrm>
                <a:off x="2495596" y="198689"/>
                <a:ext cx="641922" cy="687251"/>
                <a:chOff x="0" y="0"/>
                <a:chExt cx="641921" cy="687249"/>
              </a:xfrm>
            </p:grpSpPr>
            <p:sp>
              <p:nvSpPr>
                <p:cNvPr id="3829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30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83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3835" name="كن صبوراً الدروس التي تتعلمها اليوم ستفيدك غداً"/>
          <p:cNvSpPr txBox="1"/>
          <p:nvPr/>
        </p:nvSpPr>
        <p:spPr>
          <a:xfrm>
            <a:off x="6443117" y="10976643"/>
            <a:ext cx="11926703" cy="9361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كن صبوراً الدروس التي تتعلمها اليوم ستفيدك غداً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757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8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816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760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6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19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817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graphicFrame>
        <p:nvGraphicFramePr>
          <p:cNvPr id="8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821" name="IMG_1007.png" descr="IMG_1007.png"/>
          <p:cNvPicPr>
            <a:picLocks noChangeAspect="1"/>
          </p:cNvPicPr>
          <p:nvPr/>
        </p:nvPicPr>
        <p:blipFill>
          <a:blip r:embed="rId10">
            <a:extLst/>
          </a:blip>
          <a:srcRect l="28537" t="66215" r="26077" b="12938"/>
          <a:stretch>
            <a:fillRect/>
          </a:stretch>
        </p:blipFill>
        <p:spPr>
          <a:xfrm>
            <a:off x="9881196" y="7356642"/>
            <a:ext cx="7034663" cy="3655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IMG_1007.png" descr="IMG_1007.png"/>
          <p:cNvPicPr>
            <a:picLocks noChangeAspect="1"/>
          </p:cNvPicPr>
          <p:nvPr/>
        </p:nvPicPr>
        <p:blipFill>
          <a:blip r:embed="rId10">
            <a:extLst/>
          </a:blip>
          <a:srcRect l="9634" t="31137" r="25538" b="52264"/>
          <a:stretch>
            <a:fillRect/>
          </a:stretch>
        </p:blipFill>
        <p:spPr>
          <a:xfrm>
            <a:off x="8314190" y="2679041"/>
            <a:ext cx="9176250" cy="26579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1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83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82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82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2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82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3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827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8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9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830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31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32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33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34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37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83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3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40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1" grpId="1"/>
      <p:bldP build="whole" bldLvl="1" animBg="1" rev="0" advAuto="0" spid="82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4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020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71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46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09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72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19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910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5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6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7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8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9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0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1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2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3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4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5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6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7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8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9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0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1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2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3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4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5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6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7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8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9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0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1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2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3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4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5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6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7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8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02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022" name="IMG_1008.png" descr="IMG_1008.png"/>
          <p:cNvPicPr>
            <a:picLocks noChangeAspect="1"/>
          </p:cNvPicPr>
          <p:nvPr/>
        </p:nvPicPr>
        <p:blipFill>
          <a:blip r:embed="rId10">
            <a:extLst/>
          </a:blip>
          <a:srcRect l="9232" t="13515" r="6789" b="64548"/>
          <a:stretch>
            <a:fillRect/>
          </a:stretch>
        </p:blipFill>
        <p:spPr>
          <a:xfrm>
            <a:off x="7190180" y="1820719"/>
            <a:ext cx="15657117" cy="221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8363"/>
                </a:lnTo>
                <a:lnTo>
                  <a:pt x="3339" y="18324"/>
                </a:lnTo>
                <a:cubicBezTo>
                  <a:pt x="7125" y="18280"/>
                  <a:pt x="8419" y="18336"/>
                  <a:pt x="8453" y="18537"/>
                </a:cubicBezTo>
                <a:cubicBezTo>
                  <a:pt x="8470" y="18638"/>
                  <a:pt x="8481" y="19509"/>
                  <a:pt x="8486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3" name="IMG_1008.png" descr="IMG_1008.png"/>
          <p:cNvPicPr>
            <a:picLocks noChangeAspect="1"/>
          </p:cNvPicPr>
          <p:nvPr/>
        </p:nvPicPr>
        <p:blipFill>
          <a:blip r:embed="rId10">
            <a:extLst/>
          </a:blip>
          <a:srcRect l="45084" t="37808" r="7738" b="0"/>
          <a:stretch>
            <a:fillRect/>
          </a:stretch>
        </p:blipFill>
        <p:spPr>
          <a:xfrm>
            <a:off x="11948836" y="4535442"/>
            <a:ext cx="10428651" cy="7460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" name="IMG_1008.png" descr="IMG_1008.png"/>
          <p:cNvPicPr>
            <a:picLocks noChangeAspect="1"/>
          </p:cNvPicPr>
          <p:nvPr/>
        </p:nvPicPr>
        <p:blipFill>
          <a:blip r:embed="rId10">
            <a:extLst/>
          </a:blip>
          <a:srcRect l="2297" t="30379" r="53988" b="0"/>
          <a:stretch>
            <a:fillRect/>
          </a:stretch>
        </p:blipFill>
        <p:spPr>
          <a:xfrm>
            <a:off x="3633739" y="5355063"/>
            <a:ext cx="7361162" cy="63620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5400" dir="5400000">
              <a:srgbClr val="000000">
                <a:alpha val="75000"/>
              </a:srgbClr>
            </a:outerShdw>
          </a:effectLst>
        </p:spPr>
      </p:pic>
      <p:grpSp>
        <p:nvGrpSpPr>
          <p:cNvPr id="1043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04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02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02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2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2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4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02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3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3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3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3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4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3" grpId="3"/>
      <p:bldP build="whole" bldLvl="1" animBg="1" rev="0" advAuto="0" spid="1022" grpId="1"/>
      <p:bldP build="whole" bldLvl="1" animBg="1" rev="0" advAuto="0" spid="102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45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6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222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73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48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1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2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11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74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21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112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0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1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2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3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4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5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6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7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8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9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0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1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2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3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4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5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6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7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8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9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0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22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24" name="IMG_4178.png" descr="IMG_4178.png"/>
          <p:cNvPicPr>
            <a:picLocks noChangeAspect="1"/>
          </p:cNvPicPr>
          <p:nvPr/>
        </p:nvPicPr>
        <p:blipFill>
          <a:blip r:embed="rId10">
            <a:extLst/>
          </a:blip>
          <a:srcRect l="3347" t="0" r="4284" b="2720"/>
          <a:stretch>
            <a:fillRect/>
          </a:stretch>
        </p:blipFill>
        <p:spPr>
          <a:xfrm>
            <a:off x="3560688" y="2749508"/>
            <a:ext cx="16374553" cy="90599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3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24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2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2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2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2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4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2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3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3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3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3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4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245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58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253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57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254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5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6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59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5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6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7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8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82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80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1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pSp>
        <p:nvGrpSpPr>
          <p:cNvPr id="128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283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84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2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1287" name="استعمال ترتيب العمليات"/>
          <p:cNvSpPr txBox="1"/>
          <p:nvPr/>
        </p:nvSpPr>
        <p:spPr>
          <a:xfrm>
            <a:off x="14607347" y="1717389"/>
            <a:ext cx="7844062" cy="152331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7112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>
            <a:lvl1pPr algn="ctr" defTabSz="1828800">
              <a:defRPr sz="6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استعمال ترتيب العمليات</a:t>
            </a:r>
          </a:p>
        </p:txBody>
      </p:sp>
      <p:pic>
        <p:nvPicPr>
          <p:cNvPr id="1288" name="IMG_1010.png" descr="IMG_1010.png"/>
          <p:cNvPicPr>
            <a:picLocks noChangeAspect="1"/>
          </p:cNvPicPr>
          <p:nvPr/>
        </p:nvPicPr>
        <p:blipFill>
          <a:blip r:embed="rId10">
            <a:extLst/>
          </a:blip>
          <a:srcRect l="42169" t="20776" r="5463" b="66727"/>
          <a:stretch>
            <a:fillRect/>
          </a:stretch>
        </p:blipFill>
        <p:spPr>
          <a:xfrm>
            <a:off x="15018738" y="3258076"/>
            <a:ext cx="8487984" cy="14147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1" name="تجميع"/>
          <p:cNvGrpSpPr/>
          <p:nvPr/>
        </p:nvGrpSpPr>
        <p:grpSpPr>
          <a:xfrm>
            <a:off x="14903476" y="4949775"/>
            <a:ext cx="5888271" cy="1699028"/>
            <a:chOff x="0" y="0"/>
            <a:chExt cx="5888270" cy="1699026"/>
          </a:xfrm>
        </p:grpSpPr>
        <p:pic>
          <p:nvPicPr>
            <p:cNvPr id="1289" name="pasted-image.jpeg" descr="pasted-image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1764" t="3420" r="4976" b="3430"/>
            <a:stretch>
              <a:fillRect/>
            </a:stretch>
          </p:blipFill>
          <p:spPr>
            <a:xfrm>
              <a:off x="4097404" y="0"/>
              <a:ext cx="1701019" cy="16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98" fill="norm" stroke="1" extrusionOk="0">
                  <a:moveTo>
                    <a:pt x="7637" y="0"/>
                  </a:moveTo>
                  <a:cubicBezTo>
                    <a:pt x="7026" y="179"/>
                    <a:pt x="6414" y="402"/>
                    <a:pt x="5740" y="737"/>
                  </a:cubicBezTo>
                  <a:cubicBezTo>
                    <a:pt x="2921" y="2135"/>
                    <a:pt x="694" y="5071"/>
                    <a:pt x="141" y="8117"/>
                  </a:cubicBezTo>
                  <a:cubicBezTo>
                    <a:pt x="-152" y="9728"/>
                    <a:pt x="31" y="12469"/>
                    <a:pt x="521" y="13853"/>
                  </a:cubicBezTo>
                  <a:cubicBezTo>
                    <a:pt x="1810" y="17500"/>
                    <a:pt x="5007" y="20481"/>
                    <a:pt x="8567" y="21350"/>
                  </a:cubicBezTo>
                  <a:cubicBezTo>
                    <a:pt x="9265" y="21520"/>
                    <a:pt x="10224" y="21600"/>
                    <a:pt x="11180" y="21597"/>
                  </a:cubicBezTo>
                  <a:cubicBezTo>
                    <a:pt x="12135" y="21595"/>
                    <a:pt x="13086" y="21509"/>
                    <a:pt x="13762" y="21335"/>
                  </a:cubicBezTo>
                  <a:cubicBezTo>
                    <a:pt x="15734" y="20827"/>
                    <a:pt x="17251" y="19951"/>
                    <a:pt x="18711" y="18480"/>
                  </a:cubicBezTo>
                  <a:cubicBezTo>
                    <a:pt x="20063" y="17117"/>
                    <a:pt x="20974" y="15548"/>
                    <a:pt x="21448" y="13818"/>
                  </a:cubicBezTo>
                  <a:lnTo>
                    <a:pt x="21448" y="8006"/>
                  </a:lnTo>
                  <a:cubicBezTo>
                    <a:pt x="20957" y="6125"/>
                    <a:pt x="20000" y="4428"/>
                    <a:pt x="18611" y="3057"/>
                  </a:cubicBezTo>
                  <a:cubicBezTo>
                    <a:pt x="16985" y="1452"/>
                    <a:pt x="15401" y="484"/>
                    <a:pt x="13582" y="0"/>
                  </a:cubicBezTo>
                  <a:lnTo>
                    <a:pt x="763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90" name="IMG_1010.png" descr="IMG_1010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71723" t="33608" r="0" b="58086"/>
            <a:stretch>
              <a:fillRect/>
            </a:stretch>
          </p:blipFill>
          <p:spPr>
            <a:xfrm>
              <a:off x="0" y="357631"/>
              <a:ext cx="5888271" cy="1208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92" name="IMG_1010.png" descr="IMG_1010.png"/>
          <p:cNvPicPr>
            <a:picLocks noChangeAspect="1"/>
          </p:cNvPicPr>
          <p:nvPr/>
        </p:nvPicPr>
        <p:blipFill>
          <a:blip r:embed="rId10">
            <a:extLst/>
          </a:blip>
          <a:srcRect l="55230" t="42529" r="7685" b="33221"/>
          <a:stretch>
            <a:fillRect/>
          </a:stretch>
        </p:blipFill>
        <p:spPr>
          <a:xfrm>
            <a:off x="5021727" y="4330993"/>
            <a:ext cx="7030901" cy="3211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3" name="IMG_1010.png" descr="IMG_1010.png"/>
          <p:cNvPicPr>
            <a:picLocks noChangeAspect="1"/>
          </p:cNvPicPr>
          <p:nvPr/>
        </p:nvPicPr>
        <p:blipFill>
          <a:blip r:embed="rId10">
            <a:extLst/>
          </a:blip>
          <a:srcRect l="0" t="42529" r="57196" b="31510"/>
          <a:stretch>
            <a:fillRect/>
          </a:stretch>
        </p:blipFill>
        <p:spPr>
          <a:xfrm>
            <a:off x="5677846" y="8756021"/>
            <a:ext cx="7174509" cy="30392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6" name="تجميع"/>
          <p:cNvGrpSpPr/>
          <p:nvPr/>
        </p:nvGrpSpPr>
        <p:grpSpPr>
          <a:xfrm>
            <a:off x="14305739" y="8530340"/>
            <a:ext cx="6334769" cy="1745461"/>
            <a:chOff x="0" y="0"/>
            <a:chExt cx="6334767" cy="1745459"/>
          </a:xfrm>
        </p:grpSpPr>
        <p:pic>
          <p:nvPicPr>
            <p:cNvPr id="1294" name="pasted-image.jpeg" descr="pasted-image.jpe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414" t="424" r="3338" b="3693"/>
            <a:stretch>
              <a:fillRect/>
            </a:stretch>
          </p:blipFill>
          <p:spPr>
            <a:xfrm>
              <a:off x="4507122" y="0"/>
              <a:ext cx="1736726" cy="174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10543" y="0"/>
                  </a:moveTo>
                  <a:cubicBezTo>
                    <a:pt x="10072" y="23"/>
                    <a:pt x="9727" y="46"/>
                    <a:pt x="9675" y="73"/>
                  </a:cubicBezTo>
                  <a:cubicBezTo>
                    <a:pt x="9496" y="166"/>
                    <a:pt x="8880" y="335"/>
                    <a:pt x="8302" y="449"/>
                  </a:cubicBezTo>
                  <a:cubicBezTo>
                    <a:pt x="4554" y="1195"/>
                    <a:pt x="1212" y="4506"/>
                    <a:pt x="459" y="8218"/>
                  </a:cubicBezTo>
                  <a:cubicBezTo>
                    <a:pt x="343" y="8790"/>
                    <a:pt x="173" y="9404"/>
                    <a:pt x="79" y="9581"/>
                  </a:cubicBezTo>
                  <a:cubicBezTo>
                    <a:pt x="50" y="9635"/>
                    <a:pt x="24" y="10001"/>
                    <a:pt x="0" y="10499"/>
                  </a:cubicBezTo>
                  <a:cubicBezTo>
                    <a:pt x="24" y="10951"/>
                    <a:pt x="50" y="11291"/>
                    <a:pt x="79" y="11345"/>
                  </a:cubicBezTo>
                  <a:cubicBezTo>
                    <a:pt x="174" y="11521"/>
                    <a:pt x="343" y="12162"/>
                    <a:pt x="454" y="12771"/>
                  </a:cubicBezTo>
                  <a:cubicBezTo>
                    <a:pt x="718" y="14211"/>
                    <a:pt x="1551" y="15952"/>
                    <a:pt x="2621" y="17300"/>
                  </a:cubicBezTo>
                  <a:cubicBezTo>
                    <a:pt x="4344" y="19472"/>
                    <a:pt x="6754" y="20896"/>
                    <a:pt x="9541" y="21389"/>
                  </a:cubicBezTo>
                  <a:cubicBezTo>
                    <a:pt x="10731" y="21600"/>
                    <a:pt x="12881" y="21458"/>
                    <a:pt x="14156" y="21087"/>
                  </a:cubicBezTo>
                  <a:cubicBezTo>
                    <a:pt x="18605" y="19793"/>
                    <a:pt x="21600" y="15778"/>
                    <a:pt x="21600" y="11110"/>
                  </a:cubicBezTo>
                  <a:cubicBezTo>
                    <a:pt x="21600" y="8106"/>
                    <a:pt x="20591" y="5756"/>
                    <a:pt x="18332" y="3513"/>
                  </a:cubicBezTo>
                  <a:cubicBezTo>
                    <a:pt x="16615" y="1807"/>
                    <a:pt x="14819" y="809"/>
                    <a:pt x="12809" y="449"/>
                  </a:cubicBezTo>
                  <a:cubicBezTo>
                    <a:pt x="12140" y="330"/>
                    <a:pt x="11448" y="159"/>
                    <a:pt x="11269" y="68"/>
                  </a:cubicBezTo>
                  <a:cubicBezTo>
                    <a:pt x="11219" y="43"/>
                    <a:pt x="10938" y="22"/>
                    <a:pt x="1054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95" name="IMG_1010.png" descr="IMG_1010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1341" t="33608" r="47993" b="58187"/>
            <a:stretch>
              <a:fillRect/>
            </a:stretch>
          </p:blipFill>
          <p:spPr>
            <a:xfrm>
              <a:off x="0" y="357189"/>
              <a:ext cx="6334768" cy="1183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97" name="سهم"/>
          <p:cNvSpPr/>
          <p:nvPr/>
        </p:nvSpPr>
        <p:spPr>
          <a:xfrm rot="10740000">
            <a:off x="13184244" y="5236218"/>
            <a:ext cx="1702600" cy="979829"/>
          </a:xfrm>
          <a:prstGeom prst="rightArrow">
            <a:avLst>
              <a:gd name="adj1" fmla="val 44943"/>
              <a:gd name="adj2" fmla="val 85698"/>
            </a:avLst>
          </a:prstGeom>
          <a:solidFill>
            <a:srgbClr val="DEC5D3"/>
          </a:solidFill>
          <a:ln w="25400">
            <a:solidFill>
              <a:srgbClr val="C7597D"/>
            </a:solidFill>
            <a:miter/>
          </a:ln>
        </p:spPr>
        <p:txBody>
          <a:bodyPr tIns="91439" bIns="91439" anchor="ctr"/>
          <a:lstStyle/>
          <a:p>
            <a:pPr algn="r" defTabSz="1828800" rt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8" name="سهم"/>
          <p:cNvSpPr/>
          <p:nvPr/>
        </p:nvSpPr>
        <p:spPr>
          <a:xfrm rot="10740000">
            <a:off x="13033004" y="8913103"/>
            <a:ext cx="1702600" cy="979828"/>
          </a:xfrm>
          <a:prstGeom prst="rightArrow">
            <a:avLst>
              <a:gd name="adj1" fmla="val 44943"/>
              <a:gd name="adj2" fmla="val 85698"/>
            </a:avLst>
          </a:prstGeom>
          <a:solidFill>
            <a:srgbClr val="DEC5D3"/>
          </a:solidFill>
          <a:ln w="25400">
            <a:solidFill>
              <a:srgbClr val="C7597D"/>
            </a:solidFill>
            <a:miter/>
          </a:ln>
        </p:spPr>
        <p:txBody>
          <a:bodyPr tIns="91439" bIns="91439" anchor="ctr"/>
          <a:lstStyle/>
          <a:p>
            <a:pPr algn="r" defTabSz="1828800" rt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317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31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0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9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0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0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1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303" name="IMG_4594.jpeg" descr="IMG_459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4" name="IMG_4016.jpeg" descr="IMG_4016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5" name="صورة 20" descr="صورة 20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06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7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8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9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0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13" name="تجميع">
                  <a:hlinkClick r:id="rId2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1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1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16" name="Picture 2" descr="Picture 2">
              <a:hlinkClick r:id="rId3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1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7" grpId="4"/>
      <p:bldP build="whole" bldLvl="1" animBg="1" rev="0" advAuto="0" spid="1287" grpId="1"/>
      <p:bldP build="whole" bldLvl="1" animBg="1" rev="0" advAuto="0" spid="1288" grpId="2"/>
      <p:bldP build="whole" bldLvl="1" animBg="1" rev="0" advAuto="0" spid="1296" grpId="6"/>
      <p:bldP build="whole" bldLvl="1" animBg="1" rev="0" advAuto="0" spid="1291" grpId="3"/>
      <p:bldP build="whole" bldLvl="1" animBg="1" rev="0" advAuto="0" spid="1292" grpId="5"/>
      <p:bldP build="whole" bldLvl="1" animBg="1" rev="0" advAuto="0" spid="1298" grpId="7"/>
      <p:bldP build="whole" bldLvl="1" animBg="1" rev="0" advAuto="0" spid="1293" grpId="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31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2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32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32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2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0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2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4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4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4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6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6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6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9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9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03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0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40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05" name="IMG_4180.png" descr="IMG_418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87778" y="2129511"/>
            <a:ext cx="15489698" cy="32724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4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42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0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0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0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0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2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10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1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2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13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4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5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6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7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20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1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1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23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2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4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4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4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6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6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6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9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9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0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0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0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06" name="IMG_4189.png" descr="IMG_4189.png"/>
          <p:cNvPicPr>
            <a:picLocks noChangeAspect="1"/>
          </p:cNvPicPr>
          <p:nvPr/>
        </p:nvPicPr>
        <p:blipFill>
          <a:blip r:embed="rId10">
            <a:extLst/>
          </a:blip>
          <a:srcRect l="4067" t="7374" r="4067" b="30569"/>
          <a:stretch>
            <a:fillRect/>
          </a:stretch>
        </p:blipFill>
        <p:spPr>
          <a:xfrm>
            <a:off x="3104157" y="2281444"/>
            <a:ext cx="18175565" cy="85759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5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52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1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0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0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0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2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1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1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2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1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2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2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527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540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535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39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536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7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8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41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56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pSp>
        <p:nvGrpSpPr>
          <p:cNvPr id="156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565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66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56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1569" name="الأقواس و الأسس"/>
          <p:cNvSpPr txBox="1"/>
          <p:nvPr/>
        </p:nvSpPr>
        <p:spPr>
          <a:xfrm>
            <a:off x="16499754" y="1682190"/>
            <a:ext cx="6257188" cy="152331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7112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>
            <a:lvl1pPr algn="ctr" defTabSz="1828800">
              <a:defRPr sz="6000">
                <a:solidFill>
                  <a:srgbClr val="0042A9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الأقواس و الأسس</a:t>
            </a:r>
          </a:p>
        </p:txBody>
      </p:sp>
      <p:pic>
        <p:nvPicPr>
          <p:cNvPr id="1570" name="IMG_1011.png" descr="IMG_1011.png"/>
          <p:cNvPicPr>
            <a:picLocks noChangeAspect="1"/>
          </p:cNvPicPr>
          <p:nvPr/>
        </p:nvPicPr>
        <p:blipFill>
          <a:blip r:embed="rId10">
            <a:extLst/>
          </a:blip>
          <a:srcRect l="47349" t="11485" r="16829" b="79398"/>
          <a:stretch>
            <a:fillRect/>
          </a:stretch>
        </p:blipFill>
        <p:spPr>
          <a:xfrm>
            <a:off x="9492098" y="2014447"/>
            <a:ext cx="7681110" cy="13653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5" name="تجميع"/>
          <p:cNvGrpSpPr/>
          <p:nvPr/>
        </p:nvGrpSpPr>
        <p:grpSpPr>
          <a:xfrm>
            <a:off x="13164946" y="8239082"/>
            <a:ext cx="6034306" cy="1409392"/>
            <a:chOff x="-242282" y="-204631"/>
            <a:chExt cx="6034304" cy="1409391"/>
          </a:xfrm>
        </p:grpSpPr>
        <p:pic>
          <p:nvPicPr>
            <p:cNvPr id="1571" name="pasted-image.jpeg" descr="pasted-image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14" t="424" r="3325" b="3695"/>
            <a:stretch>
              <a:fillRect/>
            </a:stretch>
          </p:blipFill>
          <p:spPr>
            <a:xfrm>
              <a:off x="4418834" y="-204632"/>
              <a:ext cx="1373188" cy="137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10544" y="0"/>
                  </a:moveTo>
                  <a:cubicBezTo>
                    <a:pt x="10073" y="23"/>
                    <a:pt x="9729" y="47"/>
                    <a:pt x="9676" y="74"/>
                  </a:cubicBezTo>
                  <a:cubicBezTo>
                    <a:pt x="9498" y="167"/>
                    <a:pt x="8880" y="336"/>
                    <a:pt x="8303" y="451"/>
                  </a:cubicBezTo>
                  <a:cubicBezTo>
                    <a:pt x="4555" y="1197"/>
                    <a:pt x="1215" y="4508"/>
                    <a:pt x="462" y="8220"/>
                  </a:cubicBezTo>
                  <a:cubicBezTo>
                    <a:pt x="346" y="8792"/>
                    <a:pt x="169" y="9402"/>
                    <a:pt x="75" y="9579"/>
                  </a:cubicBezTo>
                  <a:cubicBezTo>
                    <a:pt x="46" y="9633"/>
                    <a:pt x="24" y="10002"/>
                    <a:pt x="0" y="10500"/>
                  </a:cubicBezTo>
                  <a:cubicBezTo>
                    <a:pt x="24" y="10952"/>
                    <a:pt x="52" y="11287"/>
                    <a:pt x="81" y="11341"/>
                  </a:cubicBezTo>
                  <a:cubicBezTo>
                    <a:pt x="177" y="11517"/>
                    <a:pt x="344" y="12165"/>
                    <a:pt x="456" y="12774"/>
                  </a:cubicBezTo>
                  <a:cubicBezTo>
                    <a:pt x="719" y="14214"/>
                    <a:pt x="1552" y="15950"/>
                    <a:pt x="2622" y="17298"/>
                  </a:cubicBezTo>
                  <a:cubicBezTo>
                    <a:pt x="4344" y="19470"/>
                    <a:pt x="6752" y="20896"/>
                    <a:pt x="9539" y="21389"/>
                  </a:cubicBezTo>
                  <a:cubicBezTo>
                    <a:pt x="10728" y="21600"/>
                    <a:pt x="12877" y="21458"/>
                    <a:pt x="14152" y="21087"/>
                  </a:cubicBezTo>
                  <a:cubicBezTo>
                    <a:pt x="18600" y="19793"/>
                    <a:pt x="21600" y="15780"/>
                    <a:pt x="21600" y="11112"/>
                  </a:cubicBezTo>
                  <a:cubicBezTo>
                    <a:pt x="21600" y="8108"/>
                    <a:pt x="20587" y="5754"/>
                    <a:pt x="18329" y="3510"/>
                  </a:cubicBezTo>
                  <a:cubicBezTo>
                    <a:pt x="16611" y="1804"/>
                    <a:pt x="14820" y="811"/>
                    <a:pt x="12810" y="451"/>
                  </a:cubicBezTo>
                  <a:cubicBezTo>
                    <a:pt x="12142" y="332"/>
                    <a:pt x="11447" y="159"/>
                    <a:pt x="11268" y="68"/>
                  </a:cubicBezTo>
                  <a:cubicBezTo>
                    <a:pt x="11218" y="42"/>
                    <a:pt x="10938" y="22"/>
                    <a:pt x="10544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1574" name="تجميع"/>
            <p:cNvGrpSpPr/>
            <p:nvPr/>
          </p:nvGrpSpPr>
          <p:grpSpPr>
            <a:xfrm>
              <a:off x="-242283" y="-172122"/>
              <a:ext cx="5613368" cy="1376882"/>
              <a:chOff x="-356582" y="-186336"/>
              <a:chExt cx="5613367" cy="1376881"/>
            </a:xfrm>
          </p:grpSpPr>
          <p:pic>
            <p:nvPicPr>
              <p:cNvPr id="1572" name="pasted-image.jpeg" descr="pasted-image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1753" t="1747" r="3295" b="3414"/>
              <a:stretch>
                <a:fillRect/>
              </a:stretch>
            </p:blipFill>
            <p:spPr>
              <a:xfrm>
                <a:off x="3878265" y="-186337"/>
                <a:ext cx="1378520" cy="1376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588" fill="norm" stroke="1" extrusionOk="0">
                    <a:moveTo>
                      <a:pt x="9569" y="14"/>
                    </a:moveTo>
                    <a:cubicBezTo>
                      <a:pt x="8165" y="84"/>
                      <a:pt x="7038" y="411"/>
                      <a:pt x="5641" y="1103"/>
                    </a:cubicBezTo>
                    <a:cubicBezTo>
                      <a:pt x="2872" y="2476"/>
                      <a:pt x="682" y="5362"/>
                      <a:pt x="138" y="8353"/>
                    </a:cubicBezTo>
                    <a:cubicBezTo>
                      <a:pt x="-149" y="9934"/>
                      <a:pt x="28" y="12625"/>
                      <a:pt x="509" y="13984"/>
                    </a:cubicBezTo>
                    <a:cubicBezTo>
                      <a:pt x="1776" y="17565"/>
                      <a:pt x="4922" y="20486"/>
                      <a:pt x="8420" y="21340"/>
                    </a:cubicBezTo>
                    <a:cubicBezTo>
                      <a:pt x="9105" y="21507"/>
                      <a:pt x="10051" y="21591"/>
                      <a:pt x="10989" y="21588"/>
                    </a:cubicBezTo>
                    <a:cubicBezTo>
                      <a:pt x="11928" y="21586"/>
                      <a:pt x="12858" y="21498"/>
                      <a:pt x="13521" y="21327"/>
                    </a:cubicBezTo>
                    <a:cubicBezTo>
                      <a:pt x="15459" y="20829"/>
                      <a:pt x="16948" y="19971"/>
                      <a:pt x="18382" y="18527"/>
                    </a:cubicBezTo>
                    <a:cubicBezTo>
                      <a:pt x="20408" y="16485"/>
                      <a:pt x="21451" y="13980"/>
                      <a:pt x="21451" y="11141"/>
                    </a:cubicBezTo>
                    <a:cubicBezTo>
                      <a:pt x="21451" y="8137"/>
                      <a:pt x="20332" y="5409"/>
                      <a:pt x="18283" y="3387"/>
                    </a:cubicBezTo>
                    <a:cubicBezTo>
                      <a:pt x="16050" y="1185"/>
                      <a:pt x="13907" y="180"/>
                      <a:pt x="11088" y="27"/>
                    </a:cubicBezTo>
                    <a:cubicBezTo>
                      <a:pt x="10538" y="-3"/>
                      <a:pt x="10037" y="-9"/>
                      <a:pt x="9569" y="14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73" name="IMG_1011.png" descr="IMG_1011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66059" t="49187" r="14366" b="45100"/>
              <a:stretch>
                <a:fillRect/>
              </a:stretch>
            </p:blipFill>
            <p:spPr>
              <a:xfrm>
                <a:off x="-356583" y="65006"/>
                <a:ext cx="5397733" cy="11003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576" name="IMG_1011.png" descr="IMG_1011.png"/>
          <p:cNvPicPr>
            <a:picLocks noChangeAspect="1"/>
          </p:cNvPicPr>
          <p:nvPr/>
        </p:nvPicPr>
        <p:blipFill>
          <a:blip r:embed="rId10">
            <a:extLst/>
          </a:blip>
          <a:srcRect l="32438" t="55251" r="18461" b="25764"/>
          <a:stretch>
            <a:fillRect/>
          </a:stretch>
        </p:blipFill>
        <p:spPr>
          <a:xfrm>
            <a:off x="7787016" y="9772182"/>
            <a:ext cx="11709205" cy="31622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1" name="تجميع"/>
          <p:cNvGrpSpPr/>
          <p:nvPr/>
        </p:nvGrpSpPr>
        <p:grpSpPr>
          <a:xfrm>
            <a:off x="10886701" y="3499309"/>
            <a:ext cx="7266636" cy="1326547"/>
            <a:chOff x="0" y="0"/>
            <a:chExt cx="7266635" cy="1326546"/>
          </a:xfrm>
        </p:grpSpPr>
        <p:grpSp>
          <p:nvGrpSpPr>
            <p:cNvPr id="1579" name="تجميع"/>
            <p:cNvGrpSpPr/>
            <p:nvPr/>
          </p:nvGrpSpPr>
          <p:grpSpPr>
            <a:xfrm>
              <a:off x="5471903" y="-1"/>
              <a:ext cx="1794733" cy="1326548"/>
              <a:chOff x="18" y="0"/>
              <a:chExt cx="1794731" cy="1326546"/>
            </a:xfrm>
          </p:grpSpPr>
          <p:pic>
            <p:nvPicPr>
              <p:cNvPr id="1577" name="pasted-image.jpeg" descr="pasted-image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14" t="424" r="3318" b="3708"/>
              <a:stretch>
                <a:fillRect/>
              </a:stretch>
            </p:blipFill>
            <p:spPr>
              <a:xfrm>
                <a:off x="474347" y="0"/>
                <a:ext cx="1320404" cy="1326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9" fill="norm" stroke="1" extrusionOk="0">
                    <a:moveTo>
                      <a:pt x="10544" y="0"/>
                    </a:moveTo>
                    <a:cubicBezTo>
                      <a:pt x="10073" y="23"/>
                      <a:pt x="9726" y="43"/>
                      <a:pt x="9674" y="71"/>
                    </a:cubicBezTo>
                    <a:cubicBezTo>
                      <a:pt x="9495" y="164"/>
                      <a:pt x="8875" y="335"/>
                      <a:pt x="8297" y="450"/>
                    </a:cubicBezTo>
                    <a:cubicBezTo>
                      <a:pt x="4550" y="1196"/>
                      <a:pt x="1214" y="4504"/>
                      <a:pt x="461" y="8216"/>
                    </a:cubicBezTo>
                    <a:cubicBezTo>
                      <a:pt x="345" y="8788"/>
                      <a:pt x="172" y="9409"/>
                      <a:pt x="78" y="9586"/>
                    </a:cubicBezTo>
                    <a:cubicBezTo>
                      <a:pt x="49" y="9639"/>
                      <a:pt x="24" y="10006"/>
                      <a:pt x="0" y="10505"/>
                    </a:cubicBezTo>
                    <a:cubicBezTo>
                      <a:pt x="24" y="10957"/>
                      <a:pt x="49" y="11293"/>
                      <a:pt x="78" y="11347"/>
                    </a:cubicBezTo>
                    <a:cubicBezTo>
                      <a:pt x="173" y="11524"/>
                      <a:pt x="343" y="12165"/>
                      <a:pt x="454" y="12775"/>
                    </a:cubicBezTo>
                    <a:cubicBezTo>
                      <a:pt x="718" y="14215"/>
                      <a:pt x="1553" y="15952"/>
                      <a:pt x="2623" y="17301"/>
                    </a:cubicBezTo>
                    <a:cubicBezTo>
                      <a:pt x="4345" y="19473"/>
                      <a:pt x="6750" y="20896"/>
                      <a:pt x="9537" y="21389"/>
                    </a:cubicBezTo>
                    <a:cubicBezTo>
                      <a:pt x="10727" y="21600"/>
                      <a:pt x="12878" y="21465"/>
                      <a:pt x="14153" y="21094"/>
                    </a:cubicBezTo>
                    <a:cubicBezTo>
                      <a:pt x="18601" y="19800"/>
                      <a:pt x="21600" y="15778"/>
                      <a:pt x="21600" y="11109"/>
                    </a:cubicBezTo>
                    <a:cubicBezTo>
                      <a:pt x="21600" y="8105"/>
                      <a:pt x="20586" y="5754"/>
                      <a:pt x="18328" y="3510"/>
                    </a:cubicBezTo>
                    <a:cubicBezTo>
                      <a:pt x="16611" y="1804"/>
                      <a:pt x="14819" y="810"/>
                      <a:pt x="12809" y="450"/>
                    </a:cubicBezTo>
                    <a:cubicBezTo>
                      <a:pt x="12141" y="330"/>
                      <a:pt x="11449" y="162"/>
                      <a:pt x="11271" y="71"/>
                    </a:cubicBezTo>
                    <a:cubicBezTo>
                      <a:pt x="11220" y="45"/>
                      <a:pt x="10938" y="22"/>
                      <a:pt x="10544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78" name="تجميع" descr="تجميع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1766" t="1753" r="3307" b="3434"/>
              <a:stretch>
                <a:fillRect/>
              </a:stretch>
            </p:blipFill>
            <p:spPr>
              <a:xfrm>
                <a:off x="18" y="16016"/>
                <a:ext cx="1277523" cy="1275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588" fill="norm" stroke="1" extrusionOk="0">
                    <a:moveTo>
                      <a:pt x="9570" y="14"/>
                    </a:moveTo>
                    <a:cubicBezTo>
                      <a:pt x="8165" y="84"/>
                      <a:pt x="7035" y="416"/>
                      <a:pt x="5638" y="1109"/>
                    </a:cubicBezTo>
                    <a:cubicBezTo>
                      <a:pt x="2867" y="2482"/>
                      <a:pt x="683" y="5363"/>
                      <a:pt x="139" y="8354"/>
                    </a:cubicBezTo>
                    <a:cubicBezTo>
                      <a:pt x="-148" y="9935"/>
                      <a:pt x="25" y="12621"/>
                      <a:pt x="506" y="13981"/>
                    </a:cubicBezTo>
                    <a:cubicBezTo>
                      <a:pt x="1773" y="17562"/>
                      <a:pt x="4918" y="20493"/>
                      <a:pt x="8417" y="21347"/>
                    </a:cubicBezTo>
                    <a:cubicBezTo>
                      <a:pt x="9102" y="21514"/>
                      <a:pt x="10050" y="21591"/>
                      <a:pt x="10989" y="21588"/>
                    </a:cubicBezTo>
                    <a:cubicBezTo>
                      <a:pt x="11928" y="21586"/>
                      <a:pt x="12858" y="21504"/>
                      <a:pt x="13521" y="21333"/>
                    </a:cubicBezTo>
                    <a:cubicBezTo>
                      <a:pt x="15460" y="20835"/>
                      <a:pt x="16952" y="19971"/>
                      <a:pt x="18386" y="18527"/>
                    </a:cubicBezTo>
                    <a:cubicBezTo>
                      <a:pt x="20414" y="16484"/>
                      <a:pt x="21452" y="13981"/>
                      <a:pt x="21452" y="11141"/>
                    </a:cubicBezTo>
                    <a:cubicBezTo>
                      <a:pt x="21452" y="8136"/>
                      <a:pt x="20337" y="5407"/>
                      <a:pt x="18286" y="3385"/>
                    </a:cubicBezTo>
                    <a:cubicBezTo>
                      <a:pt x="16053" y="1182"/>
                      <a:pt x="13909" y="181"/>
                      <a:pt x="11089" y="28"/>
                    </a:cubicBezTo>
                    <a:cubicBezTo>
                      <a:pt x="10539" y="-2"/>
                      <a:pt x="10038" y="-9"/>
                      <a:pt x="9570" y="14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580" name="IMG_3620.png" descr="IMG_3620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54435" t="0" r="0" b="76813"/>
            <a:stretch>
              <a:fillRect/>
            </a:stretch>
          </p:blipFill>
          <p:spPr>
            <a:xfrm>
              <a:off x="0" y="0"/>
              <a:ext cx="6788661" cy="114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82" name="IMG_3620.png" descr="IMG_3620.png"/>
          <p:cNvPicPr>
            <a:picLocks noChangeAspect="1"/>
          </p:cNvPicPr>
          <p:nvPr/>
        </p:nvPicPr>
        <p:blipFill>
          <a:blip r:embed="rId13">
            <a:extLst/>
          </a:blip>
          <a:srcRect l="0" t="27413" r="6367" b="0"/>
          <a:stretch>
            <a:fillRect/>
          </a:stretch>
        </p:blipFill>
        <p:spPr>
          <a:xfrm>
            <a:off x="10223233" y="4883683"/>
            <a:ext cx="12533623" cy="3210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1" name="تجميع"/>
          <p:cNvGrpSpPr/>
          <p:nvPr/>
        </p:nvGrpSpPr>
        <p:grpSpPr>
          <a:xfrm>
            <a:off x="403623" y="3379697"/>
            <a:ext cx="1386274" cy="9428616"/>
            <a:chOff x="36984" y="0"/>
            <a:chExt cx="1386273" cy="9428615"/>
          </a:xfrm>
        </p:grpSpPr>
        <p:grpSp>
          <p:nvGrpSpPr>
            <p:cNvPr id="159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8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8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8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8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9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87" name="IMG_4594.jpeg" descr="IMG_4594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8" name="IMG_4016.jpeg" descr="IMG_4016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9" name="صورة 20" descr="صورة 20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90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1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2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3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4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97" name="تجميع">
                  <a:hlinkClick r:id="rId2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9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3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9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00" name="Picture 2" descr="Picture 2">
              <a:hlinkClick r:id="rId3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9" grpId="1"/>
      <p:bldP build="whole" bldLvl="1" animBg="1" rev="0" advAuto="0" spid="1575" grpId="3"/>
      <p:bldP build="whole" bldLvl="1" animBg="1" rev="0" advAuto="0" spid="157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E8E8E8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