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70" r:id="rId9"/>
    <p:sldId id="274" r:id="rId10"/>
    <p:sldId id="273" r:id="rId11"/>
    <p:sldId id="272" r:id="rId12"/>
    <p:sldId id="271" r:id="rId13"/>
    <p:sldId id="269" r:id="rId14"/>
    <p:sldId id="262" r:id="rId15"/>
    <p:sldId id="268" r:id="rId16"/>
    <p:sldId id="267" r:id="rId17"/>
    <p:sldId id="26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7" d="100"/>
          <a:sy n="67" d="100"/>
        </p:scale>
        <p:origin x="98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8:48:43.058"/>
    </inkml:context>
    <inkml:brush xml:id="br0">
      <inkml:brushProperty name="width" value="0.5" units="cm"/>
      <inkml:brushProperty name="height" value="1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1471 901 11813,'-39'-73'-279,"9"0"241,30 36 97,7-5-375,11 0 50,16-10-149,26 6 142,11-12 162,-22 35 1,4 2 124,-1-1 0,1 0-106,7 0 1,1 2 245,1 2 1,-3 1-70,-8 3 0,-4 1 205,38-4 41,-25 1 101,-16 15-194,-2-7-127,-15 8-245,-71 54 102,21-25-51,-28 14 0,-10 2-24,-19 1 85,21-16 0,-3 0-6,-6-4 0,-3-1 3,-6 2 1,-1-2 52,3-5 0,0-3 5,-6-2 1,0-5 75,10-8 0,2-4-101,-1-5 0,2-3 28,6-5 1,3-5-5,5-4 0,4-4 40,-29-33 144,20-1-145,16-5-34,24 13 38,4-13-228,22 13 208,18 2-375,12 2 113,30 14 68,12 1 109,-29 21 1,4 3 1,2 5 0,1 2 59,3 0 0,1 1-66,0 1 1,-1 4 90,-6 4 1,-2 3-26,42 10 23,-17 24-9,-16 9 2,-9 1-39,-10 7 2,-22-8-184,-5 0 173,-38 7-123,-21-5 106,7-19 1,-5-3-6,-5-8 0,-2-2 18,-6 8 0,-2-2 2,-2-8 1,-3-3 0,-6 3 0,-2-2 20,0-5 0,2-3 9,6-1 0,1-3 23,-6-5 1,1-2-45,7 2 0,-1-2 54,-13-5 0,0-3-42,7 1 0,3-3-22,10-5 0,1-3 4,-5-1 0,4-2-5,-20-15-57,6-13 70,25 6-185,22 8 162,5-5-175,30 22 146,20 2-135,34 2 90,-19 12 1,4 4-13,6-2 0,3 2 61,6 1 1,71 20 39,-20 8 0,16 16 0,4 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8:48:45.630"/>
    </inkml:context>
    <inkml:brush xml:id="br0">
      <inkml:brushProperty name="width" value="0.5" units="cm"/>
      <inkml:brushProperty name="height" value="1" units="cm"/>
      <inkml:brushProperty name="color" value="#FEFEFE"/>
      <inkml:brushProperty name="tip" value="rectangle"/>
      <inkml:brushProperty name="rasterOp" value="maskPen"/>
    </inkml:brush>
  </inkml:definitions>
  <inkml:trace contextRef="#ctx0" brushRef="#br0">3874 1015 11805,'-42'-31'358,"1"0"0,-40-21 266,30-13-600,-19 9-22,25 21 0,-4 1-115,-5 6 1,-5 4 31,-13 1 0,-2 4-39,3 4 1,0 3 0,-6-1 0,2 3 20,8 4 1,1 0 0,7-1 0,1 1 74,3 3 0,1 0 0,0 0 0,0 0-62,-4 3 0,1 0 1,1 0-1,0 0-14,4 0 1,0 0-1,1 0 1,-1 0 131,0 0 0,0 0 0,0 0 1,0 0 64,0 0 0,0 0 123,1 1 0,-1-2-71,-8-2 1,1-1 74,1 0 1,0-2-44,-2-5 1,-1-3-88,4 1 0,3-1-17,-35-13 133,20-5-346,27 5-6,25 0-205,17-6 129,25 14-222,34-14 164,30 14 219,-30 3 1,3-1 73,2 8 1,2-1-93,3-6 1,1 0 90,6 2 0,1 1 0,1-1 1,0 1-9,0 1 0,0 1 0,-9 1 0,-4 0 238,33-7-24,-8 8-139,-21 1 0,3 0-75,-9 3 0,2 1 24,21-2 1,-1 2-154,-24 2 0,-4 4 88,-4 4 1,-6 5-193,-3 16-21,-19 15-175,-25-5 283,-18 13 3,-24-6 207,-35 0-102,27-18 0,-5-2 96,-20-4 0,-4-3 0,3 3 0,0 0-45,-2-5 0,0-1 0,9-1 0,2-1 61,15-3 1,0-1 0,-4 1 0,-1-1 2,-3 1 0,-1 0 0,-3-1 0,-1 1-44,-4 0 0,0-1 0,6 1 0,1 0-10,1-1 0,1 1 0,-1 0 0,-1-1 32,-1 1 1,-1 0-73,-3-1 1,0 1 65,-6-1 0,0 1-119,2 0 1,-1-1 38,-12 2 1,-1-2-110,17-3 1,2-1 80,-4 1 1,3-2-69,-29-3 71,27-8-35,34-1 251,20-9-174,61-22 316,4 17-201,5-1 0,7 0-47,2 9 1,3 3-37,11-5 0,2-1-1,2 1 1,1 0 0,5 0 0,-1 1-53,-9 1 1,-1 1 0,-2 4 0,-4 1 61,-15 3 1,-2 1-134,-2-1-1,2 0 58,19-3 1,3 1-87,-4 2 1,1 2 58,16 0 0,2 1 30,-7 2 1,-3 2 27,-13-1 1,-3 0-4,-8-1 1,-4 2 25,16 6-55,-17-5 53,-18 14 90,-17-7-41,-63 24 154,10-12-154,-17 0 1,-8-2-25,10-5 1,-3-1 0,-18 4 0,-2-1-26,-2-2 1,2 1 0,6 0 0,3 0 15,15-3 0,2-1 0,-44 13-10,-6-7 0,47-8 1,-2-1 23,-1 1 0,-1-1-119,-3-3 0,-1 0 3,-13 6 0,-1 1-71,2-2 0,-2-1 110,-5 4 0,1 1-100,11 3 1,3-1 128,10-7 0,2 1-84,-28 15 81,28-15-111,26 5 307,94-5-109,-27 7 94,26-11 1,8-2-103,-26 0 1,0-1-54,21-2 0,4-2 1,0 1-1,0-2-25,0-1 1,0 1 0,-4 1 0,-2 0 29,-10-2 0,-3 0 0,1 2 0,0 0-19,-3 1 1,1 0 0,2 0-1,2 0-14,4 0 1,0 0 0,-1 0 0,-1 0-64,3 0 1,-1 0 0,-5 2-1,-1 2 42,-1-2 0,-2 1 0,-4 3 0,0 0-302,48 0 164,-8 7 117,-28-9 1,1 2-13,-8 6 1,0 1 5,3-4 0,-3 1 163,22 15-139,-43 0 162,-26-14 295,-64 20-7,-11-19-363,-1 0 1,-6 1-1,4-7 1,0-1-8,-8 2 0,0-2-2,11-3 0,1 0 0,1 2 0,0 1-1,2-1 0,-1-2 0,-4-1 0,2 0-1,7 2 1,2 0-1,1-3 1,-1 0-6,-4-3 1,1 0 0,3 1 0,0 0-41,6-4 0,-1 1 0,-4 2 0,-2 0-5,-2-3 1,-1 0-55,5 1 0,-1-1 61,-18-3 1,0 0-78,12 1 0,-1-1 52,-13 1 1,0-1-69,15-3 0,2-1 89,2 4 1,4-1-3,-25-15 51,20 0 18,32 13 26,11-11-210,78 21 198,15-5-42,-7 2 1,6 2-1,-5-1 1,0 0-3,-1-2 0,-2 1-14,-8 0 0,0 2 0,2 2 1,0 0 9,-2-2 0,1 0-10,9 2 0,1 0 0,-3-3 0,0 1-20,4 2 1,0 2 0,-1-1 0,-3 2 21,-13 0 0,-1 1 1,2 1-1,0 0-88,1 1 0,1 2 37,-7 0 1,2 1-102,9-1 1,0 3 88,-7 6 0,0 3-12,10-2 0,-1 2 7,-15 5 0,-2 2-55,37 18 42,-30 1-32,-19-11 154,-20-1-20,-46-14 212,1-2-221,-16-4 0,-6-3 87,3-4 1,-2 0-83,-20 6 1,-4 1-1,1-5 1,0-1 6,1-1 1,2 0-1,3-1 1,3-1-26,13 0 0,0-2 1,-2-1-1,-1 0 9,0 2 0,0 0 0,-5-2 0,-1 0-13,4-1 1,-1 0-1,-3 0 1,1 0 28,5 0 0,0 0-61,-2 0 1,-3 0-11,-11-3 1,-2-2-10,5 1 0,0-1 8,-13-4 0,0 0-80,11 0 1,2 1 5,9 3 1,3 0 74,3 1 0,4 1-54,-20 3-96,32 0-409,14 0 629,92 15 330,2 4-159,-2-5 1,6-1-146,-6 1 0,1-3 72,7-5 0,1-2-119,4 4 0,2-1 0,5-5 0,0-2 12,-4 3 0,-3 0 0,-3-2 0,-4 0-3,-16-1 0,-3 0 0,3 0 0,0 0-61,-5 0 0,1 0 0,4-3 0,-1 0 1,0 0 1,0 0-126,0 0 1,3 0-3,10 4 1,2-2 72,-6-2 1,0-1-63,14 3 0,0 0 14,-14-3 0,-2 0 33,-2 3 0,-5 2-32,29 7-9,-35 1 450,-27 1-106,-102-2 107,-6-8-177,2 0 0,-7 0-99,10-1 0,1 2 1,-2 2-1,0 1-8,3 2 1,2 0 0,5-2 0,4 0 2,12-2 1,2 1-1,-2 1 1,0 0 11,-2-1 0,1 0 0,1 3 0,0-1-11,-2-2 0,0 0 0,0 3 0,-1 0-46,1-3 1,1-1 0,1 2 0,0-2 16,0-1 1,2-2-23,-33 1 2,26 0 1,0 0-208,-24 0 195,30 0 0,2 0-249,-14 8 129,14-6-553,33 5 903,71 24 37,-23-23-79,21 15 0,7 0-19,14-11-68,-15-3 1,3-1-1,1-3 1,1-2-62,4-3 1,-1 0 0,-6 0 0,-1 0 22,39 0 0,-6-2-34,6-4 0,-47 2 0,0-2 25,6-2 1,1-1-1,-4-2 1,0-1-167,3 0 1,1 1 48,-4 0 0,0-1-54,9-4 0,1-1 63,-2 3 1,0-1-15,5-6 0,-3 0 69,-11 7 0,-2 1-30,33-12 55,-38 8-110,-13 7-24,-110 3-23,10 14 86,1-3 1,-2 2-107,15 6 0,4 1-394,-91 22 576,7 3 0,-7 10 0,42-4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8:49:37.289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6443 1764 7734,'35'-44'-181,"-6"8"0,0 9 0,1 0 50,3 0 333,-6 6 416,6-4-384,-6 8-72,-8-1-273,-4-7 147,-15 6-196,-15-6 148,-12 0-7,-33 6 0,-7-4 13,-8 11 1,0 3-13,12 3 1,-12 4-332,-6-4 1,-19 4 354,46 2 1,-1 0-1,-5 0 1,-1 0 11,1 0 0,-1 0 0,-5 1 1,-1 0-265,4 2 0,-1 0 0,-3-2 0,-2 0 246,-3 2 1,0 0-1,0-2 1,2 0 2,0-1 1,1 0-1,-2 0 1,2 0-1,8 0 1,1 0 0,-6 0 0,-1 0-3,1-1 0,0 2 0,3 1 0,1 1-141,4 0 0,1 0 0,3 0 0,2 0 136,-40-3 0,3 0-124,-3 0 0,2 0 112,9 0 1,8 2-52,21 4 554,8-5-553,2 7 1043,15-8-1090,9 0 476,11 0-410,37 16 0,13-7 178,26 8 1,8-5-98,-2-6 0,13-4-104,-34 0 1,2 1 0,0 1 0,1 0 80,3-1 1,1 0 0,1 3 0,1 1-243,3-1 0,1 0 0,1-1 0,2-1 246,10 2 1,1 0 0,-2-1 0,0 2-262,10 1 0,1 1 0,-2-1 0,0 1 158,4-1 0,1 1 0,-3 3 0,0-1 90,-2 0 0,-3 2 1,-8 1-1,-2 0-193,-2-2 1,-2-1-1,-4 2 1,-1-1 197,-2 0 1,-1-1 0,-4-1 0,-1 2 83,-8 2 1,-2 0 0,44 8-92,-11 1 0,3-4-2,-3-2 1,-4 0-5,-2 1 746,-12-9-780,-3 7 1023,-16-14-494,-17 5 2,-12-7 1,-55-13-283,-12-4 0,-29-5-206,1 5 0,30 11 1,-2 1-118,-8-1 1,-1 0 0,0 1 0,-1-2 118,-4-1 1,-1-1-1,0 1 1,0-1-252,-5 0 0,0 1 0,-4-1 0,0 0 255,-7 0 1,-1 1 0,-4 0 0,-1 1-207,-8 1 0,-2 0 1,32 1-1,1 0 0,-1 0 92,-2 1 1,0 0 0,-1 0 0,0 1 0,0 0 0,-1 0 104,-2-1 1,0 0 0,0 0 0,5 1 0,1 0 0,0-1 0,0 1 0,-1-1 0,2 0 0,-29-1 0,3 0-221,5 2 0,1 1 0,1 0 0,-1 0 218,2-4 1,1 0 0,12 4-1,2 0 16,7 0 1,3-1 0,3 1 0,0 0-24,1-1 0,1 0 0,-44 1 642,0-4-650,23 4 1000,15 2-598,26 0 598,16 0-1313,18 8 766,18 2 1,28 5-420,11-3 1,16 1-38,2-7 0,14 1-98,-35-3 0,1-2 0,-2 0 0,0 0 146,2 4 0,0 0 1,-2-3-1,1-1-34,1 4 1,0 0-1,2-3 1,1 0 25,5 2 0,1 1 0,-2-1 1,1 0-13,3 0 0,0 1 0,1 2 0,1 0-254,3-2 0,2-1 0,5 3 0,1 0 214,8 1 0,-1-1 1,-3-2-1,0-1-214,0 1 0,1 0 0,-1-1 0,-1 1 185,-1 3 1,-1 0-1,-1-3 1,-2-1 61,-1 1 0,-2 0 1,-10-1-1,-1-1-145,-2 2 1,-1 0-1,-2 1 1,-1-1 145,-2-3 1,0 0 0,1 3 0,-1 0 175,43-1 1,-10 1-171,-24-6 0,-5 0 7,-7 0 942,-8 0-944,-1 0 970,-24 0-199,-4 0-304,-61-7 1,15-3-430,-38-7 1,6 5-164,-12 1 1,-12 1-116,-11-2 1,42 5 0,-3 1 234,-1 3 0,-1 0 0,-7-3 0,0-1-2,1 1 1,1 0-1,-1 2 1,0-1-7,3-1 0,1 0 1,-6 3-1,-1 0-246,-4-3 0,-1 1 0,-2 3 0,0 0 241,-1-1 0,0 0 1,0 1-1,1 0-241,-1-1 0,0 1 0,1 1 0,0 0 236,2-2 0,0 0 0,-1 2 0,1 0-44,2 1 0,1 0 1,1 3-1,0 0-111,4-1 0,2 2 0,4 1 0,3 1 141,5-3 0,2 0 0,0 3 0,2-1 270,-38 1 1,13 6-310,16-7 850,4 9-847,-6-5 1018,30 9-1109,-1-1 483,46 8 1,12-2-316,19 0 0,6 0 129,6-11 1,9-3-141,8 3 0,8-8-132,-3 2 1,9-5 135,9-1 1,-46 3-1,1 0 8,7 0 1,2 0 0,-2 0 0,1 0-264,-1-3 1,1 0 0,3 0 0,2 0 267,3 0 0,1 0 0,7 0 0,3 0-28,3 0 1,1 0-1,0 0 1,0 0-242,-6 0 0,-1 0 0,4 0 0,0 0 175,-1 0 1,1 0 0,-2 0-1,-2 0 67,-7-1 1,-2 2-1,-3 1 1,-3 1-134,-10 0 0,0 0 0,0 1 0,1 0 141,2-1 0,0 0 1,-4-2-1,0 0 122,47 4 1,-14-1-144,-20 2 860,-5-4-965,1 6 1105,-14-8-719,-12 0 525,-26 0-670,-48-8 1,3 4-113,-26-7 1,9 5 2,-9-6 0,-10 6-77,-14-5 0,37 9 1,-2 0 77,-5-1 0,-1 0 0,-1 0 0,1-1-184,0 1 0,0 0 1,-1-3-1,-1 0 184,3 3 0,-1 1 0,-6-2 0,-1 2-4,-4 2 0,0 0 0,0-1 0,0 0-8,-3-2 0,0 0 0,0 2 1,1 0-232,-1-2 1,0 0-1,1 2 1,-2 1 203,-5-1 1,0 2 0,13-1 0,2 0 34,-1 0 1,1 0 0,6 0-1,2 0-162,3 0 0,1 0 0,-47 0 151,0 0 0,17 0-9,6 0 0,19-2-2,16-4 439,19 4-503,-2-6 353,21 8-412,25 8 0,0-4 629,23 7 1,2-7-419,4 2 1,15 2-9,14-3 1,9 1-94,3-6 0,-43 1 0,1 0 70,1 2 0,0 0 0,1-2 1,0 0-31,4 1 0,1 2 1,0-1-1,1 1-191,4-1 1,1 0-1,1 1 1,1 0 203,3-1 1,0-1 0,0 0 0,-1 0-238,-2 4 0,0 0 1,2-4-1,-1 0 202,-3 0 1,-2 1 0,-1 1-1,-2 0 21,-4-1 0,-1 0 1,36 3-138,-9-6 0,-8 0 146,-4 0 0,-5 0 481,-1 0-503,-15 0 774,2 0-733,-31 0 452,-3 0 1,-59-8-385,-14-4 0,-18 3-251,0-3 0,-6 8 20,-11-1 1,43 1 0,-2 0 114,-6 1 1,-1 0 0,0-1 0,-1 1-238,-7-1 0,-1 2 0,1 0 0,-1 0 225,-1-4 1,-2 0-1,-8 4 1,-2 1 18,-5-2 0,-2 0 0,-3-1 0,-1 0-195,-6 1 0,-2 0 1,33 0-1,-1-2 0,0 2 83,0 1 0,0 0 0,-1 0 0,-2-2 0,-2 0 0,1 0 116,2 2 1,0 0-1,0 1 1,-1-1-1,0-1 1,2 2-14,-25 1 1,2 0-1,-2 0 1,1 0-206,2 0 0,1 0 0,4 0 0,1 0 212,8 0 1,2 0 0,5 0 0,0 0-1,5 0 1,1 0 0,7 2 0,1 2 142,-43 1 1,13 7-248,22-6 1,3 5 92,8-5 1,8 2 650,4-2-686,3-5 1033,18 7-411,4-8-81,46 8 1,-4-6-403,30 4 0,-5-5 42,11-1 1,9 0-39,8 0 1,7-5-320,5-1 1,-41 0 0,2 0 247,4 4 1,1-1 0,3-4 0,1 0-11,-2 1 1,1 1 0,2 0 0,1 0 27,-4-1 0,1 0 1,3 4-1,1-1-26,3-3 0,2 0 0,4 3 0,0 0-2,-2-2 1,0-1 0,2 4 0,0 0-259,-8-1 0,1 0 0,2-1 0,2 1 221,-2 0 1,0 0 0,-3 0 0,-1 0 13,-9 3 1,-3 0-1,41 0-67,-19 0 0,-11 0 57,-7 0 0,-5 2 28,-6 4-83,-11-4 674,-10 13-729,-15-13 622,-10 6 1,-20-8-489,-14 0 1,-10 0 46,-14 0 0,-9 0-75,-8 0 0,-10 0 4,-1 0 1,-8 0 40,42 0 1,0 0-1,-3 0 1,-2 0-173,0 0 1,-1 0 0,-1 0 0,-1 0 197,0 0 0,-1 0 1,-10-3-1,-2 0-12,-4 0 0,-2 0 0,-4-3 1,-1 1-281,-2 1 0,-1 2 0,3-1 0,-1 0 161,-1 3 0,-1 0 0,-3 0 0,-1 0 42,-4 0 1,0 0 0,8 0 0,3 0 58,8 0 0,2 0 1,4 3-1,0 0-183,3-1 0,2 2 0,-1 1 0,3 1 145,7-3 0,2 0 0,-42 3 212,33-6-223,11 0 676,2 0-589,29 0 929,-2 0-72,23 0-498,31 0 1,7-8-462,31-4 1,12-3 66,11-2 0,-38 8 0,3 0-265,9 1 0,1-1 0,5 0 0,0-1 221,3-2 1,0 1-1,-1 4 1,0 0-222,1-1 0,0-1 0,2 2 0,2 1 106,1-2 1,1-2-1,6-1 1,1-1 124,4 1 0,0-1 1,0 0-1,1 1-182,-27 5 0,2 1 1,-1-1-1,31-3 0,-1 1 55,-3-1 0,2 0 1,2 3-1,2 1 151,-33 1 0,1 0 0,-2 0 0,28-1 1,-1-1-18,-1-3 1,0 1 0,-3 1 0,-1 2-196,1-1 1,1 0 0,-3 4-1,-1-1 198,-5-3 0,-1 0 0,-5 3 0,0 0 1,0-2 1,0-1 0,-8 4 0,-2 0-8,-3-1 1,-3 0 0,-4-1 0,-2 1 137,45-3 0,-8-6-151,3 7 1,-20-7-6,-10 6 1005,-15 0-1006,-13-1 1013,-18 5-492,-32-21 1,-28 11-524,-26-11 0,-14 4 27,-3 2 1,36 9 0,-2 0 100,-5 2 1,-1 1 0,-2-3 0,-1 0-73,-2 2 1,-1 1-1,-4 0 1,0 0-164,-4-1 1,-1 1-1,-3 2 1,-1 0 203,-1-3 0,0 0 0,0 2 0,-1-1-311,-5-1 0,0 0 0,0 1 0,-1 1 244,-4 0 0,0 2 0,-1 1 0,-1 0 22,-7-1 1,0-2 0,8 0-1,-1 1-9,-4 0 0,0 0 1,5 0-1,1 0-35,3 3 0,0 0 1,-4-2-1,1-2 46,-1 1 0,1 1 0,9-2 0,3 2-248,4 2 1,1 0-1,5-1 1,0 0 233,0-2 0,1 0 0,2 2 0,2 0 66,3-2 0,2 0 0,-39 0-83,16-3 0,8 4 390,9-4 0,3 4-404,9 2 1006,14 0-713,4 0 46,24 0 1,36 0-404,19 0 0,21 0 120,2 0 0,10 0-90,13 0 1,8-2-44,-43-1 1,1 1-1,7 0 1,1 2 95,8-3 1,2 0 0,1-1 0,0 0-243,0 1 0,1 0 0,5 0 0,1-1 136,5 0 0,1 2 0,8 1 1,2 0 117,-28-1 0,2 0 0,-1 0 0,1 1 0,1 1 0,-1-1-172,1 1 0,0 0 0,0 0 0,0 0 0,0 0 0,0 0 50,0 0 1,0 0 0,-1 0 0,2 1 0,-1-1-1,-1 1 114,-2 1 0,-1 0 0,0 0 0,-1-1 0,-1 0 1,-1 1-247,22 3 0,-1 1 0,3-3 0,0 0 239,-2 3 1,-1 0 0,-4-2 0,-1 1-25,-5 1 1,-2 0-1,-4 1 1,0 1 32,-6-2 1,-2 0-1,-2-2 1,-1 1 204,-6 1 0,-2 0 0,46-2-269,-20 1 1,-5 3-51,-11-2 1,-5 0 1094,-7-6-522,-8 0 522,-17 0-468,-11 0-24,-63-16 1,-3 5-357,-42-12 1,2 9-130,-2 3 0,37 5 1,-2 0-211,-5-2 0,-3-1 1,-5 0-1,-2 1 246,-2-1 0,-2 0 1,-4 1-1,-1-1-288,-2 1 0,-1-1 0,-10-3 0,-2 1 201,-2-1 1,0 1 0,26 4 0,-1 1 0,0 1-120,1 1 0,-1 0 0,-1 1 0,-4-1 0,-1 1 0,-2 0 38,-3 0 1,0-1-1,-1 0 1,-4-1 0,0 0-1,-1 1 128,2 2 1,-1 0 0,1 0 0,2 0 0,1 0 0,1 1 2,4 0 0,2 1 0,-1 1 0,2-1 1,0 1-1,1 0-4,1 0 1,0 1 0,0 0-1,0-1 1,-1 0 0,2 1-199,6 2 0,1 0 1,0 0-1,-30 0 0,2 1 185,8 1 1,1 0-1,6 2 1,1-1 28,4-1 1,0 0-1,-1 0 1,0 1-22,1-1 0,0 0 0,8 1 0,2 1 5,12-2 0,2 0 1,-39 3 378,9 3 0,10-6-413,2 5 1016,15-7-243,19 4-249,18-8 1,21 5-361,19 1 0,15 0-156,26-6 1,13 0 122,15 0 0,-37-3 0,1-2-110,4 0 1,1-1 0,10-2 0,2-2 31,10-1 0,2-1 0,5 0 0,2-1-17,0-1 1,1 0-1,5 0 1,2 1-201,-6 1 0,2 1 1,-28 4-1,1 1 0,1-1 71,3 0 1,-1-1 0,2 0 0,5 0 0,0-1 0,2 1 120,4 0 0,2 1 0,0-1 1,1 0-1,0 0 0,-1 1 0,-2 1 1,0 0 0,-1 1 0,-1 1 0,-1 0 0,1 0 2,2 0 0,0 0 1,-2 1-1,-5 1 0,-2 1 1,1 0-8,0-1 0,0 0 0,0 0 1,-4 0-1,0-1 0,0 1 5,-6 0 1,0 0 0,0 0 0,1 0-1,0 0 1,0 0-194,0 2 0,-1 0 1,0 0-1,23 0 0,-2 0 159,-3 0 0,-2 0 0,-10 0 0,0 0-53,0 0 0,-2 0 0,-11 0 0,-3 0 11,41 0 822,-23 0-853,0 0 1094,-37 0-151,-5-8-341,-72-1 1,-10-9-309,-44 1 1,44 11 0,-2 1-187,-2-2 1,-3 2 0,-11 3 0,-4 0-211,-12 0 1,-2-2 0,-2 1 0,-2-1 240,-9 1 1,0 0 0,3-1-1,-1 0-192,28 2 0,-2 0 0,1 1 0,0 0 0,0 0 0,-1 1 79,-2-2 1,-1 0-1,-1 0 1,-3 1 0,-2 0-1,-1 1 92,-6 0 0,0 0 1,-1 0-1,-2 0 0,1 0 1,-1 0-2,-1 0 1,-1-1 0,1 2 0,3 1-1,1 1 1,0 0 2,3 0 1,0 1 0,1 0 0,1 1-1,-1 0 1,1 1-6,0-1 0,0 1 0,1 0 0,6 0 0,1-1 0,1 1-4,2 0 1,0 0 0,3-1 0,-24 4 0,3 0-190,6-1 1,2 1 0,5 0 0,1-1 181,4 1 1,1 0-1,7-1 1,1 1-3,3 0 1,1-1 0,-35 8-135,11-5 135,23 4 920,16-5-1018,25 0 597,9-3 1,37-7-49,11 0 0,33-2-362,20-3 0,-34 0 1,5-2-200,15-4 0,3-1 0,-1 2 1,1-1 180,10-3 1,1-1-1,0 4 1,2-1-228,-27 3 0,2-1 0,0 0 0,1 2 0,0 1 0,2-1 67,3-1 0,1-1 0,0 0 0,-2 1 0,-1-1 0,2 1-67,6-3 0,1 0 0,0 1 0,1 1 0,1 1 0,0-1 40,1 0 0,0 1 0,1-1 0,-1 2 0,1 1 0,-1-1 123,1-1 0,0-1 1,-1 0-1,-7 3 1,0 0-1,-1 0-163,-1 0 0,0-1 0,0 0 0,-1 2 0,-1 0 0,0 1 107,-3 1 0,-1 0 0,0 0 0,-1-1 0,-1 0 0,1 0 7,1 1 0,1 0 0,-2 1 0,29-2 1,-2 2 18,2 0 1,-2 0-1,-8-1 1,-3 0 84,-7 1 0,-2 1 0,-3-2 0,0 2-70,-4 2 1,-2 0 0,-7 0 0,-3 0 506,-5 0 1,-2 0-430,30 0 921,-29 0-583,-25 8 91,-27-7 1,-43 5-207,-26-12 1,-21 5-239,39-2 0,-2 0 1,-8 1-1,-3 2-15,-4 0 0,-2 0 0,-8-3 1,-2 0-17,0 0 1,-1 0 0,-6-1 0,-1 1-263,-1-1 0,-1 2 0,-3 1 0,-2 0 201,1-2 1,-2 0 0,25 1 0,-2-1 0,0 1 57,-3-1 1,-1 2-1,-1-1 1,-4 0-1,-2-1 1,0 2-178,2 1 0,-1 0 0,0 0 0,-2 0 0,-1 0 0,0 0 30,-2 0 1,-1 0 0,1 0 0,0 0 0,1 1 0,0 0 138,2 0 0,1 1 0,0 1 1,1 1-1,1 1 0,1 1-169,7 1 0,1 1 0,1 0 0,2 0 0,1 0 0,0-1 135,2-1 0,0-1 0,0 1 0,-1 2 0,0 0 0,0 0-12,-31 3 0,2 1 0,7-1 0,3 1-8,11-3 1,2-1 0,3 0 0,0-1 156,2-1 0,0 0 1,-1 1-1,1-1-129,5-3 0,2 0 0,7 3 0,4 0 1004,-18-1-363,7 1 363,18-6-413,17 0 413,19 0-821,56 0 1,4 0-128,35 0 1,-37-3-1,2-2-39,7 0 1,3-1 0,8-4-1,2-1-173,8-1 0,1 1 0,4-1 0,1 1 177,0 2 1,1 0 0,3 0-1,1-1-197,3-1 0,2-1 1,-26 5-1,0 0 0,1 0 95,2-2 0,0-1 0,1 0 0,1 2 0,2 1 0,-1-1-62,1-1 0,-1-2 0,2 2 0,3 2 0,1 0 0,1 0 26,1 0 1,1-1 0,-1 0 0,2 0 0,-1-1-1,0 1 136,-6 0 1,0 1 0,-1-1 0,0 1-1,-1-1 1,-1 2-190,-8 2 1,-1 0 0,0 0 0,30-3 0,-2-1 188,-11 2 0,-1 0 0,3 2 0,-1 1 84,-6 0 0,-3 0 0,-7-1 0,-5 0-67,34-1 0,-17-1 968,-12 6-852,-8 0 852,-16 0-532,-18 0 0,-37-6 40,-30 0 1,-20-5-285,-21 5 1,-9 0-222,37 6 0,-4 0 0,-8 0 0,-4 0-119,-5 0 0,-2 0 0,-5 0 0,-1 0 143,1 0 0,0 0 0,-6 0 1,-2 0-257,0 0 0,-1 0 0,-8 0 0,-2 0 215,33 0 0,0 0 1,-1 0-1,-4 0 0,0 0 1,-1 0-134,2 0 0,0 0 0,0 0 0,-4 0 0,-1 0 0,0 0 164,-4 0 1,-1 0-1,0 0 1,3 1 0,0-1-1,0 1-164,-3 1 0,0 0 0,0 0 0,3 0 0,-1 2 0,2-1 143,3 3 1,2 0 0,-1 0-1,-1 0 1,1-1 0,-1 1 27,1 0 1,0-1 0,0 1 0,3 2 0,1-1 0,0 1-50,-29 3 0,0 1 0,6 3 0,0 1 41,2-2 1,1 1 0,4 1 0,-1 1-17,-1 0 1,1 0 0,11-2 0,1-1-47,1 1 1,1-1 0,9-3 0,3-1 337,10 2 1,2-1 0,-40 8-378,7-1 1085,24-9-396,-9 7 396,45-14-795,6 5 303,63-7 1,6 0-311,38 0 1,-6-2-154,12-3 0,-44 0 1,2 0-186,6-3 0,3-1 0,4-1 0,2 0 170,9-1 1,1-1 0,-3 3-1,0-1-259,0-1 0,0-1 0,2 2 0,1 1 169,-3 1 1,0-1-1,7-3 1,1-1 79,3-2 1,0 1 0,2 1 0,1 1 0,6 0 0,0 1 0,-5-2 1,-2 1-3,-1 0 0,-1 1 0,-4-1 0,-1 1-8,0 2 0,-1 0 1,-7 1-1,-2-1-5,-1 1 0,-2-1 0,-11 0 0,-2 0-138,40-8 1,-8 0 148,-4 0 0,-17 5-8,-11 1 15,-12 7 82,-19-12 402,-10 14 1,-32-11-452,-20 7 0,-14 0-91,-15 6 0,-13 0-27,-15 0 1,38 1-1,-1 0 177,-2 2 0,-2 0 1,-8 1-1,-2 2-106,-8 2 0,-2 1 1,2 0-1,-1-1-239,-3 1 0,0 0 0,-1 0 0,-1 1 254,0 1 0,-1 1 0,-5 1 1,-1 1 2,-2 3 1,0 0 0,1 1 0,1-1 46,0 0 0,1 1 0,6 2 0,1 2-41,3 1 1,2 0 0,5-1 0,2 0 11,3 1 1,2 0 0,6-3 0,2-1-162,2 1 0,1 0 0,1-2 1,2 1 174,-41 15 1,9-5-142,14 0 146,15-8 506,12 19-615,23-11 1,13 11 551,23-11 1,4-4-309,14-7 1,5 5-88,18 0 1,13-6-73,16-6 1,-35-6-1,3 0-15,5 1 1,1 0-1,4 1 1,1-1 56,-3-3 0,1 0 0,3 0 1,2 0-313,0-3 0,0 0 0,5 0 0,0 0 237,6 0 1,2 0 0,2 0 0,1 0 18,1 0 1,1 0 0,4 0-1,0 0-2,-4 0 0,-1 0 1,-2 0-1,-1 0-10,-5-1 0,0 2 0,5 1 1,-1 1-12,-4 0 0,0 0 1,0 3-1,-2 2-27,-9-3 0,-2 1 0,-3 1 0,-1 1-87,-3 1 1,-1 0 0,0 0-1,0 1 80,1 1 0,-1 1 0,-5-3 0,-2 1 34,36 13 0,-22-4-328,-18-1 99,-8 7 686,-11-6-563,-9 6 610,-11-8 1,-22-5-251,-8-1 1,-16-7-154,-7 2 0,-21 2-16,-14-3 0,33-1 1,-4 0-113,-4-1 1,-3 0-1,-3-2 1,-1 0 67,0 1 1,-1 1 0,-5 1-1,-2 0-10,2-1 0,0 0 1,-3 3-1,0-1-9,0-2 0,0 0 0,-2 3 0,0 0-255,-4-3 0,0 0 0,-5 2 0,-1 1 200,0-3 0,1 0 0,0 3 1,2 1-14,9-1 0,0 0 0,3 0 1,0 1 30,5-1 1,1 0 0,3 1 0,1-1-127,1-3 1,1 0 0,-39 5 114,21-3 22,19-3 44,-2 6 956,37-16-815,-2 6 323,23-13 1,10 5-76,7-7 0,10 0-135,13 0 0,20-3-356,15-3 1,-27 13 0,4-1 70,5-3 1,1-1 0,2 4 0,1-1-243,5-2 0,1-1 0,5 1 0,2 0 182,3-4 0,1 1 1,2 2-1,0 1-182,-3-1 0,1 1 0,4 3 0,0 1 111,1-1 1,1-1 0,3 0-1,1-1 124,-1 2 0,-1-1 1,-6 1-1,-1 1 14,-9 4 0,-2 1 1,-4-3-1,-3 2-154,-2 3 1,-2 0-1,41-2 59,-6 5 1,-19 0 72,-15 0-209,-20 7 938,2 3-1077,-28-1 858,-12 7 1,-33-7-332,-19 9 1,-26 1-96,-9 4 0,35-13 1,-2-1-203,-3 3 0,-1-1 0,-1-1 1,-1-1 176,0 0 0,-1 0 0,-6 2 1,-1 1-29,0-1 0,-2 1 0,-5 0 0,-2-1 33,0-2 1,-1-1 0,-3 1 0,-2 0-19,-3-1 1,-1 1 0,-4 0 0,0 1-274,2 2 0,-1-1 0,-1-1 0,0-1 194,6 2 0,2 1 0,6 1 0,1-1 54,2 0 1,4-1 0,10 1 0,2-1-14,-40 7 0,25-7 43,16 1-78,18-1 58,7 7 672,20-9-888,-3-1 0,49-8 248,12 0 0,22 0 122,1 0 1,21-2-24,-33 0 1,1-2 0,7-1 0,1-1-146,11-5 1,2-1 0,-1 1 0,1 1-245,2-5 0,0 1 0,3 2 0,1 1 163,6-4 1,2 1-1,5 2 1,2 1 62,-26 1 1,2 1 0,-1-1 0,-1 1-1,0 0 1,1 0-145,5 0 0,1-1 0,0 0 0,-1 0 0,0-1 0,0 1 0,2 2 0,1 1 0,0-1 0,-1 0 0,1 0 0,0-1 138,3 1 0,1 0 0,-1 1 1,-3 2-1,-2 1 0,1 0 8,1-2 0,-1 0 0,1 1 0,3 0 0,1 1 0,0-1 7,-1 0 1,0-1 0,1 0 0,2 0 0,1 1 0,0 1 1,4-1 1,1 2-1,-2-1 1,-5 1-1,-1-1 1,0 1-4,3 1 1,0 0-1,1 1 1,-3 0 0,-1 0-1,1 1 3,-2-2 1,1 0 0,-1 0 0,3 1 0,-1 0-1,0 1-7,0 0 1,-2 0 0,0 0-1,-6 0 1,-2 0 0,0 0 8,-1 0 0,0 0 1,0 0-1,-1 0 1,-1 1-1,0 0-157,-1 1 0,-1 0 0,-1 0 0,2 0 0,0 0 0,-1 1 137,-1 1 0,-1 0 0,0 0 0,-2 1 0,-1 0 0,0 0 17,0-1 1,-1 0-1,0 0 1,31 3-1,-2 1-26,-3 1 0,-1-1 0,-2 1 0,0 0 21,3-1 1,-1 1-1,-11 0 1,-3-1-46,-8 1 0,-1 0 1,-2-1-1,0 1 43,2 0 0,0-1 1,-4 1-1,-1 0 224,-2-1 0,-3 1 0,39 2-201,-17 1 1,-2-3 85,-4 3 0,3-2 399,-8-5 1,-7-1 491,-17 8 0,-11-8 0,-18 3-492,-9-7 1,-45 0-226,-15 0 1,-25-2-202,-9-3 1,-14 1-166,46-2 1,-2 0-1,-4 3 1,-1 0 129,-1-2 0,-2-1 1,-7 3-1,-3 0-22,-6-3 0,-1 1 0,0 2 0,1 0 0,2-3 0,0 0 0,-3 4 0,-1 1-254,-1-2 0,-1 0 0,-8-1 0,-1 0 150,-1 1 1,-2 0 0,27 0 0,-1-2 0,-1 2-69,1 0 0,-2 2 0,1-1 0,0 0 0,-1 0 0,0 0 0,-1 2 0,0 0 0,0 0 0,2 0 0,0 0 0,2 0 68,0 0 1,1 0-1,3 0 1,-19 0-1,6 0-9,18 0 0,5 0 0,-29 0 17,20 0 719,16 0-517,14 0 869,16 0-695,41-15 0,18 9-262,34-11 0,7-2-11,-34 7 0,2 1 0,10-5 0,3 1 123,11 0 0,2 1 0,1 0 0,0 1-139,3-1 0,1-1 0,5 1 0,1-1-196,2-2 0,1 0 1,-25 5-1,1 1 0,1-1 174,0 1 0,0-1 0,0 1 0,4-1 1,0 2-1,1-1-141,-1 1 0,0 1 0,0-1 0,-1 0 0,0-1 0,1 1 72,4 2 0,0 1 0,0-1 0,4-1 1,-1-1-1,2 1 85,-2 0 0,1 2 1,0 0-1,0-1 1,0 0-1,-1 0 33,-4 2 1,-1 1-1,-1-1 1,1 0-1,-1 1 1,0-1-24,3 0 0,0 0 0,0 1 0,1 0 0,0 2 0,-1-1-11,-3 0 1,-1 0 0,-1 1 0,-1 0 0,-1 2-1,-1-1-206,20-4 0,-1 0 0,-2 4 1,-1 0 194,-10 0 0,-2-1 0,2-1 0,-2 0 138,-6 1 1,-3 0-1,-7-1 1,-4 0-144,18-1 1007,-8 3-897,-9-6 897,-15 8 0,-12 0-492,-71 0 1,-1 6-366,-45 0 1,42 0-1,-2 1-124,-4-1 1,-3 0-1,-10 1 1,-2 1-209,-7 1 0,0-1 0,1 1 1,0 0 199,2 0 1,1-1-1,-2-2 1,0-1 0,-4 1 0,-2 0 0,-2-1 0,-1 1 4,-1 3 1,-1 0-1,-5-4 1,0-1-6,3-1 0,-1 0 0,-3 1 0,0 0-240,-2-1 0,0 0 0,4 0 0,1-1 118,3-1 0,1-2 0,10 1 0,2 0 121,6 0 1,4 0 0,-36 0-13,19 0 32,31 0 74,25 0 0,69-7-83,20-5 0,30-3 1,-8-3 0,-31 10 1,4-1 19,12 0 0,2 1 0,-2-1 0,0 1 15,6-1 1,2 0 0,3-2-1,3-1-9,3 1 0,2-1 1,5 0-1,1 1-22,-30 5 0,2 0 0,-1 1 0,3-1 1,-1 0-1,2 1-173,3-1 0,2 0 0,-1 0 0,-3 2 0,1 0 0,-1 1 68,-1-1 1,0 0-1,0 0 1,-1 2 0,-1 1-1,0-2 138,-1 0 0,-1-1 0,-1 0 1,22 1-1,-3 0-195,-9-3 0,-2 1 0,-6 2 0,-1 2 184,-6-2 1,-1 0 0,-1-1 0,1 0 154,-2 1 0,-1 1 1,37-4-204,-19 6 1000,-19 0-1151,-14 7 659,-23-5 1,-24 14-448,-24-5 1,-27 5-84,-13 1 0,-19-2 6,31-9 0,-2 0 0,-5 2 0,-2-1 67,-8-1 0,-2 0 1,-3-1-1,-2-1-3,-5 2 0,-1 0 1,3-1-1,-1-1-208,-7 2 0,0 0 1,1 1-1,1-1 221,-1-2 1,-2-2 0,27 2 0,-1 0 0,0 0-209,-6-2 0,0-1 0,0 2 0,5 0 0,1 1 0,0 0 219,-32-1 0,2 0 1,7 0-1,1 0-33,2-3 0,1 0 0,8 2 0,1 1-209,7 0 1,1 0-1,8 0 1,1 0 149,7-3 1,3 0-1,-37 0 524,18 0-631,15 0 635,12-8 1,38 4-488,16-7 0,32 5 76,19-5 1,22-1-99,-34 4 0,2-1 0,3 0 0,1 0 217,6 1 0,1-1 1,3 0-1,2 1-146,8-1 1,2 1 0,-4-1-1,2 0-193,6 1 0,1-1 0,-3 0 0,-1 1 160,1-1 1,0 0 0,4 1 0,2-1-15,6 0 1,-1 1 0,-4 2 0,-1 2 26,0 1 1,-1 0 0,-5 0 0,-1-1-30,1 1 0,0 0 1,-5 0-1,-1 0 5,-4 3 1,-3 0-1,-7 0 1,-3 0-133,34 0 1,-11 2 113,-6 4-142,-4-4 158,-17 13 472,-20-5-558,-26 7 1,-52-2 96,-20-3 1,-26 3-20,-2-3 1,39-5-1,0-1 146,-1 0 1,-2 0-1,-5 2 1,-2-1-140,0-1 0,-1 0 0,-6-1 0,0-1 58,-2 2 0,-1 0 1,-4-3-1,-1 0-12,3 2 0,0 1 0,-8-3 0,-1 0-298,0 3 0,1-1 0,-3-2 0,1-2 242,-5 2 0,1 0 1,-1-2-1,1 0 30,2-1 0,1 0 0,6 0 0,3 0-165,9 0 1,3 0 0,11 0 0,4 0 77,-25 0-28,20 0 77,28 0 361,27-8 0,38 4-472,20-7 1,23 5 109,5-5 0,-32 5 0,3 0 162,11-3 1,3 1-1,7 2 1,1 0-161,5 0 0,0 1 1,1-1-1,1 0-150,-3-2 0,1-1 1,0 3-1,1 0 240,6 0 0,2 1 0,5 2 0,0 0-20,-31-1 0,1 0 0,-1 1 1,31 0-1,-2 0-27,-6-3 1,-1 0 0,-5 4 0,-1 0 13,-2 0 0,-1-1 1,0-1-1,-2 0-229,-5 1 1,-2 0 0,-7 0 0,-3 0 251,31 3 1,-17 0-220,-6 0 105,-3 0 614,3 0-858,-31 0 1272,-7 0-1005,-93 8 0,14 2 75,-50 7 1,12-5-6,-1-1 0,-9-1-115,45-5 1,-1 1 0,-6 1 0,-2 0 131,-2-4 0,-2-1 1,-5 5-1,-1 0-41,4-1 1,0-1 0,-1 0-1,1 0 51,5 1 1,1 0 0,0-4 0,-1 1-65,0 3 1,1 0-1,2-1 1,1-1-21,4 2 1,2 0 25,-34 9-179,33-5-173,26 7 263,26-7 1,38 3 120,20-7 0,13 0-88,-2-6 1,15 0 178,14 0 1,-43 0 0,2 0-140,3 0 0,1 0 1,-3 0-1,-1 0 6,4 0 0,-1 0 0,-1-3 0,-1 0-4,3 0 0,0 0 0,3 0 1,0 1-2,3 2 0,-1 0 1,-5-3-1,-1 0-45,-2 0 0,-1 0 1,41-3 44,-11 6 0,-9 0-85,-8 0 49,-9-7 13,-9 5-160,-17-6 2,-26 8 171,-49 8 0,-6-4 1,-35 7 0,4-5 140,-9 5 0,-3-5-9,-3 6 1,0-9-52,40 0 0,0 0 1,2 1-1,0 0-1,-5-1 1,1 0 0,-44 8 4,5-5 0,7 2 21,5-3-2,20 5-88,11 0-277,31 5 24,11-13 197,33 6 0,25-3 185,19 1 0,6 0-96,0-6 1,6 0-18,11 0 0,4 0-19,-44 0 1,0 0 0,44-6 14,-4 0 0,-6 1-1,-5 5 1,-2-6 7,-4 0-141,-12-7 108,12 3-51,-29-7 51,-11-1 1,-29 1-131,-24 0 69,-7 0 0,-28 1-9,-5 5 0,-11-3 68,5 8 1,3-1-24,-3 1 0,1 4 91,-6-4 0,0 4-94,0 2 0,-3-5 123,-3-1 0,6 0 471,0 6-431,8 0-135,9 0 8,15 0 10,20 0 0,63 0 35,23 0 1,22-2-42,-22-4 1,11 3-218,1-9 0,-4 8 216,-2-2 1,-2 3-110,2-3 1,2 4 1,3-4 1,-5-2-60,-11 3 115,-5-1-20,1 6 57,-29 0-84,-1 0 156,-37 0-82,-26 0 0,0 0 222,-18 0 1,1 0-166,-8 0 0,4 2 108,-4 4 1,5-4-100,1 3 1,0-3 224,0-2-241,8 0 62,-14 0-83,12 0 98,-6 0 21,25 0 0,22-7-164,22-5 1,15 2-127,15-1 0,6 7 82,11-2 0,7-1 18,15 1 0,1 0-193,-1 6 0,-1 0 235,-4 0 0,1 0 13,-7 0-67,-15 8 241,5 1-216,-34 9 33,1 7-32,-32 2 1,-17 7 1,-14 1 270,-3-1 0,-5-7-246,11-4 1,-13-2 33,-5 2 0,-4-9 15,-2 3 1,0-3 7,0 3 1,-5-2 75,-1-3 36,1-4-111,-3-1-11,6-5 242,18 6-192,13-16 0,32-1-151,9-9 1,8 7 19,15-1 1,5 6-78,12-5 0,3 5 87,8-5 1,0 7-12,1-2 1,-5 2-4,4-2 0,-11 4-15,5-3 1,-7 3 87,-4 2 0,-6 0-130,0 0 119,-8 7-50,-3 3-219,-18 15 243,-17 2 0,-29 8-4,-11-1 1,-14-5 49,2 0 0,0-8 5,-5 2 0,-5-2 118,-1 2 1,-8-4-351,-10 4 0,4-5 352,-15-7 1,8-1-57,-9-4 0,11-4-43,1 3 1,16-3-47,1-2-14,9-7 0,-1-3 22,4-7-21,19 7 72,10-5 1,37-1-58,3-7 0,14 0 173,9 6 0,4 1-220,8 5 1,8-4-4,3 3 0,4-1 39,2 1 0,3-1-111,3 7 0,-2-6 106,7 7 1,-1-1-11,2 6 0,-12 0 9,-11 0 1,-10 0-27,-2 0-104,-23 0 7,7 7-54,-28 3 1,-15 7 215,-16 1 1,-15-1-9,-2 0 1,-14 1 110,-9-1 1,-15-6-101,-14 1 1,1-1-128,-1 7 0,0-7 120,47-5 0,-1 0 1,0-3-1,0 0 60,0 2 1,0 1 0,0-4 0,0 0-25,1 1 0,-1 0 0,1 1 0,0-1 43,-47 3 0,13 0-87,16-6-18,8 0-26,1-8-31,14-1 214,4-9-115,24 9 220,26-7 1,31 12-313,18-7 1,12 7-117,-5-2 1,5 4 85,6 2 1,9 0-129,9 0 1,-42 0-1,1 0 205,46 0 0,-47 3 0,-2 0-10,44 3 0,-5 7 33,4-1 0,-42-5 0,0 1-54,48 10 1,-8-1 8,-15 0 1,-7 0-19,-11 1-202,-7 7 108,-23 2-50,-17 7 1,-26 5 161,-18-5 1,-14-3 1,-4-14 1,-10-1 166,-13-5 0,-7 5-129,-5-5 1,-3 3 149,9-3 0,3 3-54,-3-9 1,-8 7-39,-9-6 0,2-1-32,-2-5 1,8 0-11,-2 0 1,13 0-139,10 0 176,15 0-176,4 0 120,21-7 163,4 5-231,41-14-38,12 14 0,38-11 76,3 7 0,4 0-4,-4 6 0,6-5-45,0-1 1,8 0 99,-3 6 1,3 0-31,-2 0 0,3 0-8,-3 0 0,-4 0 3,-2 0 0,2 2-10,-2 4 0,3-2-20,-9 7 1,-9-5 2,-14 6-2,-15-1-156,9 6 158,-28 1-24,-12-1 1,-33 0 81,-19 1 0,-11-7 111,-1 1 0,-5-7-97,-6 7 1,-2-8 211,-3 1 0,5-3-195,11-2 0,-5 0 19,0 0 1,0 0-34,-6 0 1,-2 0 29,2 0 1,4-2-112,2-3 0,19 1 126,-2-8-248,19 8 169,8-11-13,16 6 0,36-1-41,19 4 0,21 4-109,2 2 0,2 0 122,10 0 1,0 0-51,5 0 1,1 0 85,-1 0 0,-7 0-37,-4 0 1,2 0 98,-2 0 0,7 6-62,-1 0 1,-12 1 31,-5-1-101,-16-4 10,-6 6-46,-15-8-69,-25 0 0,-22 6 149,-26-1 0,0 3-27,-6-2 1,-3-4 120,-15 3 0,1 3-76,0-2 1,2 2-38,3-3 0,3-3 89,3 4 1,3 2 141,-9-2 0,12 1-16,-5-1 1,12-4 224,-6 4 1,3-4-476,-4-2 180,8 0-135,1 0-15,24 0-20,4-8 45,45 6 0,3-6-102,30 8 0,1 0 75,5 0 1,0 0-1,0 0 1,2 0 49,4 0 0,-3 6-221,2 0 0,5 0 240,2-6 1,3 7-33,3 5 1,-8-3 6,-4 3 1,-18-6-60,-5 5 0,-19 1-212,7 5 225,-28 0-101,3-7 63,-30-2 215,-12-1 0,-29-5-68,-7 4 0,-3-4 34,9-2 0,1 0-46,-7 0 0,-5 0 110,-1 0 0,-2 0-115,13 0 0,1 0-4,5 0 1,8-2 172,3-4-140,5 4-207,1-5 257,8 7 13,10-8-131,17 6 6,25-6 0,6 3-120,15-1 1,-4 0 84,10 6 1,4 0-97,13 0 1,2 0 69,4 0 1,-4 0-29,4 0 0,0 0 47,-6 0 4,-4 0 0,-5 0 61,-6 0-163,-10 0 115,-19 0-393,-25 0 307,-25 8 0,-10 1 172,-11 9 0,-6-7-45,1 1 1,-3-8 122,-10 1 0,1 3-64,-6-2 0,-8 5 111,-4-5 1,4 2-172,2-3 0,6-1 70,6 8 0,-2-8-68,7 1 142,8 5-260,0-8-11,13 13-212,11-13 337,10 6 203,47 0-208,0-6 1,40 7 6,-8-3 0,6-4-41,-11 4 1,2-4 19,-3-2 1,-1 5-62,7 1 1,1 0 45,5-6 1,0 0-3,0 0 0,-7 0-11,-5 0-26,-11 0-37,4 0 52,-28 0-24,1 0-68,-69 0 1,11 0 118,-34 0 1,3-6-9,3 0 0,-6-1 35,-6 1 0,6 4 134,0-4 1,1 4-92,11 2 1,5-6-40,6 1-11,7-1 47,-3 6-36,23 0 44,3 0-30,63 0 0,-17 0 103,39 0 1,-11 6-218,11-1 1,0 1 73,18-6 0,-10 0-313,9 0 0,-11 6 224,0 0 1,-6 0-26,-5-6 48,-5 0-38,-7 0 50,-15-8 72,-12 6-57,-25-6 35,-25 1 0,-12-1 159,-15-4 1,6 3-171,0 3 0,-2 4 177,-10-4 0,-3 2-50,-8-1 1,-2 3-148,-4-4 0,2 2 152,-8-2 0,10 4-74,2-3 1,7 3-49,10 2 135,8 0-243,-6 0 191,21 0-360,4 0 114,18 0 177,37 7 0,-7-3 101,24 8 0,-7-6-106,0 5 0,-1-7-25,7 2 1,6 1 9,5-1 0,1 0-121,-6-6 0,5 6 117,1-1-227,7 1 138,-3-6-51,-1 0 90,-9 0 35,-25 0 0,-29-6-46,-27 1 1,-11-7 36,-12 6 1,-13-1 107,-4 1 1,-10 4-202,4-4 1,-8 4 299,3 2 0,1-5-20,-2-1 1,-1 0-16,-11 6 1,-1 2-108,-4 4 1,4-4 11,8 3 1,7 3 7,4-2 0,6 0-8,5-6 0,-1 0-70,7 0 0,1 0 82,5 0-171,0 0 111,8 0 1,17 0-68,11 0 85,63 0 1,-3 0-140,42 0 0,-5 0 77,0 0 0,-5 0-9,-6 0 0,-3 0 28,-4 0 1,8 0 22,-7 0 1,-1 0 65,-11 0 273,-8 0-300,14 0 9,-35 0 1,-4 0 0,-42 0 0,-13 0-23,-22 0 1,-11 0 129,-12 0 0,-5 0-336,-7 0 1,42 0 0,-1 0 240,-5 0 0,-2 0 0,0 0 0,-1 0-233,0 0 0,-1 0 0,1 0 1,-1 0 222,1 0 1,-1 0 0,-1 0 0,-1 0-22,3 0 1,-1 0-1,-1 0 1,1 0 2,6 0 0,1 0 0,-46 0-112,13 0 180,1 0-132,30 0 92,6 7-81,33-5 649,17 6-585,33-8 1,-1 0 432,20 0 0,0-6-449,11 0 1,10 1-105,20 5 0,-3-2-197,8-4 1,-8 4 152,2-4 0,1 4 70,5 2 1,-4 0 15,-40 0 1,1 0 0,-4 0-1,0 0 12,4 0 0,0 0 0,43 0-96,-6 0-148,-11 0 204,3 0-47,-20 0 82,-20 0 0,-33 0-92,-34 0 0,-13 6 74,-22 0 1,-5 0 189,-12-6 1,-19 0-156,40-1 0,-2 2 0,-6 1 0,-3 1 109,-4 0 1,0 0 0,3 0 0,-1 0-279,-2-3 1,0 0 0,-2 2-1,0 2 237,-3-1 0,-2-1 0,-5 2 0,-1 0 39,-5-1 1,1 0 0,6-2 0,0 2-20,-1 2 1,1 1 0,6-3 0,2 0-25,-1 3 1,2 0 0,4-4 0,1-1 3,2 2 1,1 0-1,9 1 1,1 0-300,-45 2 1,2-1 277,3-5 1,7 0-160,5 0 110,16 0-30,5 0 594,26-7-559,16-3 512,18-7 1,39 0-322,18-1 0,17 3-352,6 3 0,16-3 20,-39 9 1,2 0-1,-2-1 1,1-1 111,3 0 0,-1-1 1,-4 0-1,-1 0 18,5 0 0,1 1 0,1 2 0,-1 1-7,2-1 0,1 0 0,3 1 0,1 1 0,-2-2 1,0 0-1,-1 1 1,-1 0-5,0 2 0,-1 1 0,-2 1 0,-1 0 8,-2-2 1,-1 0 0,-4 2-1,-2 0-87,41 1 242,-27 8-122,1 1 14,-45 9-63,2-1 1,-44 0-1,-8 0 1,-17 1 191,-6-1 0,-17-5-114,-18-1 1,37-5 0,-3 0 45,-7 2 0,-1 1 1,-2-3-1,-1-1-67,-2 1 0,-1 0 0,-2-1 0,0 0-219,0 0 0,0 1 0,-4 1 1,-1 0 274,-3-4 1,-1-1 0,-5 4-1,-1 0-16,0-3 0,1 0 1,-3 2-1,1 1-33,6-3 0,2 0 0,2 1 0,2 0 1,9-1 0,1-1 0,1-1 0,1 0-181,9 2 1,0 0 0,-46-1 169,18-2 0,5 0-39,11 0 36,12 0-29,10 0 753,23 0-669,19-8 0,48 1-97,27-5 1,21-3-36,-45 9 1,2 0 0,4-1-1,1-1 102,2-1 0,1 1 0,2-1 0,1 2-54,-4 1 1,1 1 0,3-3 0,1 0 15,3 2 0,2 1 1,2-3-1,0 0-6,0 0 1,0-1-1,3 0 1,0 1-187,-3-1 0,0 0 0,3-2 0,0-1 182,-3 1 1,0-1-1,-1 1 1,-1 1 11,-6 4 1,-2 1 0,-5-3-1,-2 0-121,37-3 1,-6 3 91,-5 2-52,-4 4 49,-15 2 270,-26 0 0,-28 2-277,-31 4 1,-25 4 128,-16 7 0,-20 0-84,33-8 0,-2 0 0,-1-1 0,-2 1 136,-1 0 0,-1-1 0,-2 1 1,-1-1-57,1 1 1,-1 0 0,-6-1-1,-1-1-223,-3-1 0,-2 0 1,-6 1-1,-1 1 230,0-2 0,-2 0 1,-2 1-1,-3 1-328,-2 1 0,0-1 0,-1-2 0,-1 0 238,-1 0 0,0-1 0,-2-2 1,1-2 18,4 2 1,0 0 0,1 1 0,1 0-13,5-1 0,2-1 0,3 2 0,1-2-140,6-2 0,1 0 1,-1 0-1,0 0 143,3 0 0,1 0 0,7 0 0,3 0 460,-30 0-419,30 0 893,8 0-924,36 0 479,12 0 1,39-2-149,19-4 0,22-3-422,7-8 1,-37 8-1,3 0 70,10 0 1,1 1 0,0-1 0,1 1-13,1-1 0,1 0 0,-2 0 1,0-1 6,-1-1 0,-1-1 0,3 2 0,1 1-5,4-2 0,2-1 1,-3-1-1,0 1-227,2 0 0,0 1 0,5-1 0,2 1 130,1 2 1,1 0 0,3 0 0,1-1 114,2-2 1,-1 1 0,-2 4-1,-1 1-7,1-3 1,-1 0 0,0 5 0,0 1 3,0-3 0,1 0 1,-1 4-1,-1 0-13,-1-1 1,0 1 0,-6 0 0,-1 2-2,2 0 0,-2 0 0,-5 0 0,-1 0-96,-7-1 1,-1 2 0,-2 1 0,-1 1 100,35 3 0,-9 6 19,-14-6-49,-15 7 735,-12-3-706,-23 7 1,-26-2 504,-28-3 1,-23 1-307,-16-7 1,-7 6-70,-17-7 0,48 1 1,0 0-157,-4-3 0,-2 0 0,-4 0 0,-3 1 66,-5 0 1,-2-2 0,1-1 0,0 0-273,-3 2 0,0 0 0,1-2 0,1 0 267,2-1 0,-2 0 0,-7 0 1,-2 0-11,-4 0 0,-1 0 1,3-1-1,-1 0-257,-2-2 0,1 0 0,-1-1 0,1 0 179,-1-1 0,0-1 0,3-2 0,-1 0 66,1 3 0,1-1 0,8-1 0,3-2-177,5 1 0,2-1 0,4 3 0,2 1 166,-42-7 0,19 1 515,16-7-191,30 9 179,10-7 1,39 12-381,7-7 1,11-1-152,12-5 1,18 0-68,22 0 0,-36 8 0,2 0 270,5 1 0,1-1 0,-1-2 1,0-1-225,0 0 1,1 1 0,0-1 0,1 1 48,4 2 1,1 0 0,3 1 0,1-1-16,6 0 1,1 1 0,-2 2 0,1 0-143,6 0 0,1 1 0,-1 3 0,1 0 145,6-1 1,-1 0 0,-1-1 0,-1 1 24,3 0 0,-1 0 0,-8 0 0,0 0-3,3 3 0,-1 0 0,-8 0 0,-2 0-99,-2 0 1,-3 0 0,-4 1 0,-3 0 117,40 5 1,-13-4-8,-16 3-106,-23 5 374,-13 0 1,-35 1-399,-16 1 0,-18-3 51,-27 3 1,-16 3 117,-19-3 1,42-7-1,-2-1 17,-4 2 1,-2 0-1,-7-1 1,-3 1-48,-5 3 1,-3 0 0,-5-1 0,-1 1 2,2 0 0,-1-1 1,-3 1-1,0 0-268,-2-1 0,-1 1 0,-3 0 0,-2 1 245,28-2 1,-1 0 0,-1-1 0,-3 0 0,-1-1 0,0 0 24,0 2 0,-1 0 1,0-1-1,-2 0 1,1-1-1,0 1-3,4-1 1,1 0-1,1-1 1,2-1-1,1 0 1,1-1-7,0 1 0,0 0 0,2 0 0,-26 1 0,1 0-171,7 0 0,1 1 0,7-1 0,2 0 182,12-2 1,3-1 0,-41 0 106,31 4-85,15-4 897,27-2-821,12 0 1,71-13-137,19-5 1,-18 4 0,5-1 32,0 1 1,3 0 0,13-3 0,3 1 71,4-2 0,3 1 0,9 3 0,2 0-83,-4-1 0,0 1 1,-28 5-1,0 0 1,1 0 1,1-1 0,-1 1 0,3-1 0,5-1 0,2 0 0,0 0-1,1 1 0,-1 1 0,1 0 0,2 0 0,-1 0 0,0 0-142,-5-1 0,0 0 0,-1 1 0,3 1 0,-1 1 0,0-1 110,-1-1 1,0-1 0,0 0 0,-3 1-1,0 0 1,-1 0 32,25-5 1,-2-1 0,-2 2 0,-3 1-213,-13 3 0,-2 1 1,-6 0-1,-4-1 185,-11 0 1,-2 0 0,41-8-174,-17 0 1,-15 5 31,-20 1 1139,-11 7-1328,-12-4 0,-71 8 281,-26 0 1,27 3-1,-2 2 2,-43 6 1,42-4-1,-1 0 307,-6-2 1,-1 1 0,-7 5 0,-2 0-225,-7-3 1,-1 1 0,-7 1-1,1 1 48,0-2 0,1-1 0,-4 1 0,-1 0-204,0-1 0,-2 1 1,26-3-1,0-1 1,-1 1 193,-6 0 1,-1 0 0,-1-1 0,-4 1 0,-1-1 0,0 0-45,-1-1 1,-1-1-1,0 1 1,1 1-1,1 0 1,0-1 6,5-2 1,1-1 0,1 2 0,4 0 0,0 1 0,1 0-15,1-2 1,1 0 0,0 0 0,-31 1-1,0 0-254,5-3 0,2 0 0,10 0 0,4 0 206,15 0 1,3 0-1,6 0 1,2 0 57,-29 0-244,10-8 1047,19-2-827,24-7 0,27 0 497,23-1 1,25-5-41,15 0 0,18-9-461,-30 14 0,2 1 0,2 0 0,3-1-27,13-2 1,2 0 0,1-1-1,2 0 42,6 0 0,3 1 0,5-1 0,1 0-3,1 0 0,0 2 0,2 3 0,0 1-199,4-2 0,0 0 1,-30 6-1,0 2 0,0 0 48,3-1 1,0 0 0,0 1 0,2 0-1,0 0 1,0 2 140,6 0 0,0 2 1,0 0-1,-3 0 1,-1 2-1,1-1-4,-1 0 1,0 0 0,-1 1 0,-3 1 0,-1 1 0,-1 0-6,29-2 1,0 0-1,-5 2 1,0 0-230,1 1 0,-3 0 0,-14 0 0,-3 0 204,-3 0 0,-3 0 0,-11 3 0,-3 0-25,38 3 1,-13 5 6,-10-5 1004,-15 7-977,-19-3 0,-35 7 524,-23 1 1,-27-1-168,-25 0 0,-19-2-269,37-9 0,-2 0 0,-9 2 0,-4-1-105,-8-1 0,-1 0 1,-4 1-1,-1 1 117,-8 1 1,-3 0 0,31-5 0,0-1-1,-1 1-231,0 0 0,0 0 0,-1 0 0,-2-1 0,0 0 0,-1 0 183,-6 1 0,0 0 0,0 0 0,0-1 0,1 1 0,-2-2-183,-4 1 0,-1-1 0,1-1 0,2 0 0,0-1 0,1 1 118,0 1 1,1 0 0,-1 0 0,1-1 0,0 0 0,0 1 70,-2 0 1,1 0-1,1-1 1,7 0-1,0 0 1,2-1-219,-30 3 1,2 0-1,8-2 1,3 0 131,4-1 1,3 0 0,8-1 0,3 0 283,12-1 1,3-2-1,-28-5-539,18-9 1299,22 1-909,24 0 0,32-6-46,20 0 0,28-2-49,18 2 0,-30 12 1,4 1 214,10-5 1,2 1 0,6-1 0,2 1-172,11-3 1,1-1 0,2 2 0,1 0 16,-1 1 0,1 1 0,7-3 0,2 1 36,-32 6 1,0 1-1,0-1 1,30-2-1,-2-1-322,3 2 0,0-1 0,-1 0 0,0-1 268,2 1 0,-2 1 0,-1 2 0,-1 1 5,-2 1 1,-2 2-1,-7 3 1,-1 1-243,-1-2 1,-2 0 0,-9-1 0,-2 0 169,-7 1 0,-3 0 1,41 0 200,-14 8 0,-20 5-332,-9 7 594,-18 1 0,-24 6-636,-15 5 1,-23-4-23,-17-2 1,-24 2 273,-11-2 1,-17 8 110,41-16 1,-2-1 0,-6 2 0,-3-1-51,-6-1 0,-2 1 0,-2 1 0,-2 0-42,-3-1 0,-2-1 0,-2 2 0,-1 1 20,-1 0 0,-1 0 0,-2 1 0,-1-1-170,-2 1 1,-1-2 0,-4-1 0,-2-1 114,29-4 0,0 0 0,-1-1 0,-1-1 0,0-2 0,0 1 1,1 1 1,1 0 0,0-1-1,-30 3 1,2-1-216,10 1 1,3-2 0,0-3 0,2-1 152,4-1 1,2 0 0,10 1-1,4 0-19,-38 2-189,26-1 1090,38-12-746,17 5 0,24-19 398,16 3 1,16-10-174,7-1 0,27-4-329,13-2 1,-32 15-1,2 0 90,7 0 1,1 0 0,0-2-1,2 1-62,6 1 1,0 0 0,6 2-1,0 0-9,3-3 1,-1 1 0,2 2-1,0 0-254,1 0 0,1 1 0,3 0 0,1 1 113,4 2 1,0 0-1,3-2 1,1 1 126,-4 3 1,0 1 0,-3-1 0,-3 1 1,-10 2 1,-2 1-1,-4-1 1,0 0-119,-3 1 0,-1-1 1,-6 0-1,-1 1 90,-3-1 0,-3 0-49,26-8-11,-21 7 977,-37-5-831,-6 13 0,-46-11-107,-15 7 1,-25 0 16,-10 6 0,32-2 0,-3-2 204,-8 1 0,-1 1 0,-6-2 0,-1 2-156,-3 2 1,-2 0 0,-9 0-1,-1 0 5,0 0 0,-1 0 1,-4 0-1,-1 0-242,0 0 1,-1 0 0,-5 0 0,-2 0 248,28 0 0,0 0 1,-1 0-1,0 0 0,-1 0 1,-1 0-17,-1 0 0,0 0 0,0 0 0,3 0 0,1 0 0,1 0-4,-31 0 1,2 0-1,6 0 1,3 0 18,6-1 1,3 2 0,3 1 0,4 2-149,13-2 0,2 1 0,3 1 1,3-2 113,-30-2-165,19 0 114,5 0 653,43 0-625,1 0 0,67 0 6,15 0 0,25-2 26,-43 0 1,2-2-1,5 0 1,3-3 204,4-4 1,2-1-1,10 2 1,2 1-194,1-3 1,1 1 0,5 1 0,0 0-235,-6 2 1,1-1 0,1 0 0,1 1 230,0-1 0,1 1 0,4-1 0,1 0-9,4 0 1,-1 1-1,-6 0 1,-1 1-5,-10 1 0,-1 0 1,1-1-1,0 1-207,4 3 1,-2 0 0,-7-3-1,-2 0 210,-4 3 0,-1 1 1,-5-2-1,-3 2-116,43 2 0,2 0 117,-7 0 5,-9 0 677,-15 0-747,-24 7 0,-36-3 558,-26 8 1,-31-6-549,-21 5 0,-20 1 122,33-4 0,-3 1 0,1-3 0,-1-1-90,-7 1 0,-1 0 0,-3-1 0,-2 2 64,-5 1 1,-2 1 0,-3 0 0,-1-1-3,-6 1 1,-1-1 0,-1 1 0,-2 0-235,-4-1 0,-2 1 1,30-3-1,-1 0 0,0-1 127,-5 1 0,0 0 1,0 0-1,-5-1 1,0 1-1,0 0 88,-5 0 0,0 0 1,1-1-1,4-1 1,2 0-1,0 0-15,0 0 1,1 0 0,1-1-1,5 0 1,0 1 0,2-1 7,0 0 1,2 1 0,1 0 0,-23 3 0,3 0-159,9-4 1,4 0 0,12 0-1,3 1 161,5-1 0,2 0 0,-31-1-26,12 4-38,24-4 897,14-2-869,30 7 0,32-5-78,28 4 0,23-4 122,11-2 1,-37 0 0,2 0 222,8 0 1,2 0 0,6-3 0,2 0-146,5 1 0,1-2 1,4-1-1,1-1-284,6 3 1,1 0-1,-2-3 1,0 1 188,-2 1 0,1 2 0,6-1 0,2 0-5,-27 3 0,0 0 0,0 0 1,0-1-1,0-2 0,1 1 0,4 0 1,2 0 0,-2 1 0,-3-2 0,-1 1 0,0 1-4,3 0 1,0 1 0,0 1 0,-2-1 0,-1 1 0,0 0-32,3 0 0,1 1 0,-2 0 0,-5 1 0,-2-1 0,1 1 15,-1 1 0,1-1 1,-1 2-1,30 2 1,0 1 1,-5-2 0,0 0 0,-1 1 1,1 3 5,0 1 1,0 1 0,-2-2 0,-1-1-3,4 2 0,-2 1 0,-8 1 0,-2 1 1,0 0 1,-1 1-1,-3 1 1,0 1-234,1 0 0,-1 0 0,-7 0 0,-3-1 208,-5-2 1,-3 1 0,-9 1-1,-4 0-39,23 13 1,-17-2-91,-17 2 568,-16-8 0,-15 10-452,-16-8 0,-9-6 541,-19-5 1,-10-1-210,-20 6 1,-22 1-203,31-9 1,-5-1-1,-7-2 1,-3 0-143,-7 0 0,-2-1 0,-4-3 0,0 0 97,0 1 1,-1 0-1,-3 1 1,-2-1-200,28-1 0,0 0 0,-1 0 0,-6 0 0,-1 0 0,-1 0 73,1-2 1,1 0-1,-2 0 1,-3 0-1,-2 0 1,1 0-74,2 0 0,-1 0 0,0 0 0,-5 0 0,-1-1 0,0 0 37,-1-1 1,0 0 0,-1 0-1,-5 0 1,-2-1 0,1 1 120,3-2 0,-1 0 0,1 0 0,1-1 0,-1 1 1,2 0 4,7 1 0,0 2 0,1-1 0,-2-1 0,0 1 0,0-1-12,1 1 1,1 0-1,-1 0 1,0 1 0,1 0-1,1-1-149,5-1 0,1-1 0,1 0 1,2 2-1,0 0 0,2 0 159,-22-3 1,2-1-1,1 1 1,3 0 82,5 0 1,2-1 0,1-2 0,2 2-82,4 3 1,2 0-1,11-2 1,4-1 978,-22 0-1005,20 0 1010,12-1-492,32-3 1,15-5-1,30 3 1,16-3-128,14 3 1,22-9-455,-35 10 1,2-1 0,9-3-1,5 1 7,9 2 1,3 1 0,2-3-1,1-1 75,4 3 1,1 1-1,3-1 1,1 1-239,1 2 0,0 1 0,2-1 0,1 1 111,-1-1 1,2 0 0,-25 3-1,1 1 1,0-1 127,1 0 0,0 0 1,0 1-1,4-1 0,1 1 1,0 0-5,-3 1 0,0 0 0,0 1 0,-1 0 0,0 0 0,0 1-15,1 2 0,0 0 1,0 0-1,1 0 0,0 0 1,-1 0 25,-3 0 1,-1 0 0,-1 0 0,31 0 0,-2 0-6,-11 0 1,-3 0 0,-2 3-1,-1 2-206,-4 0 0,0 1 0,1 2 1,-1 0 206,-2 0 0,-2 1 0,-4-1 0,-3 1 19,-9 0 0,-1 0 0,-4-1 0,0 1-96,-1-1 1,-1 1 0,47 8 143,-17 1 833,-15-1-860,-32 0 455,-17 8 1,-32-7-175,-20-1 0,-22 0-261,-18-5 1,-19-3-27,37-3 1,-2 0 0,-1-3 0,-1 0-58,-1 2 0,-2 1 0,-6-3 0,-3 0 37,-6 3 0,-3-1 0,-3-2 0,-1 0-17,-6 3 0,-1 0 0,-2-4 0,-2 0-190,0 1 0,-2-1 1,30-1-1,0 0 0,-2-1 84,-5 0 0,-1 0 0,-1 0 0,-5 0 1,-1 0-1,0 0 112,-2 0 0,-1 0 0,0 0 0,-1 1 0,-1-1 1,1 1-3,5 1 0,0 0 0,1 0 1,0-1-1,0-1 0,0 1 2,3 1 0,1 0 0,-1 0 0,-3-1 0,0 0 0,0 0-3,4 1 1,1 1 0,1-2 0,5 0 0,1-1 0,2 1-232,-20 2 1,3 0-1,1-2 1,-1 0 226,-2-1 1,1 0 0,12 0-1,2 0 34,7 0 0,3 0 0,10 0 0,2 0-43,-30 0 0,9-2 244,1-4 756,17-3-644,18-9 152,18 1 1,19 0-1,15-1 1,17 1-297,18 0 0,12 0-117,16-1 1,5 1-76,-34 8 1,2 1 0,4-4 0,3 1-34,8-1 1,2 1 0,8-2-1,2 2-72,9 2 1,1 1 0,-5-1 0,1 1-145,5-1 0,2 1 0,-3 1 0,1 2 49,3-1 0,2 1 1,-30 3-1,2 1 0,0 0 100,2-1 1,2 0 0,-1 0-1,-2 1 1,-1 0 0,1 1 68,0 0 1,0 0 0,0 0 0,0 0 0,1 1-1,-1 0 12,29 1 1,0 2 0,0 0 0,0 1-27,0 3 0,0 2 0,-12-2 0,-1-1 39,-4-2 1,-1 1 0,-5 5 0,0 0-178,-3-3 1,0 1-1,-6 1 1,-1 1 171,-7-2 0,-1-1 0,-3 2 0,-1 0 5,2 1 0,0 1 0,0-3 0,0 1-1,-3 1 0,-1 1 0,0-2 1,-2 1-68,38 12 0,-16-4 79,-8 4 0,-7 2 10,-4-2 1,-2 6 748,-4-6-737,-4 0 953,-7 10-634,-16-4 0,-13 5 113,-24-11 0,-10-3-405,-19-3 1,-8-6 7,-20 1 0,-6-6 69,-11 5 1,41-8 0,-2-2-270,-4 2 0,-1 0 0,-9 1 0,-1 0 174,-3-1 0,-2-1 1,0 2-1,0-2-285,-2-2 0,0 0 0,-1 0 0,-1 0 196,-6 0 1,-2 0-1,0 0 1,-3 0 21,-9 0 0,-2 0 1,5 0-1,-2-2-169,28 1 0,-2-1 1,1-1-1,-30-1 0,2-1-19,-1-3 1,0-1 0,1 0-1,0 0 193,-2 1 0,2-1 1,8 0-1,3 1-223,2-1 0,1 0 0,6 3 0,2 1 175,5-1 0,2 0 0,-1 1 0,1-1 76,1-3 0,2 0 0,8 2 0,2-1-48,-37-3 0,19-5 486,15 5 0,12 1-453,6-1 501,19 7 1,17-10-1,27 8 1,19-7-372,22 2 1,14 1-147,15-2 1,-38 7-1,3-1 36,10-3 1,2 1-1,8 1 1,2 2-1,3-1 0,1 0 0,0 2 0,-1-1-218,-5-1 1,0 0 0,0-1 0,-1 1 184,1 3 1,0 0 0,4-3 0,1 1 3,-2 2 0,0 0 0,2-3 0,1 0 7,-6 3 0,-1 1 0,0-2 0,-2 2-4,0 2 0,0 0 1,1-3-1,-2 0-171,-7 0 1,-1 0-1,0 0 1,0 1 205,-5 1 0,-1 2 0,-4-1 0,0 0-66,-4 0 0,-1 0 0,44 0 47,-15 0 0,-11 0-68,-11 0 928,-12 0-1097,4 0 1220,-36 7-1003,-47-5 1,-27 12 15,-38-9 1,6 7 55,0-6 1,39-2 0,-2-1 35,-7 1 0,-2-2 0,-4-1 0,-1 0-70,-6 1 0,0 2 0,5 0 1,0-1-157,4 0 1,-1 0 0,-2 0-1,-2 0 182,-3-3 0,-2 0 0,-2 0 0,-1 0 1,0 0 1,2 0-1,4 0 1,2 0-44,7 0 0,1 0 1,5 0-1,1 0-100,2 0 0,0 0 0,-45 0 106,14 0-185,11-8-324,31 6 906,17-5-1235,19 7 1131,49 0 1,3 0-922,31 0 620,-8-8 0,10-2 0,-8-7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8:50:11.443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16161 1333 7680,'-52'-8'0,"-13"-3"-35,-4-12 66,-12 4 0,-5-12-258,37 19 0,0 1 1,0-1-1,0 1 224,-3 1 1,0 3 0,-34-3-106,-7 4 0,9-2 108,-3 3 1,9-7 289,3 6-213,11 1 27,5 5 5,22-8-115,12 6 0,41-11 40,18 7 1,24-8-13,17 3 1,5-5 3,18-1 1,0-2-37,-46 8 0,0-1 1,1 2-1,0-1-4,1-4 1,1 1 0,2 2 0,0 1 28,3-4 1,1 1-1,-3 3 1,-1-1-29,1-2 0,-1-1 0,-2 4 1,0-1 29,3-2 0,-1-1 0,-6 5 0,0 1 4,1 0 1,0 1 0,32-9 4,-3 5 0,-16 4 23,-7 3-11,-27 3-36,-8 2 1,-64 0-5,-10 0 0,-30 5-6,0 1 0,-11 6-148,40-9 1,0-1 0,0 5 0,0 0 186,1-1 0,-1-1 1,-1 0-1,0 0-4,-2 1 0,0 0 0,-2-1 0,-1 1 44,-5 2 1,-1 1 0,6 0 0,1 0 24,-1-1 0,1 1 0,-41 6-26,11-3 1,9 3 420,8-3 1,11-3-117,7 3-408,15-8-61,20 3-91,17-7 1,37 0-15,14 0 0,21-1 136,3-5 0,-1-6-38,19-11 1,1 4 67,-40 8 0,1-1 0,5-1 0,1 1-10,5 0 0,1 1 0,-2-2 0,-1 1-203,-1 0 0,1 1 0,1 1 0,2 1 205,2-3 1,0 1 0,5-1-1,0 0 61,2 4 0,-2-1 0,-2-2 0,-3 1 44,-11 4 1,-1 1 0,-5-2 0,0 0-87,40-4 1,-13 1 119,-10 4-68,-15 4 9,-12-5 290,-23 7 0,-21 0-315,-27 0 1,-13 0 476,-16 0 1,-5 0-501,-12 0 0,2 0-29,-8 0 0,6 0-60,-5 0 0,-7 5 187,-5 1 0,0 2-203,5-2 1,1-5 187,-1 5 0,5-4 118,7-2-81,15 0-26,10 0-4,21 0-177,12 0 234,50 0 0,1-6-298,24 1 0,0-9 22,5 3 0,14 1 123,9-1 1,-36 5 0,0 0-14,5-3 0,0 1 1,-3 2-1,0 0-12,46-5 1,-8 1-41,2-2 1,0-1 58,-5 7 1,-6-5-5,-18 5 120,-11-7-134,-2 11 311,-29-6-184,2 0-46,-61 6 1,5-5-22,-30 7 1,5 0 245,0 0 1,-3 0-221,-8 0 0,-1 5 0,1 1 1,0 2-13,0-2 1,-6-3-6,0 9 1,-6-8-28,6 2 0,8 1 25,9-1-62,5 0 78,1-6-124,23 0 22,14 0 17,70 0 0,-3-6 12,35 0 1,-5-7-4,-1 1 1,4 3-204,1-3 0,0 3 211,1-3 1,5-1-411,0 7 0,6-6 398,-5 7 1,-1-1-184,-6 6 139,-15-8-19,-3 6 47,-40-6 28,-12 8 1,-47 0 315,-15 0 0,-17-1-259,-7-5 1,-8 4 81,-15-4 1,3 4-7,-8 2 0,0 0 10,46 0 1,0 0-1,-46 6 6,0 0 1,6 1 38,-6-1 1,6-2-122,-6 8 0,23-7 37,6 7-79,11-8 148,6 11-362,8-13 71,17 6-209,12-8 191,53 0 0,-9 0 367,34 0 1,-7-2-293,13-4 0,4 2-3,14-7 1,5 5-109,0-6 0,-42 7 0,0 1 136,48-8 0,-4-1 74,-1 7 1,-5-6-72,-2 7 0,1-7-54,-1 6-76,-7 1 87,-2 5 104,-31-8 6,-6 6 1,-53-6 56,-16 8 1,-17 0-60,-12 0 1,-11 2 48,-11 4 1,-11-4-27,-1 4 1,42-2-1,0-1 76,-48 3 1,47 0 0,-2 0-83,-1-3 0,-1-1 0,-1 2 0,-2 0 9,-2-1 1,-1 0 0,4-2 0,-1 2 4,0 2 0,1 1 0,-41 0 6,6 6 0,15-7-69,19 7 215,8-8-404,16 11 162,22-5 0,20 1 32,26 1 0,18-7 50,0 7 0,12-8 1,-1 2 1,12-4-26,6-2 0,3 0-294,3 0 1,7 0 288,4 0 0,-46 2 1,1 1 2,-1 0 1,0 0-1,1 0 1,0 0-82,39-3 1,6 2 68,-6 3 0,4-3 50,-9 4 0,-6-2-80,-18 2 1,-11-2-49,-12 7 49,-11-7 15,-12 11 8,-9-5 0,-29 7 305,-8 1 0,-17-1-128,-6 0 1,-9 0-60,-14 1 1,-10-1-50,-7 0 1,5 1 10,7-1 0,-1 0 16,-6 1 1,-5-1-7,0 0 1,0 0-1,5 1 1,10-3-191,8-3 226,0 3-317,31-13 32,5 6-124,33-8 240,48 0 0,-4 0 1,31 0 1,6-8 48,5-4 1,10-3-81,-3-2 0,-1 1 62,-6 5 0,9-5-10,2 5 1,0-4 62,1-3 0,-2 7-19,2-1-1,-4 8-125,-8-3 60,-22 7-1,-22 0-159,-34 0 187,-41 15 0,-11-3 114,-20 11 1,-3-4-61,4-2 0,-10-5 114,-2-1 0,-8 1 25,2 5 0,5 0 8,1 1 1,-2-1-144,2 0 0,0-1 15,6-5 0,0 4-9,-1-3 0,17-2 72,6 1-225,9-7 97,19 4-254,3-8 123,47 0 0,2-2 70,30-4 0,1 2 23,5-7 1,0 5-7,0-6 0,-3 3 18,3-3 1,-10 3-5,10 3 0,-5 2 85,-1-8 0,4 9-28,-3-3 0,-5 2 34,-1-2 328,-19 4-395,1-5 142,-29 14-124,-64 3 0,-5 5 100,2-9 1,-3 0 0,6 1-1,2 1-199,-1-2 1,0 0 0,0 1 0,0 1 186,1 1 1,-1-1 0,-4 1 0,0 0-4,-1-1 0,-1 1 1,-1-1-1,1-1-16,0-1 1,0 0-1,6 1 1,1 1-20,-42 4 1,20 3-31,10 2 14,15-7-312,13-2-255,26-8 245,11 7 227,38-5 1,12 6 27,23-8 1,2 0 4,-2 0 0,5-2 109,13-4 1,3 4-64,-44-1 1,-1 1-1,45 0-22,-3 2 0,-5 0 11,-1 0 1,-1 0-58,1 0 0,-16 0 40,-8 0-154,-7 0 44,-4 7-11,-16-5 34,-11 14 54,-25-7 0,-31 9 301,-15-1 1,-9-6-142,-3 1 1,-11-1 45,-12 7 0,-4-7-284,-1 1 1,5-3 302,1 3 0,3 3 6,-10-3 0,7 1-86,-7-1 0,8 1 38,10-7-22,0 7-222,7-3 152,18 0-254,19-3 0,73-7 116,27 0 1,19-2 5,-7-3 1,7 1-382,4-8 0,-4 3 433,-2-3 0,3-3 7,-3 3 1,0 3 35,-5-3 0,-3 3-57,-3-3 0,-1-1 630,-10 7-565,-13-8 184,-14 12-46,-17-5-87,-8-1 0,-45 6-52,-19-4 0,-16 6 12,-1 6 1,-8-2 0,-16 7 1,-5-5 237,0 6 0,5-6-167,7 5 1,7-5 86,-2 5 0,-2-5-255,2 6 1,8-7 114,9 7-1,4-8-252,2 3-64,23-7 80,14 0 418,71 0 0,-2 0-267,38 0 1,-13 0 94,1 0 0,1 0-133,6 0 0,-7 0 113,1 0 0,0 0-20,5 0 0,4 0 17,-3 0 1,-6 0-74,-18 0-1,-11 0-179,-2 0 119,-29 0-91,-6 8 204,-47-6 1,-1 8-5,-19-5 0,0-1-6,-11 8-1,-8-6 124,-16 5 1,1-5-34,-1 5 1,1-5-20,-1 6 0,3-7 50,3 7 1,6-2-77,12 1 0,-3 3 17,9-9-68,7 9-275,8-5 163,22 16-82,13-5 0,30 5 409,11-8 1,12-6-234,1 1 0,8-8 108,3 2 0,7 1-124,-1-1 0,-3 0 104,3-6 0,-1 0-77,6 0 1,0 2 14,1 3 1,-7-3-9,0 4-24,-7-4-110,4-2 100,-24 0 66,-3 0-45,-39 0 0,-19 0 59,-27 0 0,-5 0-32,-1 0 0,-6 0 7,-10 0 1,2 0 32,-3 0 1,10 6 91,2 0 1,9 1-64,2-1 1,0-2-4,6 7-110,4-7 11,-8 12-15,21-14-13,4 5-83,25-7 1,31 6 120,15 0 1,10-1-13,1-5 1,-1 0-45,7 0 1,3 0 37,9 0 1,2 0-186,3 0 0,3 0 184,-8 0 0,0 0 68,-6 0-25,-15 0 11,11 0-33,-42 0 36,8 0 0,-77 0 8,-12 0 0,-21 0 35,10 0 0,-8 0-216,-9 0 1,3 0 305,-3 0 1,11 6-35,-6 0 1,6 0-26,0-6 0,-2 6-59,-3-1 0,3 3 5,8-2 0,7-4-31,4 3 474,-3 5-598,15-8 99,4 6-256,24-8 182,18 0 1,25 0 30,16 0 1,3 0 210,8 0 1,-2 0-170,13 0 0,0-6-68,7 0 1,-3-2 55,-4 3 1,3 3 12,-9-4 1,1 2-40,-6-2 80,0 4-38,7-5-8,-5 7 29,-2 0 14,-25 0 20,-19 0 1,-39 0-45,-15 0 1,-8 2 108,2 3 0,-2-3-60,-3 4 1,-5 2 44,-7-2 0,0 1-28,0-1 1,-8-4-109,-4 4 1,-2 1 101,3-1 0,5 6-9,11-7 1,5 1-22,7-6-54,8 8-167,-6-6 139,29 6-223,-2-8 13,69 0 242,-12 0 1,58 0 7,-22 0 0,8-6 37,-8 0 0,5-6-54,5 7 1,3-7 37,-8 6 0,5-5-25,-5 5 0,6-5-18,-6 5 1,-8-6 23,-9 7 0,2-3-36,-3 2-37,1 4-2,1-6-2,-13 8 29,-3 0 28,-26 0 1,-63 6 139,-23 0 1,-18 6-23,12-7 0,4 3 38,-4-2 0,4-2-78,2 7 0,0-7 16,0 2 0,-6 1-14,0-1 1,2 2 65,9-2-169,5-4 149,-1 5-340,22-7 44,5 0 0,77 6 195,20 0 0,18 5-15,-18-5 0,11 0-121,5-6 1,-3 0 114,-2 0 0,-4 0-24,-1 0 1,1 0 28,4 0 1,-4 0-50,4 0 1,-4-6 50,-2 0 1,-8 1 212,-3 5-222,-12 0-4,-4 0 22,-22 0 49,-5 0-47,-61 0 1,-6 1 116,-35 5 1,5-4-45,18 4 1,-3 2 132,-2-3 1,6 7-113,-1-6 1,9 5 21,-3-5 0,2 2 352,-2-3-324,5 5-128,-22 7 138,11-7-286,3 5 17,26-13-203,28 6 308,47-8 1,0 0-11,24 0 1,-1 0 15,1 0 1,-3-6-8,2 0 0,1-1 22,5 1 1,8 4-20,4-4 0,-3 2-120,3-1 0,-8 3 134,2-4 0,-6-2 6,-5 2 2,-20 1-6,4-3 147,-35 6-35,10-6-90,-61-7-63,13 11 0,-52-11 246,19 15 1,-9 0-183,9 0 1,-7 0 42,2 0 1,-4 0 6,-3 0 1,-5 0 16,0 0 0,8 0-37,10 0-68,3 0 25,-13 0-4,11 0-29,-4 0-233,33 0 150,12 0 50,53 0 1,-5 0 59,30 0 1,-5 0-31,0 0 0,3 0-32,8 0 0,6-2 37,0-4 0,8 4-222,-2-4 1,-5 5 194,-1 1 1,0 0-57,-5 0 37,-13 0-15,-7 0 222,-21 0 64,-4 0-147,-71-8 0,9 6-33,-38-4 1,2-2 34,4 3 1,-15-1 8,3 6 1,-7 0-10,7 0 1,4 0 6,2 0 1,0 0-60,6 0 0,4 0 77,13 0-162,0 0 173,-8 0-214,22 0 72,5-8 0,29-1 255,16-9 0,7 1-258,16 0 0,9-6 38,8 0 0,2-8-73,9 2 1,-7 2 56,1-2 1,3 6-23,-2-5 1,7-1 53,-2-6 0,-1 6 1,1 0 0,-5 6 1,5-5 0,-9 5 25,-2-6-26,-8 8 17,-9-20 30,-8 12-45,-10-13 71,-9 15-67,-8-5 18,-16 12 1,-9-5-25,-15 8 1,-2 7 0,1 5 0,-3-3 82,-8 2 1,-7 0-73,-5 6 1,5 0 12,1 0 0,10 0 12,2 0-33,7 0 36,-11 0-75,22 0-59,3 0 1,65-11-35,23-1 0,18-7 65,-6 8 1,-4-3-160,4 3 0,-4-5 180,-2 5 0,-1 1 20,-5-1-83,-3-1 217,-9-5-180,-22 7 34,2 3 13,-44 7 0,-11 13 0,-22 4 1,-9 10 134,3-4 0,-10 6-83,-13-6 1,-3 6-19,-9-6 1,1 6 54,-1-6 0,6 0 27,1-6 1,13 1-2,-3-1-10,13 0-6,-3 0-206,24-7 60,11-2 0,55-24-99,16-7 0,16 0 86,-16 0 1,10 4-13,1 2 0,7-6 67,-6 0 1,5-1 0,-5 7 0,5 6-6,-5-1 762,-1 1-573,3 1-101,-22 2 148,-5 8-143,-95 8 1,-1-4-31,5 2 0,-5-1 0,5-2 0,1 0-229,2 3 0,0 0 1,-5-1-1,-1-1 240,-2 2 1,-1 0 0,-7 2-1,-4-1-289,-7-1 0,-3 0 0,-4-1 0,-1-1 267,-1 2 0,-2 0 0,-4-1 1,0 1-268,-1 3 0,0 0 0,-1-1 0,0-1 173,2-1 1,-2 0-1,28-1 1,-1 0 0,0 0 50,-1-1 1,0-1 0,0 1 0,-3 1 0,0 0 0,1 1 39,4 0 0,0 0 1,0-1-1,-2-1 1,0 0-1,0 0-34,-5 0 1,-1-1 0,-1 1 0,-1 0 0,-1-1 0,-1 2-1,1 0 0,-1 1 0,1 0 0,-3-2 0,0 0 0,1 0-148,3 0 0,1 0 0,-1-1 0,-1-1 0,-1 0 0,0 0 16,-1 1 0,0 1 0,-2 0 0,-4 0 0,0 0 0,-1 0 100,5 1 1,0 2 0,-1-2-1,-4-1 1,0 0 0,0 0-43,6 0 0,1 0 1,0-1-1,-3-1 1,1-1-1,-1 0 12,-3 1 1,0 0-1,-1 0 1,1-1-1,-1 0 1,1 1-7,2 0 0,0 0 0,-1-1 0,-3 0 0,0 0 1,1-1 14,6 2 1,1 0 0,0 0-1,-1-1 1,-1 1 0,1-1 55,1 1 0,-1 0 0,1 0 0,-1-1 0,1-1 0,1 1-3,2 0 1,0 2-1,1-2 1,-3 0-1,-1 0 1,3-1-58,7 0 1,1 0-1,1 0 1,-2 1-1,0-1 1,1 1 71,0 1 1,0 0-1,0 0 1,-1-1 0,0-1-1,1 1-10,0 1 0,0 0 1,0 0-1,1-1 1,1-1-1,1 1 162,-29-2 0,2 2 0,-2 1 0,0 1-97,32-1 1,-1 0-1,1 0 1,-1 0-1,0 0 1,0 0 89,-30-2 1,0 0 0,1 0 0,0 0-40,5 0 1,0 0-1,-1 1 1,1 0-101,0 2 0,0 0 0,0-2 0,-1 0-23,1 1 0,0 1 0,2-1 0,3-2 76,12 0 1,0 0-1,-6 0 1,-1 0-112,1 1 1,0-2 0,0-1-1,1-2-71,11 2 1,0-1 0,-6-1 0,0 0 34,2 1 0,2 0 0,0 2 0,1-2 190,4-2 1,0-1-1,-2 4 1,-1 0-201,6-1 0,0 0 1,-4-1-1,-1 1 40,-1 0 1,0 0-1,7 0 1,1 0 54,3 3 0,1 0 0,-3 0 0,0 0-6,3 0 0,-1 0 0,-3 0 1,1 0 70,5 0 1,1 0 0,-1 3-1,2 0 430,-45 3 1,4 5-135,7-5 0,-1 7-183,-4-1 0,-4 3 71,44-6 1,0 0 0,2 0 0,0 1-151,-42 13 0,0-2-55,11 8 0,-8-2-22,41-13 0,-2 0 0,3 3 0,-2-1-22,-3-1 1,1-1 0,-42 17-22,18-2 1,8 1 1007,15-7-825,16 0 441,3-13-682,24-2 62,9-1-63,25-5 0,24 6 194,21-8 0,14-2-44,8-4 1,-39 0-1,2-3-89,10-2 0,3-1 0,-2-4 1,2-1 82,7 0 1,0 0-1,0 0 1,0-1-273,3-2 1,-1 0 0,-1 1 0,-2 1 321,1 1 1,0 0-1,6-2 1,2 1-32,8-2 0,2 0 0,-1-1 0,0-1-243,-25 7 0,1 0 0,-1-1 0,0 1 0,0 1 0,-1-1 130,-1 1 1,1 1-1,-1 0 1,33-5-1,0-1 56,-2-1 1,-2 0 0,-9 4 0,-3 1-202,-3 0 0,-2 1 0,-5 4 1,-2 1 132,-3 1 0,-1-1 1,-8 0-1,-3 1 241,43-4 0,-23-1-557,-11 1 1069,-16-3-744,9 5 1020,-26-7 0,2 7-492,-41-13 1,-19 6-1,-19-12 1,-12 4-400,-5 8 1,-18-1-314,-17 1 0,43 9 0,-3 1 157,-10 0 0,-3 2 0,-1 1 0,-2 1-182,0 2 0,-1 2 0,-4-4 0,-2 0 172,-5 0 1,-1 0 0,3 0 0,-1 0-173,-7 3 0,0 0 0,2 0 0,1 0 93,0 0 1,-1 0-1,-1 1 1,0 0 82,-5 2 0,1 0 0,11 1 0,1 2-176,5 2 0,1 1 0,-1 0 0,0 1 145,3 2 1,0-1 0,0-1 0,0-1 42,5 2 0,2 1 0,2 1 0,1-1-52,2 0 1,-1-1 0,1 1 0,0-1 129,2-1 0,1-2 1,0-2-1,2-1 145,6 1 0,1 0 1,-38 3 58,9 3 0,12-4 222,5-8 537,15 7-117,-2-5 117,31 6-947,11-8 0,33 8 439,15 3 0,4-1-527,8 1 1,4 1 34,13 5 0,8-5 43,4-1 1,19-7-203,-47-1 0,3 0 0,11-2 0,3 0 179,1-1 1,2 0 0,2-3 0,0 0-250,-3 1 0,0-2 0,6-2 0,1-1 109,7 1 1,1 0-1,5-1 1,1-1 114,2-1 1,0 1-1,1-1 1,0 0-9,-6 0 0,-1 1 0,0 2 1,-1 0-12,-4 0 0,-1 1 0,-2 2 0,-1 0 20,-4-3 1,-2 1 0,-1 2 0,-2 2-166,-4-2 0,-1 0 1,-7 1-1,-1 0 144,40-4 1,0 4-74,-17-3 0,-8-3 127,-16 2 770,-11 0-710,-3 6 419,-24 0 1,-13-1-1,-24-5 1,-11-4-269,-17-7 0,-11 5-349,-24 1 0,-9 7 92,36 1 0,-2 0 0,-7 2 0,-3 0-23,-5 1 0,-2 0 0,-2 1 1,-1 0-190,-2 2 0,0 0 0,-3-1 0,-1 0 179,-1 3 0,-2 1 1,-8 0-1,-2 2 87,0 3 1,0 1 0,-2-3 0,2 1-8,5 1 0,1 1 1,-2-1-1,0-1 24,-5 2 1,1-1 0,5-1 0,2 1-36,3 4 0,2-1 1,5-3-1,1-1 40,7 2 0,1-1 0,7-1 0,1 0-78,3-2 0,1 1 1,-33 8 93,15 1 1,19-7-55,16 1-166,3-9 745,10 13-1156,10-14 1028,40 13 0,2-13-667,27 4 0,6-4 311,11-2 0,12-8-71,17-3 0,-40 1 0,3-2-265,7 1 1,2-1-1,1-3 1,0 0 226,-1 0 0,-1 1 1,1-2-1,0-1 67,1 0 0,2 0 1,9-3-1,1-1-28,3 1 1,1 0-1,4-4 1,1 0-276,-6 1 0,1 0 0,2-3 0,0 0 114,4-3 1,-1 0 0,-2 3 0,-2 0 133,-3 0 1,-2 0 0,-5 3 0,-1 2-222,-4 3 0,-2 2 0,-5 1 0,-1 1 194,-3-1 1,-3 1-1,31-7-41,-20-2 1,-20 4 5,-10 1 876,-11 1-716,-4 0 391,-23-8 1,-20 0-1,-22-4 1,-8 4-228,-4 8 0,-15 1-285,-8 5 1,26 6 0,-4 2-7,-6 2 0,-3 2 1,-4 0-1,-3 0 0,-5 2 0,-1 0 0,-3-2 0,0 2-219,0 2 0,0 1 0,-4 0 0,-3 0 205,-7 2 0,0 1 1,3 2-1,-1 1-205,-5-1 0,0 1 0,-1 2 0,0 1 80,-2-4 1,0 1-1,1 2 1,2 1 161,-1-4 1,1 1 0,10 2-1,1 1-195,0-4 1,1 1 0,8-1 0,2 1 201,9-3 0,1-1 0,6-2 0,1 0 211,-42 5 0,10-5-189,1 5 883,8-7-940,2 4 1015,29-8-454,8 0 454,40 0-997,40 0 0,12-8 66,35-3 0,5-12-46,-38 8 1,1 1 0,-1 0 0,0 1-125,3-1 1,1-1 0,1 1-1,0-1 109,4-1 1,0-2 0,3-2 0,1-1 2,5 1 1,0 0-1,-2-1 1,0 2-241,2 1 0,0 1 0,0-3 0,-1 0 169,1 0 1,0-1-1,-2 0 1,0 0 16,3 0 1,-2 2 0,-8 3 0,-3 1-101,-4-3 0,-2 1 1,38-6 125,-11 0 0,-8 10 22,2 1 11,-12 8 808,-4-3-778,-22 7 954,-12 0-805,-25 0 0,-35 7-123,-22 5 1,-18 5-51,-17 6 0,40-12 0,0-1-70,-5 4 0,-1 1 0,-3 0 1,-1 1 79,-4 4 0,-1 0 0,1-1 0,-1-1-261,-4 2 0,-2 0 0,2-1 0,0-1 234,0-1 0,-2 0 0,-5 3 1,-2 1 79,-6-1 1,0 0 0,4 0-1,2-2-29,1-3 0,2-1 1,8 2-1,2-1-17,11-3 1,3-1 0,0 3-1,2-1-16,-30 4 0,10 4 104,25-9-208,11-4 189,10-1 36,16-7 1,36-2-317,19-3 1,23-7 134,6-11 1,6-4 177,-33 10 0,1 0 1,4-3-1,0-1-102,4 1 0,1 0 1,5-1-1,1 0-268,2 0 0,1 1 0,2-1 0,2 0 184,3-2 0,2 0 0,8-5 0,3 0 71,8 2 0,0 0 0,-1 2 0,-1 0-255,-4 3 0,0 2 0,2 0 0,-1 1 150,-1 0 0,1 2 0,-1 2 0,0 1 93,-7 1 1,-2 1 0,-7 4 0,-2 2-150,-13 2 0,-1 1 0,-2 0 1,0 2 135,3-1 0,-1 2 0,41 6 42,-6 5 1,-21 3-61,-19 2 765,-23 1-761,-6 14 0,-25-3 521,-4 12 1,-13-3-193,-21 2 0,-22 3-194,-18 3 1,28-21 0,-2 0-69,-6-2 1,-1 0 0,-4 2 0,-1 0 1,3 0 1,-1 2 0,-5 1 0,-2 1 13,2 1 1,0-2-1,-6-1 1,0-2-23,0-2 0,0 0 1,-3 2-1,0 2-277,-2 1 0,-1 1 0,-7 3 0,-3 0 225,-4-3 1,0 0 0,4 2 0,1 1-226,4-3 0,-1 0 0,3-3 0,-1-1 183,-1-1 1,-1-1-1,4-5 1,1 0 64,6-1 1,2 1 0,6-2 0,2 0-111,13-3 0,2-3 0,-43 8 148,7-7 731,9-7-722,24 4 934,19-8-922,20-8 0,30-3 430,8-13 1,25 1-357,16-11 1,18-3-167,-33 15 0,0-2 1,5-2-1,0 0-104,0 0 0,2 0 0,5 1 0,1-1 111,-3-3 0,3 0 0,8-1 1,2 0 6,-3 1 1,0 1-1,4-1 1,0 0 12,-7 3 1,1 0 0,7 1-1,2 0-242,1 2 0,1 0 0,7-1 0,-1 0 202,-2 4 1,-2 0-1,-4-1 1,-2 1 55,-11 3 1,0 0 0,3 2 0,-1 1-9,2-1 1,-1 1-1,-10 6 1,-1 1-85,43-10 0,-23 5 80,-17 0 1,-12 3-2,-6 3-98,-11 4 984,-12-6-953,-9 16 1,-43 8 219,-11 7 1,-21 7-125,-2-1 0,-16 2 119,37-17 0,-2 1 0,-4 1 0,-1 0-108,-3-1 1,0-1-1,-2 2 1,-1 1-19,-2 0 1,0 0 0,0 1 0,1-1 29,-4 0 0,-1 1 0,0-1 0,0 0-15,-5 0 1,0 1 0,1 2-1,1 0-50,-2 0 0,0 0 1,6 1-1,1-1-7,4-2 0,1-2 0,4-1 0,1-1 3,5 1 0,2-1 0,-37 7 201,16 2-224,23-11 21,13 3-11,24-13 18,9 6 11,17-16 1,10 2 465,8-11 0,11 2-521,11-14 1,20 0 22,-29 12 1,2-1 0,1-1 0,0-2-168,1 1 0,0 0 0,-3 0 0,0 1 167,0 5 1,0-1-1,0-1 1,2 0 18,3 1 1,1 1 0,2 0 0,2 1-3,4-2 1,0 1 0,-1 3 0,-1 1-201,3-2 0,-1 1 1,-4 4-1,-1 1 200,0-1 1,0 2 0,-1 3-1,1 0 11,3-1 1,-1 0-1,-4 3 1,-2 0-123,44 6 1,-20 4 104,-20 7 0,-12 2-162,-6 4 1,-11-1 18,-6 6 442,-11 1 1,-6 17-315,-12 0 0,-11 2 192,-12-7 0,-17 1-71,-6 4 0,-16 10 36,-6-4 0,31-25 0,-1 0-59,-7-4 0,-2 0 0,-2 2 1,-1 0 26,-2-2 1,1 0 0,-3 2 0,0 0-47,0 1 1,-1 0 0,4-4 0,-1 0-6,0-2 0,1 0 0,3-1 0,0-1-33,-1-1 1,1 0 0,2 0 0,2 1 62,-42 16 0,22-5 39,24 0-107,8-8-152,11 4 54,10-15-21,9-3 76,39-7 1,-6-5 455,27-1 1,5-7-381,12 1 1,16-3-2,13-3 0,-47 10 1,0-1-153,1 0 1,0 1 0,1 0 0,1 0 86,-2 2 1,0 1 0,2-2 0,0 0 36,44 2 0,-44-1 0,1 0-2,2 3 1,1 0-1,3 0 1,-1 1-2,-2 1 1,0 2 0,-1-1 0,-1 0-10,36 0 0,1 0-34,-7 0 0,4 0 24,-3 0 1,-12 0 27,-18 0-32,-11 0 62,12 0-90,-35 0-10,8 7 37,-31-5 0,-4 8-3,-7-4 1,-5-3 373,-18 9 1,-14-1-316,-22 7 1,-16 5-24,35-12 1,-2 1 0,-1 2 0,-1 1-161,-3-3 0,0-1 0,0 1 1,-1-1 202,4-2 1,1-1 0,-5 1-1,0-1-229,2 1 1,-1 0 0,-1-1-1,1 1 208,0 0 1,1-1 0,-1 0-1,2 0 0,-42 3 0,8-1-59,21-4 1,13-5-58,4 5 135,4-4-127,4-2 669,9 0-659,18 0 806,9 0-894,39 0 0,-4 0 148,31 0 0,-1-2-8,12-4 1,8-1-211,4-5 1,17-3 207,-47 9 1,2 0 0,3 2-1,1-1-188,-2-1 1,0 0 0,3 3 0,1 0 196,-2-2 1,1-1 0,7 3-1,1 0 5,0-3 1,0 1-1,4 2 1,-1 2-5,-5-2 1,-1 0 0,-1 1 0,0 0 4,-3-1 0,-2 0 1,-5 3-1,-2-2-104,36-3 1,-7 3 109,-10 2 0,2 0 37,4 0-53,-12 0 23,12 0 420,-36 7-614,1-5 675,-38 6 1,-50-2-397,-27 0 0,25-1 0,-2 1-87,-40 0 0,42 0 0,0 1-43,-2-1 0,0 0 1,-46 7 77,0-1 0,49-5 1,-2-1 4,-3-3 0,-1 0 0,-2 3 0,-1 0-20,-6-4 1,1 1 0,4 3 0,1 0-231,-3-3 0,1 0 0,0 0 0,0-1 212,-3-2 1,0 0-1,-2 3 1,-1 0-12,-4 0 0,2 0 0,9 0 0,2 0-6,5-3 0,1 0 0,-40 0-128,11 0 0,1 5 81,4 1 1,6 0 70,0-6-73,7 0 58,10 0 513,8 0-563,17 0 422,19 0 0,45 0-583,15 0 1,19 0 236,4 0 1,4 0-212,13 0 1,2-6 157,-2 0 1,-42 1 0,0-1 17,48 0 1,-46 2 0,0 1 5,2-1 1,1 2 0,-1 0-1,0 0-6,3-4 0,1 0 0,0 4 0,1 1 6,5-2 1,-1 0-1,-1 1 1,-1 2-203,3 0 0,-1 0 0,-2 0 0,-1 0 194,-2 0 0,-1 0 0,-1 0 0,0 0-47,-4 0 1,0 0-1,44 0-222,-4 0 1,-4 0 215,-1 0 1,-7-2-72,1-4 158,-8 4-29,4-13 519,-15 13-373,-11-13 666,-24 13-228,-11-6-110,-24 0 1,-15-1-432,-12-9 1,-11 3 38,0 3 0,-19-3-125,-10 4 1,-17 1-76,40 4 1,0 0 0,-3 1 0,0-1 152,-2-3 1,-1 1 0,1 2 0,1 0-1,1 0 1,0 1-1,-8-1 1,-3 0-278,-5-2 0,-2-1 0,-5 0 0,-1 0 240,-2 0 0,0 1 1,0 2-1,-1 1-240,1-1 0,1 0 0,-2 1 0,0 0 164,-1 0 0,-1-1 0,-3-1 0,1 1 105,5 2 0,1 2 0,-6-2 0,1 2-133,6 2 0,2 0 1,4 0-1,2 0-124,4 0 0,1 0 1,2 2-1,0 2 199,3-2 0,1 2 0,1 1 0,2 1-25,-41 0 1,12 7 390,11-1-541,12 3 980,-5 2-843,15 1 1056,8-1-572,20 0-43,18-7 0,28 5-396,8-3 0,9-3 44,2 3 0,14-2 136,15 1 1,18-3-378,-36-8 1,2 0 0,4 0-1,3 0 231,3 0 0,1 0 0,3-1 1,0 0-37,-1-2 0,1 0 0,7 2 0,2-2 36,1-2 1,1-1 0,3 3 0,0 0-253,-1-2 0,1-2 0,2 2 0,1-1 0,5-2 0,1-1 0,5-1 0,0 0 118,0-1 1,0-1-1,1 3 1,-1-1 88,-11-1 0,-1-1 0,4 2 1,1 1-12,-2 0 0,1 1 0,0-1 0,-2 0 63,-6 1 0,-2-1 1,0 0-1,0-1-240,-4-2 1,-2 1-1,-5 1 1,-1 0 233,-2-1 0,0-1 1,-2 3-1,-1-1-143,-4 2 1,-2-1-1,0 0 1,0 1 276,44-10 0,-14 1 705,-15 0-564,-15-1 701,-19 1-492,-18 8 1,-31-13-1,-14 5 1,-20-4-176,-10 4 1,-21-1-358,29 9 1,-4 1 0,-3 3 0,-3 1-99,-2 0 1,-3 2-1,-3 0 1,-2 2 123,-2 0 0,0 0 0,-2 0 0,-2 0-231,-7 0 0,-1 0 0,-2 0 0,-1 0 216,-2 0 1,-1 0 0,-5 0 0,-2 2-168,2 1 0,0 0 1,27-2-1,-1 0 0,0 0 124,-2 3 1,0 0 0,0 0 0,2 0 0,1-1 0,-1 1 46,0 2 0,-1 0 1,2 0-1,-28 2 1,2-1 36,10-1 0,1 0 1,-2 1-1,0 1-257,4-2 0,1 0 0,10 1 0,4 1 34,7 0 0,2 1 0,6 2 1,1 1-479,-43 11 690,46-7 0,-2-1 0,-1-4 0,0-1 0,-42 19 0,8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8:57:41.196"/>
    </inkml:context>
    <inkml:brush xml:id="br0">
      <inkml:brushProperty name="width" value="0.6" units="cm"/>
      <inkml:brushProperty name="height" value="0.6" units="cm"/>
      <inkml:brushProperty name="color" value="#FFFFFF"/>
    </inkml:brush>
  </inkml:definitions>
  <inkml:trace contextRef="#ctx0" brushRef="#br0">18358 6849 7666,'-44'9'-180,"-6"-1"1,0-8 136,-11 0 71,13 8 0,-23-1-53,19 5 0,-19 3-151,-4-3 1,-14 3-317,-3 3 0,-6-1 102,6 0 1,-6 0 229,6 1 1,41-10 0,0-1 102,-1-1 1,0 0 0,0-1 0,0-1 72,-3 0 0,1-2 0,2-1 0,2 0 62,-42 5 0,13-4 250,16-2 0,7 0-104,-2 0 534,-3-8-380,7-2 19,2-15-308,25 6 1,21-17 369,24 7 1,16-8-494,18 8 0,13-9-32,10-2 0,6-6-222,-6 5 1,-31 18-1,2 0 290,0 3 0,1 0 1,5-4-1,3 2-46,3 1 1,-1 1-1,0-3 1,0 0 33,1 3 1,-1 0 0,-2-3 0,0 0 7,2 2 1,1 1-1,1 0 1,1 2 20,1 3 1,-1 1 0,-2 2-1,-1 1-19,41 0 0,-13 3 41,-16 8 0,-17 9-99,-17 9 28,-16-1 1,-21 27 12,-15-3 0,-10 9-9,-14-10 0,-13 8-16,-15-2 1,27-20 0,-2 0-205,-7 3 0,-2 0 0,1-5 0,-2 0 81,-3 2 0,-1 0 0,-3-2 0,-1 0-45,-3 2 1,-2-1-1,-9 2 1,-2-2 154,-5 2 0,-1-2 0,-1 1 0,-1-2-191,-3-1 0,-1 0 0,-1 2 0,-1 0 112,0-1 1,0-2 0,2 0 0,1 1 164,2 0 0,1 0 0,7-7 0,1-2-77,5 1 0,2-1 0,2 0 0,1-1 172,4-1 0,1-1 0,7-2 0,3-1 857,-34 4 0,24-8 0,13-4-492,31-10 1,13-21-1,23-3 1,18-8-1,17-5 1,17-2-420,-27 14 1,3 0-1,5 5 1,3 1-196,7-6 0,1 1 0,6 1 0,1 0 65,3-2 0,2 1 0,4 1 0,2 1 21,1-3 0,1 1 0,-2 4 0,1 0-209,7-4 0,-1-1 0,-1 3 0,-1 0 48,3 1 1,-1-1 0,4-1 0,1 1 188,2 2 1,-2 2 0,-11 2 0,-4 2-143,-6 3 0,-2 2 0,-8 4 1,-2 1 173,-9 2 1,0 1 0,45-6-55,-8 5 49,-22 4 905,-7 8-913,-37 8 0,-22 4 481,-27 11 1,-23 4-411,-23 7 1,-15 3-174,33-17 0,-2 0 0,4-1 0,-1 0-62,-7 4 0,-1 1 1,0-2-1,-1 2 60,-6 1 0,-2 2 0,-2-1 0,-2-1 57,-5 2 0,-3-2 0,1 1 0,-1 0-209,-6 1 0,-2-2 0,2-2 0,-1 0 108,0 1 1,0-2 0,3-2 0,1-1 151,0 1 1,3 0 0,11-2 0,2-1-18,-1-2 1,2-2 0,14 0 0,4-2 288,-33 0 165,23-3-255,28-8 295,18 0 1,24-21-449,16-8 0,12-8-158,11 3 1,23-9 20,-24 20 0,2 0 1,10-2-1,2 0 156,4-1 1,1 0 0,2 0 0,2 1-86,1-1 1,0 0-1,1-1 1,1 0-13,0-2 0,2 0 1,4 2-1,1-1 73,6-4 1,0 0-1,-3 4 1,-1 0-174,-2-1 0,0 1 1,0 4-1,-1 2 213,-1 1 0,-2 1 0,-3 2 0,-2 0-64,-4 0 0,-3 1 0,-8 4 1,-4 1 95,25-5-349,-19 0 170,9 15-19,-42-6 1,-23 10 578,-46 4 1,-23 0-436,-12 11 0,-15-2-53,42-1 0,-2 1 0,-10-3 0,-4-1 40,-10 3 1,-1 1 0,-4 2 0,1 0 8,-3 3 1,1 1 0,-2-1 0,1 0-299,-2-2 0,-1-1 0,-1 3 0,0 0 198,-4 0 1,-1 0 0,29-3 0,0 1 0,0-1 78,-1-1 1,0-1 0,2 0 0,-28 9 0,3-1-245,9-5 1,3-2-1,7-2 1,2-1 240,6-1 0,1-1 1,4-2-1,1-1-133,5-1 0,2-2-23,-41 3 777,23-8-735,30-8 0,12-4 577,39-11 1,17-4-543,22-7 0,19-6-22,16-1 1,-36 17 0,2 0 123,5 1 0,1 0 1,4 1-1,1 0-99,0-1 1,1 0 0,6 0-1,2 0 98,0-3 0,0 0 0,0 3 0,0 2 0,1 0 1,-2 1 0,-1 2-1,-1 0 11,-3 0 1,0 1 0,4 3 0,-1 1-44,-5 1 1,-1 1 0,-5 2 0,-1 1 247,35-4 8,-27 5-207,1 7 23,-45 0 0,-21 2-34,-35 3 0,-20 7 3,-15 11 0,-16-2-50,35-7 1,-2 1 0,-5-1 0,-1 1 0,-4 1 0,-1 2 0,-5 2 1,0 1-8,3-1 0,-1 0 0,-6 1 0,-2 0-249,3-1 0,0 1 0,-3 0 0,-2 2 104,0 2 0,-1 2 1,-6 1-1,1 1 141,-1 0 1,0 0-1,5 0 1,3 0 20,8-3 1,3-1-1,5-2 1,3-1-70,10-2 1,2 0 0,-36 15 64,23-7-71,16-10 29,25-3 1,21-13 217,19 4 1,15-6-331,26-6 1,7-9 143,15-8 1,-31 7 0,2-1 22,5 0 1,2-1 0,4 1-1,1 0 14,5-3 0,2-1 0,0 2 0,1 0-45,6-1 0,2 0 0,-1-2 0,1-1-244,6-2 0,2-1 0,1 0 0,0 2 222,-27 8 0,0 1 0,1-1 1,2 0-1,0-1 0,2 0 48,4 1 0,2 1 0,-2 0 0,-6 3 0,-2 0 1,0 0-3,-1 0 0,1 0 1,-2 1-1,26-1 0,-3 1-6,-1 0 1,-3-1-1,-10 2 1,-2 1-149,-8 0 1,-3 1 0,-9 2 0,-2 2 195,29-2 73,-11 4-94,-17 2 431,-15 16 0,-30 1-484,-30 12 1,-27 4 0,-24-5 0,-13 7 0,36-15 0,-2 0 0,-3 2 1,-1 0 206,-3 4 1,-1 0 0,-7 1 0,-2 0-216,-8 2 0,0 0 0,4-2 0,2 0-141,0 1 1,0 1-1,1-2 1,1 0 177,4-1 0,0 0 1,-2-3-1,-1 0-25,0 0 1,0 0-1,11-4 1,3-1-95,4-1 0,4 0-37,-20 10-268,24-10 256,26 1 443,32-9 1,30-9-274,29-11 0,13-10-69,-39 10 1,2-1 0,3-6-1,2-1 195,7 2 1,2 0 0,-1-3 0,1-1-125,5 1 1,0 0 0,3 1-1,1-1-270,7-3 0,1 0 0,1 3 0,1 0 261,3-3 0,1 0 1,6-1-1,1 0 58,-27 5 0,0-1 0,0 1 0,27-5 1,-1 0-271,-28 7 0,1-1 1,-1 1-1,26-3 0,-2 2 167,-2 0 0,-1 1 0,0 0 0,-1 2 40,0 3 1,-3 0 0,-11 1 0,-3-1-93,-10 3 1,-1 1 0,-3 3 0,-2 1 39,40-2 0,-8-2 724,-9 2-879,-19 1 688,-21 20 1,-43 4-536,-27 16 0,-30 5 68,-21 0 1,33-15 0,-2 0 205,-7 1 1,-3 0 0,-6 1-1,-2 0-143,-2 4 1,0 1 0,-1-1 0,-1 0-225,-4 1 0,0-1 1,2 0-1,1-2 206,0-2 0,0-2 0,-1-2 0,0 0-31,-2 0 0,1 0 0,6-4 1,2-1-170,2-1 0,2 0 1,7 0-1,2-1 151,-33 7 0,4 0-253,19-6 25,19-7 534,9-3-791,38-7 282,43-15 1,14-4 101,38-16 1,-46 15 0,0 0 192,3 0 1,0 0 0,5-1-1,2 1-59,1 3 1,1 0-1,2-3 1,1-1-28,2 1 1,1 0 0,1-3 0,0 0 51,4 3 1,1-1-1,0-2 1,0-2-130,2 2 1,0 0-1,-2 2 1,0 0 134,3 1 0,-1 0 1,-2-1-1,0 1-43,-6 3 0,-1 0 0,-1-2 0,-1 1-122,-11 6 0,-2 1 1,38-4-95,-5 9 153,-16 4-42,-21 2 697,-26 0-670,-74 16 0,-8 3 44,11-3 1,-3 2-1,4 0 1,0-1 206,-2 0 0,-1 1 0,-1 1 0,0 2-155,-1-1 1,-1 0 0,-1 1 0,1-1-126,3-3 1,0 0-1,-1 0 1,1 1 130,0-1 0,0 0 1,3 1-1,0-1-29,0 1 1,1-2-1,-36 11-184,18-4 150,23-3-42,6-11-108,36-1 221,29-8 1,21-2-107,23-4 0,10-5-2,2-12 0,-33 12 0,3 1 81,6-5 1,2 1 0,6 0 0,0-1-31,2-2 0,-1-1 1,1 1-1,0 0-262,-3-1 0,-1 1 0,6 0 0,3 0 200,5-1 0,1 1 0,-2 0 0,0 1 58,-1 2 0,0-1 0,-6 2 0,-2 2-146,-8 1 0,-2 2 0,-2 0 0,-1 1 141,44-5 1,-8 5-90,-15 7 71,-15 0 384,-26 0-438,-24 7 1,-29 11-82,-27 10 0,-16 5 115,-18 2 0,-9-1 110,38-16 1,-2-1 0,-1 0 0,-1 0-91,0 1 0,0-1 0,0 0 1,-1 1-6,1-1 0,0 0 0,-4 1 0,-1-1 117,-3 0 1,-1 0 0,4 1 0,-1-1-30,3 0 1,1 1 0,6-2-1,0 0 33,-1-1 0,1-1 0,-32 11 857,8-8-1141,19 1-48,14-9-285,23-1 375,57-23 1,8-5-115,47-14 1,-9-1 130,3 1 0,1-3 100,-42 17 1,0 0-1,3 1 1,2 1 75,6-2 0,1 0 1,-1 1-1,0 1-31,3 1 1,1 0 0,0-1 0,-1 1 133,-3-1 0,1 2 0,5 1 0,1 1-46,2-1 1,1 1 0,-7 3 0,-1 1 141,-4-2 1,-1 1-118,36-1-66,-13 5-123,-31 7 1,-15 9 76,-31 8 0,-17 6-270,-18 6 1,-9 10 96,-14-5 0,-15 5 58,-19-5 1,43-14-1,-2 1-97,-9-1 1,-1 0-1,6 0 1,1 0 276,-4-2 1,0-1-1,7 0 1,1 1-51,1-1 1,0 0-1,-1 1 1,0-1 157,-5 0 1,0 0-1,-35 10-177,3-4 115,20-4-176,15-9-106,25-2 0,87-22 56,38-3 0,-38 6 0,-1-1 70,-9 0 0,-2 1 1,3 1-1,0-1 157,-2-4 1,0 1-1,0 2 1,0 1-129,3-4 0,0 1 0,-2 3 1,1 1-7,7-1 1,0-1-1,-2-1 1,1 1 28,1 0 0,-1 1 0,0-1 1,0 1 52,-2 2 1,-1 0 0,44-8-22,0 0 0,-7 7-48,-5 5 0,-7 3 26,-4 2-232,-19 0 134,-7 0-232,-22 15 595,-9-3-341,-18 28 1,-10-11 495,-7 11 1,-2-5-489,-5-7 1,-4 5 82,-13-4 0,-3 4-16,-8 1 1,-5-5 18,-1 0 1,-2-6-33,3 6 0,3-8 14,-4 2-73,12-12 72,-4-3 35,14-8 0,11-15-65,19-8 0,14-8-75,15-4 1,6-5 61,11 0 0,6-6 2,12 5 0,-3-5-114,9 6 1,-1-6 102,6 5 1,-1 3-4,-5 9 0,-3-2 8,-9 8-9,-6 0-7,-3 6-58,-15 7 7,-2 10-167,-16 18 87,-1 8 66,-8 24 1,-8 0 16,-3 8 1,-4-6-24,-3-12 0,1-3 129,0 3 1,-1-3-27,1-3 1,0-5 99,-1 0-110,1-8 31,0 12-31,0-14 10,7 6 388,2-16-129,1-16-205,-3-28 1,-5-17-19,3-11 0,-1 9 164,7 8 1,0 0-45,6-6 0,0 0-31,0 0 0,2-5-30,4-1 0,3-6-2,9 7 1,1-1-71,4 6 1,-4 8 188,4 4-296,-4 11 79,-1 4-339,-1 15-55,0 10 155,1 25 0,-3 18 80,-3 14 1,-3-1-13,-3-10 1,-4 4 11,4-4 0,-4 4 32,-2 2 0,0 0 34,0 0 0,0-6 1,0 0 0,1-6-57,5 6 30,-4-7-11,6 19 66,-8-20 26,0 12 371,8-23-144,-7-10 110,7-17 1,-8-25-100,0-15 1,0-2 33,0-5 0,0 1-180,0-6 0,0-1-48,0-5 1,0-4 124,0-7 1,0-6-19,0 0 0,0-7-153,0 1 0,0-5 114,0-7 0,2 13-131,4-1 0,-4 8 91,3 4 0,3 5 22,-2 1 1,5 13 27,-5-2-247,8 12 186,-12-2 12,13 15-176,-13 9 303,13 18 1,-5 18-436,7 10 164,0 5 0,-1 23 32,-5 7 1,3 1-24,-8-7 0,-1 3-11,-5-2 0,0 7-93,0-2 0,0-1 67,0 1 0,0 1-116,0 5 1,0 8 85,0 3 1,0-3-183,0-2 1,0-10 194,0-1 1,-5-8-59,-1 1-16,-8-11 151,5 4 36,-9-13 390,9-3 468,1-16-332,8-11 1,0-35-1,0-13 1,0-5-1,0 0 1,0-2-315,0-10 0,0-3-2,0-8 1,0-6-120,0 0 1,0-8-194,0 2 0,-2-11 82,-4-6 1,5 45 0,-1-1 34,-4-1 1,0 0 0,3-3 0,0 1-26,-2 2 1,-1 0 0,3-2-1,0-1-1,-3 3 1,1 0 0,2 1 0,2 1 57,-5-45 0,4 4-28,2 7 1,-6 1-3,0-1 0,1 3-74,5 3 1,-6 12 115,0 11 1,0 4 86,6 3-54,0-1-222,0-16-47,0 13 361,0-20-405,0 36 261,0-1-499,-7 30 89,5 3 301,-6 37 1,8-5-149,0 27 292,0-4 0,-2 16-12,-4-1 0,5 6 25,-5-11 0,-2 5-81,2-5 0,-7 2 5,1-3 0,3 5-50,-3 7 0,1 2-151,-7 4 0,1-4 65,0 4 1,-1 0 17,1-6 1,6 2-100,-1-13 6,1-1-5,-7 11 133,1-13 170,7-3 61,3-27 434,7-17-115,7-46 1,3 3-245,7-34 1,1 11-141,-1 0 0,2-3 39,4-2 1,-4-7-183,4-5 1,-3 2-166,-3-7 1,6-3 175,0-9 1,-8 42 0,1-2 86,-2-2 0,1-1 0,-2 0 0,1 2-20,0 4 0,0 0 0,0-2 1,1 0 83,2 2 0,1 0 0,-3-3 1,-1-2-27,0 2 1,0 1 0,8-42 170,1 19 1,-4 1-151,-2-2 1,0 11 138,1 1 0,-3 7-41,-3 4 0,3 2 178,-4 4-479,5 4 263,1 7-467,-7 8 730,-3 10-1297,-7 17 759,0 25 0,0 23-35,0 15 1,-7 1 82,-5-12 1,-3 7-7,-2 5 1,-1-3 30,1 3 1,-6-7 132,0 7 1,0-7-18,6 7 0,-7-3-43,1 3 0,-2 1-58,2-7 0,4 5-26,-4-5 1,4-3-116,2-9 86,-1-11-15,1 5 52,7-26 14,3 9 659,7-23-443,7-31 1,3 8 44,7-23 1,1 0-79,-1 0 1,0-6-49,0-6 1,7 3 6,-1-9 0,2 6-24,-2-5 0,-2 0-117,8-7 1,-1 3 104,7 4 0,1-4 7,5 3 1,-10 7 28,3 5-36,-3 0 10,3 8-155,1 7 28,-8 12 1,-8 27-399,-7 15 311,-8 8 0,3 29 238,-7 4 1,0 3-95,0-9 1,0 0-58,0 0 1,-6 5 124,1 1 0,-9 2-97,3-3 0,-3 5 20,3 7 0,-7-2-65,1-3 0,0 3-119,-6-4 0,-2-5 96,2-6 0,-2-8-419,2-9 228,-4-1 43,-8 1 192,-7-16 122,5-4 0,3-30 163,11-8 0,9-8-72,3-3 0,5-7 83,-5 1 1,7-8 77,-2 2 1,4-10-66,2-2 0,0-7-18,0 2 1,0 3-58,0 2 0,2-1-66,4 1 0,-2 1 30,7 5-243,1 8 36,5-6-308,-7 13-506,5 10 350,-13 12 39,6 46 287,-8-8 0,0 40 138,0-11 1,-8 2 0,-4-8 1,-3 4 190,-2-4 1,-1 4-114,1 2 1,0 5 85,-1 1 1,-5 2-173,0-3 0,-7-3 80,1 4 1,2-6-286,-2-6 239,8-4 0,-12-4-108,4-3 74,4-4 3,0-22 130,8-1 403,0-16 242,0-9-496,7-25 0,4-10 50,12-12 1,-2 5-81,7 7 0,1 0 11,5 0 0,2-7-95,4-5 1,-3 3-135,3-3 1,-4 9 100,-2-3-10,8 4 1,-6 4-317,4 4 103,-3 19-397,-11 4 208,7 29-136,-14 4 386,5 32 0,-14 8 61,-5 7 0,2-5-19,-1-11 1,-1-5 12,-5 4 1,0-3 86,0-2 0,-1 1-61,1 4 1,0-9 126,-1 4-95,-7-12-27,-2 9 21,-22-20 1,4 1 4,-7-18 1,14-13 20,9-10 1,8-5 101,-2-2 0,6-1-15,5-5 1,4 3 5,8-8 98,0 0 1,8-16-33,4 5 1,11-5-46,6 16 0,3 4-82,3 1 0,5 5 5,1 1 0,-1 7 43,-6-1-233,1 8-170,7-12 203,3 14 0,3 5-45,-8 20 0,-7 6 21,-16 16 1,6 9-139,0 9 0,-2 4 30,-9 2 0,1 2 97,-7 3 0,0 1 46,-6 11 0,-10-4-28,-7 10 0,-8-4-25,-10-1 0,-1-1 41,-5 0 0,5-13 84,-5-4 0,5-18-113,1 1 257,8-12-69,-13-6 279,11-17-239,-13-25 0,17-17 121,8-16 0,7 1 30,10 5 0,2-8-39,4-3 1,3-5-13,9-1 1,-1 0-55,0 0 1,1 0-6,-1 0 0,6-1-148,0 1 1,6 2 123,-6 4 0,6-7-33,-6 1 0,6 6-3,-6-6 0,5 11-90,-4 0 0,4 7 56,-5 4 0,0-1-88,-5 8 1,-1 0 66,0 5 1,1 0-129,-1 1-31,-7 7 52,5 2 94,-13 15-509,6 3 0,-30 22 57,-6 8 0,-3 6 406,2 0 1,0 3-91,-5-3 0,1 4 153,4 2 1,-2-1-64,8 1 0,-2-6-34,2-1 1,4 7 34,-4 5 0,4-5 13,1-6 0,7 0-227,-1 5 144,1 1 43,1-1-107,3 1 394,7-16 751,0-4-799,0-53 0,2 19 47,3-27-49,-3 11-66,14-23 1,-13 1-125,9-12 1,-8 3 114,2 20 0,1-4-46,-1-2 0,6-5 10,-7-1 0,7-7 12,-6 1 0,7-7-44,-1 2 1,-3 2 48,3 9-8,-8 4 68,11-21-377,-13 12 196,6-6-179,-8 17 101,0 25 52,0 12-590,0 15 519,0 23 20,0-10 231,0 35-240,0-11 260,0 15-231,0 0 20,0-1-26,0 1 13,0 0-5,0-8 17,0-9 275,0-10-193,-8-15 1,4-7 269,-8-14 1,7-3 11,-7-14 1,6-3 2,-5-10 0,7 3-117,-2-8 0,-1 0-10,1-6 0,0-8-128,6-3 0,0 1 53,0-1 1,0 0-77,0-7 1,0 7-9,0 0 1,0 7-201,0-2 201,0 5-293,0-15 216,0 5-222,0 1 39,-8 12 199,6 24-367,-5 8-248,7 18 367,0 25 149,0 12-9,0 15 179,0 7-150,0-5-33,0 13 68,0-13-3,0 6 150,0-16-116,0-2 4,0-15 309,-8-2 733,6-15-709,2-41 0,4-6-310,8-26 0,-1 9 143,6 14 0,-5-3-130,-1-3 0,1-4 39,5 4 1,1-4 7,-1-2 0,0-1-40,0-5 1,-5 10 17,-1-4 0,1 4 42,5-4 20,-7 8-116,-2-6 105,-1 13-203,-5 3 45,6 9-21,-8 15-419,0 3 114,-8 30 191,6-10 141,-13 27-99,5-5 113,-7 9 1,5 6-31,1-4 0,5-3-67,-5-9 146,-1-7 1,-5 17-105,0-3 202,-1-5-144,1 4 297,0-11-64,-8 6 288,5-18-89,-5-9-226,8-23-42,8-20 0,-5-17 102,8-11-97,1 3 1,7-1-25,3 3 0,-1-4 40,8 16-55,-1-4 1,6-13-2,1 0 1,-7 7-45,1 15-17,-8-3-17,11 0-279,-13 8-6,6 3 84,-8 23-372,0 3 494,0 37 26,0-7 233,0 35-193,0-14 200,0 8-36,0-8-122,0-1-63,0-9 62,0 1 25,0-8 131,0-10 470,0-9-594,0-39 1,0-6 129,0-26 1,5 9-91,1 8 1,8 4 92,-3-10 1,-1 4-87,1-10 1,1 4-8,5 3 0,0-1-89,1 0 29,-1 0 8,0-8 0,-5 9-233,-1-1-234,-7 15 151,4 20-685,-8 9 584,0 47 252,-8-14 82,-1 48 1,-9-23-25,1 7 1,0-1 141,-1-16 0,7 3-117,-1-3 1,1-4-51,-6 5-23,-1-5 67,1 14 137,0-4 72,-1-2 409,1-19-239,0-17 46,7-31 122,-5-6-271,13-38 0,-6 0-187,8-8 1,0 13 75,0 16 1,-6 6-79,1-6 0,-1 5 35,6-5 1,0 6 13,0-6-18,0 7 28,0-11-56,0 6 95,0 8-188,0 3 157,0 23-1067,0 3 522,8 38 280,-7-16-32,7 41 58,-8-20-72,0 8 284,8 6-43,-6-13 108,5-3-31,-7-1 217,0-14 69,0 6 431,0-15-497,0-2-76,8-32-154,-6 3 204,13-21-311,-5-8 1,7 6-11,1-8-218,-1 16 110,0 3-328,1 6-70,-1 8 355,0 3 0,0 26 44,1 7 61,-9 1 111,-1 30-37,-8-2 242,8 15-75,-6-1-29,5-8-77,-7-8-10,0-10 220,0-16 40,0-11-289,-15-37 1,9 7 174,-11-24-9,11 17 203,-2-11-139,1 13 38,5-15-336,-6 16-287,8 2 286,-8 16-501,7 1 293,1 47 147,1-7 0,7 41-27,-8-15 1,0-6 65,0-6 1,0-6 22,0 6 0,0 6 14,0 6 1,-2 5-19,-4-5 0,5 1 22,-5-1 1,-2-2-30,2 7 0,-1-5 19,1 5 0,2 3-10,-8 9 0,7-2-253,-7 7 0,1 1 291,-7 5 1,1 5-1,0 7 1,-6-6-186,11-40 0,1 0 1,-4-2-1,1 0 240,2 1 0,1 1 0,-5 4 0,-1 0-23,0 2 0,0-1 0,0-3 0,-1 0 5,-2 1 0,0-1 1,1-2-1,1 0 43,1 5 0,-1 1 0,1-2 0,0 0-26,0 5 0,-1-1 0,1-8 0,0 0-73,-1 2 0,1 1 1,0-3-1,1 0 19,2 2 0,0 1 0,-3-1 0,1 0-61,1 4 1,1-1 0,1-6 0,1 0 21,1 1 1,-1 0 0,-13 40-372,2 0 0,-8 1 363,18-44 1,-2 0 0,-26 35 4,19-37 0,-2-2 1,-4-3-1,-3-1 38,-3 0 1,-2-1-1,-2 0 1,-2-2-25,-6 1 1,-1-3-1,4-3 1,0 0 79,0 1 0,-1 1 0,2-3 0,0 1-1,5 2 0,-1-1 1,-4-2-1,-3-2 47,0-1 1,-2-1-1,2-1 1,-2-2-40,-7-1 0,-2-2 1,8 0-1,0-1 79,-4-4 0,1 0 0,-36 18-71,1 0 0,9-7 11,-4 1 1,0-8-35,-5 2 0,1-3 31,5-3-9,11 0 425,9-7-313,31-3 0,8-16 314,27-8 1,13-8-369,16-10 1,20-7-104,26-4 1,-37 20 0,2 0-118,11-3 1,2 0 0,-2 0-1,1-1 108,2-2 1,1 0 0,3-4 0,1-1 33,1 2 0,0 1 1,2-3-1,1 1 4,-1 1 0,2 1 0,3-2 1,0 1-278,1-3 0,2 1 0,5 1 0,1 1 262,5-3 0,-1 1 0,-7 4 0,0 2-4,-1 2 1,-1 1 0,-11 4 0,-3 1 8,-4 3 1,-3 0-1,-5 2 1,-2 2-65,44-13-261,-28 4 59,-15 15 1,-60 10 81,-30 12 1,-29 11 102,18-9 0,-2 1 0,-2 4 1,-1 2-66,-12 2 0,-3 0 0,-6 5 0,-3 0 75,-9 1 0,-1-1 0,1 2 1,-1 0-77,1-1 0,0 0 1,25-11-1,0 0 1,-1 1 152,-1 2 0,-1 0 1,-1 1-1,-6 0 1,-1 1-1,-1 1-20,-2 0 1,-1 1 0,-1 1 0,0 0 0,0 1 0,0-1 47,5-3 0,0 0 0,1 0 0,2 0 0,2 1 0,0-2 20,-26 5 0,2-2 0,2 2 0,1-2-42,9-7 1,3-2 0,8 0 0,4-1-150,-31 2 0,19-7 108,21-4-8,12-4 0,21-12-2,19-7 1,27-10-90,20-14 0,24-8 49,16-9 1,-32 22 0,4 1-73,6 0 1,3 1 0,8-7 0,4 1 141,5-1 1,3 1 0,5-2 0,1 0-21,1-2 1,1 1-1,-27 16 1,2 0-1,-1 1 67,-1-2 0,0 1 0,1 1 0,3 0 0,0 2 0,1-1-18,-1-2 0,0 0 0,1 0 0,2 1 0,2 0 0,-1-1 39,-1 0 1,-1 0-1,-1 1 1,27-10-1,-3 3-168,-13 3 0,-2 2 1,-9 4-1,0 2 140,-1 1 0,-1 1 0,-9 3 0,-3 0 152,38-12-68,-23 4 810,-42 8-931,-19 7 0,-48 10-254,-24 12 1,-32 5 151,40-6 0,-3 1 1,-9 3-1,-3 3 129,-3 1 1,-1 2 0,-2 3 0,0 0-85,2-1 1,0 0-1,-3 0 1,-2 0 10,-5 3 0,-2 0 1,-3-1-1,1 0 28,0 6 0,-1 2 1,0-5-1,0-1 17,0 2 1,1 0 0,6-2 0,1 0 81,0-1 1,2 0 0,5-4-1,2 0-38,6-1 0,2-2 0,7-4 0,2-1-46,6-2 1,2-1 197,-34 1-46,13-5-302,40-7 1,38-21-75,43-8 0,31-15 104,-33 21 0,4 0 0,7-2 0,2 0 39,8-1 1,3 0-1,3-1 1,1 0-3,2-1 0,2-1 0,5-4 0,2 0 44,-26 10 0,1 0 0,0 0 0,-1-1 0,0 0 1,1 1-4,28-6 0,0 0 1,2-2-1,1-1 56,-30 12 0,0 1 1,1 0-1,29-9 1,-2 1 77,-11 3 0,-3 2 0,-3 1 1,-4 1-111,-13 5 0,-3 1 1,-4 1-1,-4 1 610,33-5-85,-12 7-305,-32-5 1,-28 23 276,-26 3 1,-29 14-346,-17 16 0,16-19 1,-4 0-194,-9 3 0,-1 2 1,-7 2-1,-1 1 37,-5 2 1,-2 0-1,1 1 1,-2 1-101,-6 1 1,-1-1 0,0 1 0,-1 1-88,-3 1 0,-2 1 1,25-11-1,0-1 0,-1 2 65,-7 2 1,0 1-1,-1 0 1,4-1 0,1-1-1,-1 0-32,-3 2 0,0 0 0,0 0 0,3-2 0,0 0 0,1-1-21,2-1 1,2 0 0,1 0-1,-28 14 1,3 0 149,4-3 0,3-1 0,12-1 1,3 0-96,5-7 0,3-1 0,11 0 0,2-2 119,-35 9 893,24-5-910,15-12 0,55-11 8,27-7 0,33-9 11,-25-1 0,2-3 0,3-4 0,2-1 172,10-4 0,3-2 0,3-2 0,2 0-122,7-2 1,1-2 0,3 0-1,1-1 1,-22 8 0,1 0 0,-1 0 0,30-11 0,1 0-24,-29 13 0,0 0 0,1 0 1,1-1-1,0-1 0,0 1 12,2 0 1,0 1 0,1 0 0,3 1-1,0-1 1,2 1-3,5-1 0,2-1 0,-2 2 1,-7 1-1,-2 0 0,0 1 5,3-1 0,-1-1 0,-1 1 1,-5 1-1,-1 1 0,-1 0-28,29-6 1,-3 0-1,-11 2 1,-3 0 9,-5 3 0,-5 1 0,29-8-70,-21 8-4,-31 0 176,-19 15 0,-35-4 374,-19 12 1,-23 11-394,-22 12 1,-19 6-93,34-15 0,-3 0 0,-3 2 1,-2 0 169,-10 4 0,-2 0 1,1-3-1,0 0-172,1 0 0,-1 0 0,-4 0 0,-2 0-5,-2 3 0,0 0 0,2 0 1,0 0-33,-2 0 0,-1 0 0,3-3 0,-1 0 41,-1 0 1,-1 0 0,2-3-1,-1 0-78,2 3 0,1 1 1,12-5-1,4 0 35,8 1 1,3 0 0,6-5-1,2-1-97,-33 9 0,12-5 45,11-7-13,20-3 78,13-8 1,42-21 84,23-8 0,26-13-76,20 1 1,-39 17 0,0 0 152,4 1 0,2 0 1,4-3-1,1 0-117,5-3 0,1 1 0,2 0 1,1 2-208,7-3 1,2 0-1,-4 1 1,0 0 189,2 0 1,2-1-1,5-1 1,1 0 12,4-1 1,1-1 0,0-1 0,-1 0 39,-5 4 0,-1 1 1,-2-1-1,-2 0-51,-6 2 1,-2 2 0,-1 3 0,-1 2 2,-5 2 0,-1 1 1,-8 1-1,-4 0 172,21-7-100,-23 7 230,-21 1-221,-25 13 1,-40-6-146,-24 8 0,-30 4 27,40 1 1,-1 2 0,-7-2 0,-1 3-127,-3 6 1,-1 1-1,-2-3 1,0-1 93,-2 3 0,-2 1 1,-9-1-1,-2 1 44,-1 1 0,-2 2 1,-7 2-1,-1 1-120,6-2 0,0 2 0,23-5 0,0 1 0,0 0 111,-1 0 1,0 1 0,-1-1 0,-3 0 0,-2 0 0,2 1-1,1 1 1,1 0 0,0 0 0,2-2 0,-1-1 0,1-1-9,-29 9 1,2-2-1,9-2 1,1-1-169,6 1 0,0 0 0,4-1 0,1-1 179,0-1 1,1 0-1,8-3 1,2-1-26,8-1 1,4-1-15,-31 8 9,6-1 932,37-9-919,5-1 0,54-27 169,20-4 0,22-18-102,12 7 1,-29 11-1,4 0 215,9 0 1,3 0 0,7-5 0,2 0-132,4-1 0,0 0 0,1 0 0,0-1-172,-4 1 0,0 0 0,2 1 0,0 0 61,3-3 0,2-1 0,3 1 0,1 0-6,-2-1 1,-1 1 0,0 3 0,-2 2-39,-8 2 0,-2 2 0,-3 3 0,-1 2-22,-3-1 0,-1 1 0,-9 0 0,-2 1 146,26-7-82,-31 8 638,-29 7-148,-53 8 1,-4 0-312,-39 0 0,30 6 1,-2 2-185,-6 0 1,-3 1 0,-6 5 0,-2 1-70,-2-1 1,0 1-1,-5 3 1,0 2-53,0 0 1,-2 0 0,-2 4 0,-3 0-73,-4-1 0,-3 1 1,27-6-1,0 0 0,-2 1 83,0 0 1,-2 0 0,1 1 0,-3 1 0,1 1-1,0 0-50,3-1 0,1 0 0,0 1 0,-1-1 0,0 1 0,0 0 0,1-1 0,-1 1 0,1-2 0,1 1 0,0-1 0,0-1 32,-29 8 0,2-2 0,8-3 1,4 0-58,15-2 0,1 0 0,3-2 1,-1-1 138,3-3 0,1 1 374,0 2 0,3-2-249,-35 5 416,35-3 1,33-11-389,39-12 1,24-11-112,21-12 1,30-6 42,-37 15 0,3 0 0,4-2 0,1 0 134,4-4 1,2 0 0,3-3-1,2 0-42,2 1 1,2-1 0,3-5 0,3 0-55,6 0 0,2-1 0,0 0 0,1-1-183,-28 9 0,1 0 0,1 0 0,1 2 0,0 1 0,1 0 124,1-1 1,0 0 0,0 0-1,1 1 1,0 1 0,-1-1-3,1 1 0,0 0 0,-2 0 1,25-7-1,-2 1-217,-5 2 1,-3 2 0,-16 2 0,-6 1 193,30-12 0,-22 7 175,-19 4-36,-16 4 363,-19 9 1,-40 4-229,-23 12 1,-19 6-128,-16 11 0,33-10 1,-2 3 35,-9 3 0,-3 2 0,-9-1 0,-2 0-206,-7 6 0,-1 0 1,-1-5-1,0 0-188,-1 5 0,-1 0 0,3-2 0,-1 0 164,-4 2 0,-1 0 0,-2 1 0,-1 0-10,25-8 1,-1 0 0,1 1 0,-28 10 0,0 1-15,29-8 1,0 0-1,2 0 1,-27 9 0,3 0 11,2 0 1,1-1 0,4-3 0,2 0 18,7 1 0,2-1 1,6-6-1,3-3-84,3-1 1,2-2-1,-34 6 182,19-5-110,22 0 228,15-15 283,30-2 1,27-23-319,27-12 1,23-11-75,-30 23 1,2 0 0,6-5-1,3-1 121,7-3 1,1 0 0,4-2 0,1-1-164,0-3 1,0 1-1,1 4 1,0 1-245,5-3 1,0 1 0,0 1 0,0 2 204,3-1 1,0 1 0,-3-2 0,1 0 39,3 4 0,-2 1 0,-6-1 0,-2 2-238,1 3 1,-1 2 0,-12 4-1,-3 1 89,27-6 221,-27 12 95,-22 3 97,-91 16 1,-3 9-223,-4-3 1,-6 1 0,3 4 0,-1 2-131,-6 2 0,-3 0 0,-4 3 0,-1 0 159,-5 3 1,-1 0-1,-2-1 1,-2 0-35,25-8 0,0 2 0,-1-1 0,2 0 0,-1 0 0,1 0-137,-5 2 0,-1 0 0,1 1 0,3-1 0,-1 0 0,1 0 109,-1 0 1,-1 0 0,2 0 0,2 0-1,1 0 1,0 0-80,1 0 1,0 1 0,2-2 0,-23 9 0,3-2-79,8-2 1,2-2 0,12-5-1,3-2-357,-27 11 146,7-8-98,25-4 933,20-9 1,35-12-504,28-7 0,27-5 64,19-18 0,-26 15 0,2-1-63,5-5 1,3-2-1,12-2 1,4 1 219,5-1 0,2 0 1,1-3-1,1-1-145,-4 1 0,1 0 0,5 1 0,1 1-55,4-2 0,3 0 0,-29 12 0,1-1 0,0 1-19,0-1 1,-1-1 0,0 2 0,1 0-1,0 0 1,-2 2-59,24-6 1,-3 2 0,-5 1 0,-4 1 55,-11 6 0,-3 0 384,-7 1 1,-6 1-219,-3-6 1,-33 11-127,-42 7 0,-13 4 407,-16 13 0,-30-2-299,32-1 0,-3 1 0,-8 3 0,-3 1-346,-10 3 1,-1 2 0,-1 0 0,-1 2 237,-4-1 0,1 1 1,-1 0-1,1 0-67,-1 0 1,1 0 0,3 3 0,1 0-83,1-1 0,0 2 0,1 1 0,1 1 57,3-3 0,2 0 1,4-1-1,3-1-262,14-3 0,3-2 1,-33 13-94,31-12-44,16-4-58,18-9 866,34-2 0,32-22-376,27-3 0,-25 3 0,3-1 95,2 1 0,0-1 0,7-4 0,3-2 130,6-2 1,2 0-1,3-2 1,2 0-153,2-1 1,1 0-1,4 0 1,1 0-240,0 0 0,1 0 1,-23 9-1,1-1 0,2 1 144,3-1 0,1 1 0,1 0 0,6 2 0,0 0 0,1 1 20,-2 0 1,0 1 0,-1 0 0,0 1 0,-1 0-1,-1 1 12,26-4 0,-4 1 0,-9 4 0,-1 3-179,-4 3 1,-3 2-13,-8 0 1,-7 2 120,17 8 1,-35 21 358,-46 11 0,-25 12-118,-27-6 0,-19 14 95,26-26 1,-3 1 0,-9 4 0,-5 1-87,-8 6 1,-4 0 0,-6 1 0,-1 0-36,0 2 1,0 0-1,-2 1 1,1 0 2,7-4 1,0 0-1,-4 2 1,-1-2-95,-1 1 1,0-1 0,2 0 0,1 2 84,5 1 0,2 0 0,4-3 1,3 0-122,5-5 1,3-1-1,6-2 1,2-1-326,1-5 0,2-1 0,-30 33-656,23-13 492,19-3 0,35-7 450,15-1 0,20-7 247,20-10 1,24-12-84,-28-7 0,4-2 1,4-1-1,3-2 123,10-1 1,1-2 0,1-2 0,0-3-98,7-2 0,1-1 1,7-4-1,1-1-251,5 0 1,2 0 0,-26 5 0,2 0 0,2-1 135,5-2 0,1 0 0,0-1 1,-3 1-1,-1 1 0,2-1-197,5 0 0,1-1 0,-1 1 0,-2-1 0,0-1 0,0 2 5,2 1 1,1 1 0,-1-1-1,0 1 1,0-1 0,0 1 137,3 1 0,0 0 0,-2 1 0,-10 2 0,-1-1 0,0 1-143,1-1 0,0-1 0,-1 3 0,-6 2 0,-1 1 0,0 0-82,30-4 0,-2 1 0,-7 5 0,-4 0 60,-9 0 0,-4 1 0,-10 1 0,-5 2-125,35 4 1294,-28 5-653,-15 15 0,-42 8 161,-20 7 1,-26 0-1,-26-5 1,-13 7-165,-9 4 1,39-21 0,0 0-83,-4 1 1,-2 0 0,-3 1 0,-1 0-1,-3 2 1,-1 0 0,-3-2 0,-1 1-187,-5 4 1,1 0-1,8-7 1,1 0-91,5 1 0,1 0 1,1-5-1,0 0-73,4 2 1,0 0 0,1-4 0,0 0 196,-2 2 1,2-1-1,-25 9-303,10-6-167,15-4 190,28-10-28,13 7 1,32-14 221,15 3 0,18-3 220,11-2 1,17-7-158,-34 1 0,0 0 1,1-1-1,0-1 68,4-1 0,1 1 0,2-2 0,1 0-97,8-1 1,1-1-1,-3 2 1,2-1-260,8-3 1,2-1-1,-5 4 1,0-1 225,-2-2 1,0-1-1,0 4 1,0-1 37,-5-2 1,-2 0-1,-4 5 1,-1 2-212,-1-2 1,-2 1 0,31 0 230,-19-3 47,-15 7-29,-19-4 332,-24 8 0,-7 2-552,-27 4 1,-4 0 626,-8 11 1,-20-4-457,-9 10 1,-24 2-25,39-13 0,0-1 0,-2 4 0,0-1-154,-4-2 1,1-1 0,4 2 0,2-1 62,-45 11 0,44-12 1,-2-1 62,3 5 0,-2-1 1,-2-3-1,1-1 26,-42 13 0,5-1 271,13 1 31,0-12-192,37 12-277,5-21 153,87 6 1,2-10 6,-4 0 1,5-2 0,-3 0-1,0-1-153,0-4 0,1 0 0,3 1 0,0-1 125,-4 0 0,1 1 0,3 2 1,-1 0-74,-2 0 0,0 1 0,4-1 1,1 0 66,1-2 1,-1-1-1,0 0 1,-1 1 92,2-1 1,-1 0 0,-9 1 0,-2 1-96,38-5 0,-20-1 147,-4 7-75,-7 0-43,-19 6 505,-12 0-514,-72 8 1,1 2 12,-46 7 1,6 0-15,-7 1 1,45-7 0,-2 1 56,-4-1 1,-1 1 0,-1 2 0,-2 0-48,-2-2 1,-1 0 0,4 2 0,-1 0 35,0-2 0,1-1 0,0 4 0,0-1-26,0-2 1,-1-1 0,3 4-1,1-1 13,4-2 1,2-1-1,-43 6 163,16-5-138,1-8 10,35 4-8,6-8 76,33-8 1,23-13-100,12-8 0,13-6-146,4 12 1,13-8 44,10 3 0,8 3 124,-2 2 0,-3-2-122,3 2 1,-8-6-118,2 6 1,-6 0-139,-5 5 148,-5 9 236,-7-7-105,-31 14 0,-50-3 131,-46 10 0,24 0 1,-3 0-45,0 3 1,-2 1 0,-12 1 0,-4 0-281,-5 1 0,-2 1 0,-5 1 0,-3 2 289,-4 5 0,-2 1 1,25-8-1,0-1 0,-2 1 7,-4 2 1,-1 1 0,-1-1 0,1 1 0,0-1 0,1 0-215,-1 2 0,0 0 0,0 1 0,1 1 0,1 1 0,-1-1 87,-3 0 0,0 0 0,0 1 0,2 0 0,0 1 0,0-1-27,2-2 0,0-1 0,0 0 0,2 0 0,1 0 0,0-1-93,4-2 0,1-1 1,0 0-1,-31 5 0,2 1-49,4 1 0,1 0 0,6-4 0,1-3 90,0-1 0,2-1 1,12-2-1,2-1 62,7-2 1,3 0 0,-42 7-50,11-7 1,16-2 362,14-10 271,18 4 1,16-27-69,23 1 0,17-11-268,18-1 1,24-6-52,22-12 1,-35 27-1,2-1 141,6-6 1,2 1 0,1 1 0,1 1-186,5-3 0,1 1 1,3 1-1,2 1-114,3 0 0,0 0 0,1 1 0,0-1-41,0 0 1,-1 1 0,-3 3 0,0 1-47,0 0 0,0 2 0,-4 2 1,-3 0 12,-6 2 1,-2 2 0,36-13 1110,-27 12-617,-26 12 1,-68 3-272,-38 8 0,15 3 1,-5 2 5,-12 0 1,-3 1-1,-3 5 1,-3 1-299,-11 2 0,-3 1 1,28-2-1,-1 0 0,-1 2 302,-4-1 0,-1 2 0,-1 0 0,-7 1 0,-1 0 0,-1 1-269,-8 1 0,-2 0 0,0 0 0,2 0 0,0-1 0,-2 1 81,19-4 1,-1 1 0,0 0 0,0 0 0,0 0-1,1 0 1,0-1 0,1 2 70,-1 0 1,1 0 0,-1 0 0,1 1 0,-2-1 0,0 0 0,0 1 0,0-1-96,1 0 1,0 1 0,1-1 0,0 0 0,-22 5 0,2-1-1,-2 0-57,-1 0 0,0 0 0,0 0 0,5-2 0,1 0 0,0 1 22,-2 1 0,0 0 1,0 0-1,1-2 1,0-1-1,0 1-22,-2 0 0,1 0 0,0 0 0,3 0 0,0-1 0,0-1 0,2 1 0,1-1 0,0 0 0,1-1 0,1-1 0,1 0 0,2 1 0,0-1 0,1 0 0,0-1 0,-1-1 0,2 1 0,-1 1 0,2 1 0,-1-1 0,4-4 0,0 0 0,0-1 102,4 2 0,0 0 0,0-1 0,4-1 0,0-1 0,1 1 128,-29 4 0,0 1 0,3-2 0,0-1 25,1-3 1,3-1 0,12-3 0,2 0-41,4-2 1,2-1-1,11 0 1,2-2 439,-37 0 1,6-9-52,5-9 0,19-9-184,16-13 235,8-4 1,13-25-1,8 0 1,15-6-132,13 17 0,12-9 131,6-2 1,11-4-186,7-14 1,3 6-117,-24 38 1,-1 0 0,22-42-135,-1 10 1,0-7-114,6 1 1,-14 10 72,-3 2 0,-12 9 112,0-3-130,-4 7 17,-9-11 1,-20 23-16,-19 3 0,-15 20-2,-19 15 0,-22 14-25,29-1 0,-3 3 1,-6 8-1,-3 3-219,-11 3 0,-3 4 0,-4 6 0,-1 1 237,-5-1 0,-1 1 0,29-9 0,-1 2 0,0-1-155,0 0 0,0 0 0,-1 0 0,-2 1 0,-2 0 0,1 0 103,-2 1 0,0 0 1,-1 0-1,0-1 1,-1 1-1,-1 0 61,0 0 0,-1-1 0,0 1 1,-2 2-1,1 0 0,0 2 0,4-1 1,1 1 0,1 0-1,0-2 1,1 1 0,0-1 11,0 0 0,0 0 1,0-1-1,1-2 1,1-1-1,0-1 5,-1-1 0,1 0 0,0 0 1,-24 9-1,2 1-245,7-3 0,2-1 1,2-1-1,1 0 238,4-4 0,1 0 1,0-4-1,0 0-89,8-2 0,1 0 0,9-2 0,3-1 120,-18 12 942,-1-12-684,1-9 192,14-16 1,12-17-1,32-15 1,24-10-69,16-8 1,19-4-349,15-7 0,-25 30 0,1 0 104,3-4 0,3-1 0,8-3 0,3 0-82,7-5 1,1 0 0,6-3-1,2 1-338,3-1 0,0 0 0,2-3 0,0 1 239,0 2 1,2 0 0,-23 17 0,2-1 0,0 1 3,0 1 0,0 1 1,-1-1-1,1 1 1,-1 0-1,-1 1-82,20-15 0,-2 2 0,-1 2 1,-2 2-103,-4 5 1,-1 3 0,-2 2 0,-1 2 16,-10 7 1,-2 4-131,37-6 146,-59 4 0,-16 29 571,-30 0 1,-18 11-393,-17 12 0,9-10 1,-6 2 76,-10 9 1,-3 4 0,-10 6 0,-2 4-96,-6 7 1,-1 2 0,25-17 0,-1 1 0,1-1 48,-28 19 1,0 0 0,26-19 0,-2-1 0,0 2-51,-1 0 0,0 2 1,-2 0-1,-5 3 1,-1 0-1,-1 1 1,-1 0 1,-1 2 0,2-1 0,-1 2 0,1 0 0,1-1-177,3-4 0,1-1 0,0 0 0,3 0 0,0 1 0,0-1 125,0-5 1,0-1-1,1 1 1,-24 17-1,1-1-58,5-7 0,3-1 0,9-2 0,5 0-162,14-5 0,4-2 0,-37 19-143,6-7 294,12-15-13,18-13 612,20-11 1,33-14-256,15-5 0,25-13-138,16-10 0,20-16-88,-33 17 0,2-2 1,9-7-1,3-2 139,6-4 0,2 0 1,5-4-1,3 2-126,2 5 1,1 0 0,-26 13 0,0-2-1,1 1 15,2 0 0,1-1 1,0 0-1,-1 1 1,1-1-1,1 1-28,4-3 0,0 0 0,1 1 0,-1 0 1,1 1-1,1 0-174,1 0 0,2 1 0,-1 0 0,-1 1 0,-1 2 0,1 1 150,2 0 1,0 1-1,-2 1 1,20-9-1,-2 3-41,-6 4 1,-2 2 0,-7 5-1,0 2-136,-3 3 0,-2 2 0,-9-1 0,-3 3 69,-2 4 1,-4 3-198,12-7 221,-14 22 0,-46 11 589,-8 16 1,-12 1-304,-10 10 1,-26 10-44,16-22 0,-5 1 1,-12 4-1,-5 1 38,-8 6 1,-3 0 0,1-1 0,-2 0-67,0 4 1,0 0 0,2-1-1,0 0-59,1 1 1,0 0 0,-4 3 0,0-2-7,-3 0 1,2-2-1,5-3 1,1-1-109,4 0 0,1-2 0,6-7 0,1-1 75,7 2 0,0-3 0,3-6 0,0-2-122,-35 27 0,14-13-195,15-5-255,16-15 275,18-11 211,18-8 1,18-15 557,10-8 1,22-12-144,14-11 0,18-8-275,-33 20 0,0-1 0,3-2 0,0-1-135,2 1 1,2-1 0,3-4-1,3 0 96,3-2 1,2 1 0,4 0 0,0 0-281,1-3 0,1-1 0,0 0 0,0-2 157,-2 0 0,2 0 0,0 4 0,2 2 95,3-1 1,-1 2 0,-11 7 0,-3 2-183,-7 1 0,-2 1 1,26-9-16,-28 11 169,-23 15 184,-14 7 1,-65 22-72,-19 8 0,18-5 0,-4 2-72,-1 3 1,-3 1 0,-6 4 0,-2 3-68,-5 3 0,0 1 1,-2 1-1,0 1 64,-1 6 0,0 1 0,0-6 0,0 1-18,-6 3 0,0 2 0,2 0 1,1 0-29,0 3 1,0-1 0,-1-2-1,-1-2 39,-4-1 0,1-1 1,11-4-1,1-1-170,1 0 0,2-1 0,12-3 0,3-2 68,-34 17 1,16-6-173,13-11 211,12-12 974,19-9-940,12-8 0,30-21-1,8-8 0,23-17 56,12-6 1,17-13 69,-33 28 1,3-1 0,5-4-1,3 1-95,7 1 1,1-1 0,3-1 0,1 0-15,4-1 0,0-1 1,3-1-1,1-2 2,-1 1 1,0 0-1,0 0 1,0 0 2,-3 2 1,0 1 0,-1 4-1,-1 1-1,-3 3 0,-2 1 1,-6 4-1,-4 3 47,29-14 815,-28 9-670,-28 22-169,-25 2 256,-32 24 1,-10-3-135,-28 16 0,-14 7-205,30-13 0,-2 1 0,-3 1 0,-3 1-186,-7 3 0,0 0 0,2 1 0,1 2 143,0 2 0,0 1 0,-6 2 0,0 1 17,-3-1 1,0 1 0,-4 2-1,0 0 32,4-2 0,0-1 1,2 1-1,0-1-36,1-2 0,0-1 1,3 0-1,0 0 41,2-2 1,1-1 0,7-4-1,1-2 164,8-4 1,2-2-1,-35 10-331,26-6 117,15-11 46,17-5 146,15-14 0,18-16-114,15-12 1,11-13 23,12-4 0,18-4-8,-22 22 1,2-1 0,6-1 0,2-1 1,5-5 1,1-2-1,2-2 1,0-1 22,0 1 1,1 0 0,-2 0 0,1 0-3,-3 2 1,1 2 0,3 0 0,1 1-5,-4 3 0,-1 1 0,-3 3 0,-2 3 314,34-15-254,-22 11 61,-30 10 0,-36 23 164,-26 8 1,-30 17-101,-23 11 1,26-12-1,-3 1-89,-7 4 0,-3 3 0,-7 4 1,-1 2-357,-5 3 0,0 2 0,-5 7 0,-1 2 195,25-16 0,-2 1 0,0 0 0,-3 4 0,0 1 0,-1 0 64,1-1 1,0-1-1,-1 0 1,-1 1 0,0 0-1,0-1-2,3-3 0,1-1 0,0 0 1,3 0-1,2 0 0,-1 0-99,-26 15 1,2 0 0,2 1 0,0-2 13,2-4 0,1-1 0,11-6 0,3-1 105,13-9 1,3-2 0,-37 17-589,24-13 148,3-12 338,16-9 7,17-16 1,23-17 12,27-15 1,20-12 29,20-12 0,-25 29 0,1-3 209,3-7 1,2-2 0,7 2 0,2 0-188,6-4 0,3 0 1,2 2-1,1 2-162,4-4 0,0 0 1,1 2-1,0-1 144,3-3 0,-1-1 1,-5 5-1,0 1 9,3-3 1,-2 0 0,-7 7-1,-2 2 21,-1 1 1,-1 3 0,-10 7 0,-2 2 91,36-19 245,-39 15-157,-11 14 133,-39 9 165,-17 24 1,-8-3-115,-18 16 0,-19 9-446,23-12 1,-4 0-1,-1 4 1,-1 0 76,-10 4 1,-1 1 0,2 3 0,1 1-64,1 1 1,-1 1 0,-5 2 0,-1 0-3,-4 3 1,-2 0 0,3-1 0,-2-1-190,-6 2 0,0 0 0,9-2 0,2 0 71,0 0 1,1-1 0,4-3-1,1-1 163,3-1 0,1-2 0,5-4 1,2-2-56,6-4 0,2 0 16,-22 18-30,14-25 61,31-3 0,29-39-45,30-12 1,27-27 30,-22 26 1,3-2 0,3-6-1,3-1-55,9-1 1,1 0 0,-2-4 0,1 0 60,3 1 0,1 0 0,3-5 0,2-1-3,5-3 1,1 0-1,-3 0 1,-2-1 5,3 1 1,-2 1-1,-5 4 1,-1 2-2,-2 4 0,0 2 0,-6 4 0,-1 1 84,3 2 0,-3 1 0,-12 6 1,-3 3 122,31-19 326,-20 5 176,-35 31-265,-13-5 0,-47 26-283,-23 7 1,12-1 0,-4 3-80,-10 5 1,-3 4-1,-4 1 1,-2 3-129,-8 5 1,-3 1-1,25-10 1,0 1 0,-1 1 111,-1 1 0,-2 2 1,0 0-1,-3 3 0,-1 1 1,0 0-25,-2 1 0,1 1 0,0-1 0,0 1 0,1 1 0,-1-1 22,0-1 0,-1 1 0,2-1 0,4-3 0,1 0 1,2-1-116,-24 13 1,3-2-1,6-8 1,4-1-46,7-3 1,3-3 0,8-8 0,2-3 760,-40 9-1254,19-6-192,6-13 334,36-1 299,0-31 0,46-18 150,9-22 1,16-2-51,12 7 1,-16 25 0,3-1 318,6-3 1,2-1 0,5-5 0,2-1-214,0 4 1,1 0 0,0-4 0,0-1-200,-3 5 0,-1 0 0,-1-2 0,-2 1 189,1 0 0,0 1 1,1 2-1,0 1 59,-1 5 1,0 1-1,-3 4 1,-3 2 213,20-15-159,-11 11 131,-17 12-200,-18 9 394,-48 31 0,-11 0-449,-39 23 0,37-22 0,-2 0-52,-6 4 1,0 2 0,1 0 0,0 1 99,-1 3 0,0 1 0,-2 3 0,-1-1-72,3 1 1,0-1 0,-2 2 0,1-1-207,1 0 1,0-1-1,0-1 1,0-1 221,0 3 1,0-1 0,3-3-1,0-1-118,5-4 0,2 0 113,-33 29-319,31-22 145,9-1 81,26-18 371,41-40 0,18-4-340,31-31 0,-33 29 0,2-1 58,6-7 0,3-1 1,6-2-1,3-1-155,3-4 1,2-2-1,3-3 1,2-2 106,-1-2 0,1-1 1,2-1-1,2 2-193,1 1 0,1 2 0,-5 4 0,-1 0 133,-7 3 1,-3 2 0,-6 3 0,-3 3 189,-15 6 0,-2 2 458,25-6-275,-32 11 231,-25 21 1,-60 25-296,-31 23 0,29-16 0,-2 1-193,3 3 0,-2 1 0,-6 3 0,-3-1 59,-6 1 0,-2-1 0,1 4 0,0 1-97,-3-2 1,0 1 0,-5 6 0,0 2-32,-1 0 1,0 0 0,-1 0 0,-1 0-42,2-5 0,0-2 1,4 1-1,0-1 52,2-1 1,0-2 0,6-1-1,1-3-24,4-5 1,1-2-1,8 0 1,1-2 501,-36 8 1,18-3-701,17-13 23,8-9 159,25-9 1,26-25 1,28-15 1,23-16 68,17-7 1,-32 25 0,2-1-223,9-4 0,1-1 0,3 0 0,0-2 235,5-5 1,1-2-1,-2 4 1,0-2 65,5-3 0,-1-1 0,-4 5 0,1 2-20,0 1 0,1 2 0,-3 1 0,-1 1-47,-2 2 0,-1 1 0,-9 6 0,-2 1 208,29-19 1,-19 10 69,-16 13 258,-19 12-33,-5 9 1,-57 22-221,-10 3 0,-22 20-400,3 3 1,-8 10 105,32-21 1,-1-1-1,-4 0 1,-1 0-2,-6 4 0,0 0 0,0-1 1,-1 1 67,1 2 1,1 1 0,1 0 0,0 1-96,4 2 0,1-1 0,-2-1 0,0-1-63,-2 3 1,0-1 0,4-4-1,1-2-43,0-2 1,2-1-1,1-4 1,3-2-65,-25 19 0,11-12 33,18-6 31,19-12 490,6-3 0,45-49-449,16-10 0,20-20 82,-27 39 0,2 0 0,6-8 0,3-3 11,7-2 1,1-2-1,-2 1 1,-1 0 16,0 0 1,0 0-1,0 1 1,1 1 44,-1 1 0,0 0 1,3 2-1,1 1-40,-1-1 0,-1 2 1,-2 5-1,-2 2 85,-3 0 0,-2 1 0,29-15 368,-25 11-103,-24 16 114,-5 4-233,-28 20 1,-13 5-71,-22 19 1,-16 5-110,-7 7 0,20-16 0,-2 2 26,-4 4 1,0 1-1,-7 0 1,-2-1-53,0 4 0,1 0 0,2-6 0,0 1-72,4 5 1,-1-1-1,-3-4 1,0 0-36,3 2 1,0-1-1,-5-2 1,-1 0 27,0 3 1,1-1-1,8-6 1,2 0-142,2 2 1,3-2 0,-23 10 687,13-1-996,16-18 102,11 7-71,23-29 255,27-19 0,7-13 11,20-20 0,2 2 220,4-1 1,15-3-31,2-3 1,-35 31 0,2 2 159,1 1 1,1 0 0,-1 3 0,0-1-80,0-2 1,1 0-1,-1-1 1,0-2 106,0 1 1,0-1 0,-2 2 0,-1 1 23,41-29 0,-10 6 187,-2 6-157,-7 11-219,-26 10 0,-30 27-28,-35 16 1,-27 16 42,-24 24 0,33-27 0,0 1-2,-5 5 1,0 1-1,-3 1 1,-2 1-267,-2 3 0,-3 0 0,-4 1 0,0-1 329,-1 0 0,1 0 0,3-2 0,1-1-70,7 0 1,1 1 0,2-5-1,2 1 11,3 1 1,2-1 0,0-7-1,3-1 742,-21 17-842,7-11-380,29-25 149,10-3-26,40-30 1,15 2 94,31-19 0,6-10 42,0-2 1,-33 23 0,1 0 147,0 0 0,0 1 1,5 0-1,0 0-36,6-4 1,2 0 0,2 1-1,1 1 26,1-2 1,1 1 0,2 1 0,-1 2 44,-4 4 1,-1 2 0,0-2 0,0 2 80,0 4 1,1 1 0,-3-2-1,0 2 24,-3 4 1,-1 2 501,42-4-249,-24 7 280,-15 24-366,-20 11 0,-32 26-118,-19 5 0,-14 6-79,-4-13 1,-9 3-5,-13 10 0,-5-5-64,-7 10 1,-6-3-69,37-29 0,1 1 0,-30 25-83,9-5 1,6-6-108,6-6 120,4 4 117,15-22 12,10-3 1,24-26 88,16-17 0,18-3 192,11-13 1,17-5-166,-27 14 1,2-2-1,9-2 1,2-1-343,5-1 0,1-2 1,2-3-1,-1-3 255,-2-1 0,1 0 0,4 0 0,1 1 35,2-2 0,2 1 1,1 1-1,2 1-69,2 1 0,0-1 0,-9 2 0,-1 1 5,-7 9 0,-1 0 0,-9-1 0,-2 1-239,40-15 722,-26 9-698,-2 14 138,-39 11 1,-13 20 66,-24 4 0,-24 22 128,-21 7 0,-14 13-90,31-22 0,0 1 0,-2 1 0,0 1-201,-4 3 1,0 1 0,-3-1 0,-2 0 241,0 0 1,-1 1-1,1-1 1,1 0 23,-3 0 0,2 0 0,8-3 0,2-1 164,3 0 0,2-3 1,-29 20-361,19-10-112,15-15 81,5-6-77,22-16 0,49-28 225,18-15 0,22-11 18,-10 5 0,-24 15 0,2-2 69,7-4 0,2-1 0,3-2 0,1 0-77,3 0 0,1-1 0,-3-2 0,1-1 10,1 1 1,1-1-1,0 1 1,0-1-57,0 3 1,-1 1 0,-4 6 0,-1 2 49,-5 3 0,-2 0 0,36-13 538,-18 7-529,-15 12 228,-20 9-187,-24 8 0,-24 21-49,-15 8 0,-9 4-1,3 1 1,-16-1-96,-19 13 0,1-2 423,-6 2 1,10-1-485,2-5 1,5-2 64,-5 8 0,14-13 10,3 2 63,16-20 7,12 8 1,14-29 3,16 1 1,9-18 104,19-12 0,20-9-41,15-14 1,-31 30 0,2 0-247,3-3 1,0-1 0,2 3 0,0 0 200,1-2 0,0-1 0,-3 3 0,0 0-4,0-3 0,0 1 1,-5 5-1,0 2 50,0-2 1,-1 0-1,28-12 7,-14 3-7,-10 8-40,-13 18 6,-17 1 1,-51 25-11,-24 12 0,-22 7-94,-1 16 1,33-24 0,-2 0 18,-1 6 0,-2 1 0,-4-3 0,-1 0 33,0-1 0,1 1 1,-3 0-1,0 1-12,0 4 0,-1 1 1,-2 1-1,0-1-58,-1 3 0,1-1 0,3-5 0,2-1 51,6-4 0,1-2 1,3-3-1,2 0-326,-35 15 215,12 0 12,32-28 1,18 1 126,31-18 1,9-13-60,19-11 0,14-5 100,15-6 1,-27 14 0,2 0-188,8-5 0,0-2 0,-1-3 1,0-1 210,1 0 0,0-1 0,0 1 1,0 1-62,-3 4 0,0 1 0,1-2 0,1 1 11,1 2 0,0 2 0,-1-1 1,0 2 118,-1 3 1,-2 2-1,29-13 855,-20 12-713,-18 12-227,-22 3 0,-17 18-99,-11 7 1,-16 10 157,-14 13 1,-20 12-2,19-21 1,-3 2 0,-7 4 0,-3 1-348,-5 2 0,-1 0 0,-2 2 0,1 1 241,2 0 1,-1 0-1,-5 3 1,-1 0-23,1 1 0,0-1 0,-4-1 1,1 0 34,5-4 1,2-1 0,3-2-1,2-1-136,7-5 0,2-1 394,3-1 0,4 0-1250,-13 14 0,19-17 0,76-35 984,41-38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9:02:38.5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70 18561,'0'-10'12,"0"1"487,0 3-194,0 4 69,0-6-105,0 8 33,0-7-55,0 5 73,0-6-42,0 8 25,0-8-135,0 6 7,0-5-311,0 7 122,0 0 0,0 7-20,0 5 1,0-3 49,0 3 1,0 0-2,0 5 1,0 2 2,0 4 0,0-4 20,0 4 1,0 2-10,0-2 0,0 2 53,0-2 1,0-3-33,0 3 1,0-4 46,0-2-34,0 0 9,0 1-81,0-1-15,0-7-197,0-3 154,0-7-27,0 0 80,0-7 1,0 3-18,0-8 0,0 7-30,0-7-9,0 8 46,0-11 0,0 5 3,0-7 0,0 5-5,0 1 1,0 5 8,0-5 0,0 5 19,0-6 0,0 7-24,0-7 0,0 6 75,0-5-83,0 7 85,0-12-29,0 15 9,0-15 42,0 14-68,0-5 172,0 7-76,0 0-83,0 7 0,0-3 3,0 8 1,0-7 13,0 7 1,0-8 19,0 11-15,0-5-5,0-1-20,0 7 0,0-12 70,0 7-58,0-7 0,0 6 41,0-5-59,0-3 1,0 8 14,0-4-42,0-4 34,0 13 0,0-11-38,0 7 1,0-5 32,0 6 1,0-7 15,0 7-1,0-1 0,0 7 2,0-1 1,0 0 31,0 1 0,0 1 9,0 4 0,0-2-3,0 8 1,0-6-32,0 6 0,0-6-9,0 6 1,0-1 15,0 7 1,0-2 1,0-5 0,0 3-6,0-8 1,0 2-6,0-2 0,0-4 2,0 5 5,0-5-116,0-2 130,0 0-146,0-7 119,0 5-109,0-13 57,0 6-2,0 0 18,0-6 2,0 13 1,0-11 0,0 7-1,0-7 5,0 11 0,0-11-4,0 8 1,0-6 3,0 5 0,0-5-1,0 5 0,0 1 0,0 5-27,0 1 0,0-7-4,0 1 0,0-1-17,0 6 37,0 1 1,0-1-17,0 0 0,0 6 10,0 0 0,0 0 28,0-5 0,0 5-14,0 0 1,0 8 4,0-3 0,0 3-5,0-2 0,0 4 3,0-4 1,0 3 4,0 3 0,0-1-8,0 1 1,0 5-22,0 1 0,0-1 18,0-5 1,0 1-1,0 4 1,0-3 3,0 3 0,0 3 0,0-3 1,0 2 12,0-1 0,0-3 2,0 8 0,0-2 44,0 2 0,0-1-53,0-5 1,0-2 102,0 8 1,0-5-90,0 5 0,0-6 39,0 6 0,0-1-3,0 1 1,0 9 3,0-3 1,0 10-14,0-5 0,0 1 9,0-6 1,0 6-34,0-1 1,0 1 17,0-6 1,0 0-78,0 0 0,0 5 60,0 1 0,0 1-4,0-1 0,0-4-14,0 3 0,0 3-9,0-2 1,0-3 8,0-8 0,0 2 2,0-2 1,0 3-20,0 1 1,0 1 20,0 0 0,0 0-22,0 0 0,0 0 21,0 0 0,0-6-66,0 0 0,0-6 42,0 6 0,0-7-5,0 1 1,0 2 8,0-1 1,0 7-7,0-2 1,0-2-73,0 2 0,0 0 64,0 6 1,0 0 47,0 0 0,0 0-43,0 0 0,0-6 50,0 0 1,0-6-40,0 6 1,0-5 20,0 5 1,0-6-6,0 6 1,0 1 0,0 4-7,0-6 0,0 5-48,0-4 46,0-4 1,0 8-25,0-4 1,0 2 17,0-2 1,0 4-46,0-4 0,0 0 43,0 6 0,0-10 0,0 10 0,0-4-12,0 4 0,0 2-1,0 4 1,0-10 13,0 4 0,0-12 2,0 0 0,0-1 6,0 1 0,0-3-12,0 3 1,0-9-14,0-2 1,0-1 16,0 7 1,0-2-1,0-5 0,0 5-1,0-4 0,0 4 1,0 1 0,0-1-39,0-4 1,0 1 31,0-7 0,0 6-61,0-6 1,0 6 55,0-6 1,0 2 4,0-2 1,0-4 14,0 5 1,0 1 2,0-2 0,0 0-1,0-6 1,0 0 8,0 0 0,0 1 1,0-1 1,0 0-13,0 1 1,0-1 18,0 0 0,0 2-14,0 5 0,0-5-12,0 4 1,0-2 1,0 2 1,0-4-2,0 4 1,0 2-1,0-2 1,0 6-1,0-6 0,0 0 6,0-5 1,0 5-1,0 0 0,0 0 38,0-6 1,0 2-39,0 4 1,0-4 25,0 5 0,0-5-23,0-2 1,0-5 1,0-1 0,0 1-21,0 5 4,0 0 1,0 1 7,0-1-1,0 0 1,0 0 0,0 1 1,0-7-4,0 1 7,0-1 2,0 7 1,0-1 1,0 0 0,0-5 10,0-1 0,0-5 0,0 5 0,0-5 28,0 6-36,0-1 1,0 7 55,0-1 1,0 0-40,0 0-16,0 1 1,0 5-5,0 0 0,0 0-3,0-6 0,0 1-7,0-1 1,0 2-5,0 4 0,0-4-24,0 4 0,0-3 34,0-3 0,0 0-11,0 0 0,0 1 5,0-1 0,0 0 13,0 1 0,0-1-12,0 0 1,0 1 0,0-1 0,0 0-9,0 0 0,0 1-16,0-1 18,0 0 0,0 1 5,0-1 0,0 0 1,0 0 0,0 1-3,0-1 1,0-5-4,0-1 1,0 1-17,0 5 1,0 0 18,0 1 0,0-1-1,0 0 1,0-5 21,0-1 0,0-5-20,0 5 0,0-5 21,0 6 0,0-6-19,0 5 1,0-5 15,0 5 0,0-5-7,0 6 0,0-1-2,0 6 1,0 1-2,0-1 0,0-5-1,0-1 1,0-5-2,0 5 0,0 1 0,0 5-1,0 0 1,0 1-1,0-1-31,0 0-3,0 1-8,0-1 0,0-6 34,0 1 1,0-6 6,0 5-24,0-7 21,0 12 0,0-13-15,0 9 13,0-8 0,0 5 2,0-3 6,0-4 1,0 6 1,0-6-2,0 3 3,0-3-14,0 6 6,0 0 70,0-6 8,0 5-50,0 1-9,0-6 1,0 8-25,0-5 29,0-3-20,0 6 19,0-8-141,0 0 85,0 8-37,0-7 55,0 7 27,0-8-31,0 8 52,0-6-46,0 5-2,0 1 9,0-6 3,0 6 1,0-8 1,0 2-8,0 3-29,0-3 26,0 6 14,0-8-18,0 0 27,0 8 6,0-6 5,0 5 22,0-7 7,0 0 16,0 8 3,0-6-1,0 6-28,0-8 26,0 0-42,0 7 2,0-5-28,0 6-7,0-8-128,0 0 68,0 8 53,0-6 23,0 5-3,0-7 1,0 2 2,0 4-7,0-4 6,0 6 66,0-8-61,0 7 44,0-5 1,0 8-35,0-5 15,0-3-29,0 6 0,0-6 1,0 4 8,0-4-7,0 5 0,0-5-38,0 4 41,0-4 58,0 6-60,0-8 82,0 0-78,0 7-21,0-5-5,0 6-19,0-8 5,0 0 18,0 8 11,0-6 7,0 5 4,0-7-6,0 8 4,0-6-3,0 6-1,0-8-25,0 0-42,0 7 50,0-5-4,0 6 17,0-8-1,0 8 18,0-7-25,0 7 16,0-8-2,0 8 4,0-6-7,0 5 0,0-5 1,0 4-2,0-4 0,0 6 0,0-8 0,0 7 0,0-5 0,0 6 0,0 0 0,0-6 0,0 5 1,0-7 1,0 8-2,0-6 0,0 6 0,0-8 34,0 0-32,0 7 0,0-5-6,0 6 6,0-8 0,0 2-7,0 4 7,0-4-5,0 5 1,0-5 0,0 4 2,0-4-1,0 13 0,0-11-2,0 8-8,0-9 10,0 13 1,0-12 0,0 7-2,0-7 4,0 11-5,0-13 1,0 14 1,0-14 1,0 13-29,0-13 25,0 13-7,0-13 10,0 6 1,0-8 978,0 0-1007,0 8 28,0-7-16,0 7-12,0-8-3,0 8 24,0-6-1,0 5-39,0-7-4,0 8-29,0-6 66,0 6 0,0-6-52,0 3 28,0-3 78,0 6-38,0-8 10,0 0-12,0 8 1,0-6 33,0 5-28,0-7 6,0 0-11,0 8 0,0-6 0,0 6 0,0-8-1134,0 0 0,0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9:02:53.4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20220,'0'12'256,"0"-1"1,0-5-29,0 6-112,0-1 1,0 6-47,0 1 0,0-1 48,0 0 1,0 1-127,0-1 1,0 0 111,0 0 0,0 3-61,0 3 0,0-10 8,0 4 1,0-3-2,0 3 0,0 0-112,0 1 178,0-1-234,0 0 211,0 1-192,0-9 79,0 7-12,0-14 27,0 5-5,0-7-27,0 0 55,0 8-13,0-6-6,0 13 0,0-11 2,0 8-2,0-1 1,0 6 0,0 1-1,0-1 0,0 0 0,0 1 0,0-1 2,0 0 0,0 0-5,0 1 1,0 5 11,0 0 0,0 0 1,0-6 0,0 6-8,0 0 1,0 0-2,0-5 1,0-1 20,0 0 0,0 1 2,0-1 1,0 0-19,0 0 1,0-5 9,0-1-11,0 1 2,0 5 0,0-5 161,0-1-94,0-7 8,0 12-60,0-15 1,0 9 31,0-4-90,0-4 86,0 5-54,0 1 1,0-4 34,0 8-91,0-9 54,0 13 1,0-12-6,0 7 1,0-5 1,0 5-1,0-7 3,0 12 8,0-7-4,0 9 4,0-1 0,0 0-27,0 0 0,0-5-2,0-1 1,0 1-5,0 5 1,0-5 15,0-1 0,0 1-6,0 5 0,0 0 9,0 1 0,0-1-3,0 0 1,0-5-5,0-1 1,0 1 12,0 5 1,0 0 1,0 1 1,0-7 2,0 1 0,0-1 2,0 7 0,0-1-16,0 0 8,0 1 0,0-1 8,0 0 1,0 0 1,0 1 0,0-7-47,0 1 33,0-1 12,0 7 0,0-7-20,0 1 2,0-9 13,0 5-2,0-8 389,0 0-366,0-8 34,0 7-71,0-7 1,0 6 63,0-4-98,0 4-5,0-5 25,0 7 1,0-2-43,0-4-14,0 4-175,0-6 206,0 8-307,0 0 331,0 8-4,0 2 18,0 7 1,0 0 48,0 0 1,0-5-47,0 0 1,0-1 4,0 6 0,0 1 20,0-1 0,0 0 1,0 1-3,0-1 0,0 0 10,0 0 24,0 1 0,0-1-41,0 0 1,0-5 132,0-1 0,0-5-9,0 6 22,0-9 1,0 7-34,0-4 11,0-4-112,0 5 0,0-8-11,0-5 1,0 2-13,0-8 0,0 1 48,0-6 0,0-1-18,0 1 1,0 0-1,0-1 0,0-5-42,0 0 1,0-2 19,0 2 0,0-2-1,0-4 0,0-5 23,0-1 1,0-1-2,0-10 1,0 0 12,0-6 1,0-2-19,0-4 0,0-1 34,0-5 0,0-1-29,0 7 0,0 1-4,0 5 1,0 0 11,0 0 1,0 8 2,0 3 1,0-1-14,0 2 1,0-1-6,0 7 1,0-1-32,0 1 0,0-1 35,0 1 1,0 1-32,0 4 1,0-4 24,0 5 1,0 1-43,0-2 1,0 0 31,0-6 1,0 7-2,0-1 1,0 8 1,0-2 0,0-2 3,0 2 0,0 5 138,0 7-135,0-1 1,0-5 37,0 0-20,0 7 15,0-5-17,0 13-1,0-14-13,0 14-12,0-5-26,0 7-453,0 0 481,0 7-31,0-5 24,0 14 1,0-12 138,0 7-138,0 1 1,0 5 64,0 0 1,0 1-42,0-1 1,0 6-10,0 0 0,0 6-8,0-6 1,0 6-2,0-6 1,0 7 6,0-1 0,0-2-3,0 2 1,0 0-7,0 5 1,0 3 4,0 3 1,0-3 2,0 3 1,0-3-3,0-3 1,0 3-26,0 3 0,0-3-31,0 3 1,0-6-9,0-5 1,0 4 26,0-4 0,0-2-9,0 2 1,0-8-67,0 2 1,0-4 21,0-2 44,0-7-57,0-2 210,0-8 10,0 0 98,0-8 1,0 4-88,0-8-87,0 1 0,0-6-50,0-1 0,0-1 51,0-4 1,0 4-44,0-4 0,0-4-22,0-2 0,0-4-17,0-1 0,0-1 25,0 1 0,0-1-14,0 0 0,0-5 33,0 0 0,0-1 5,0 7 1,0-1 53,0 1 1,0 5-59,0 0 10,0 8 8,0-4-17,0 8 7,0 7-7,0 2-7,0 8-328,0 0 262,0 8 1,0-4 92,0 7 0,0-5-50,0 6 1,0 1 38,0 10 0,0-2-14,0 8 0,0-6 9,0 6 0,0 0 0,0 5 1,0-5 10,0 0 1,0 0 1,0 5 1,0 1-8,0 0 0,0-1-122,0 1 0,0-6 98,0-1 0,0 1-230,0 6 1,0-8 16,0-4 1,0-4 222,0-2 0,0 1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1T09:05:52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21012,'0'-10'358,"0"2"0,0 10-306,0 4 1,0 0-359,0 11 1,0-4 188,0 10 1,0 2-117,0-1 0,0 6 141,0-1 0,0 4-20,0 1 0,0 7-19,0-1 0,0 0 122,0-5 1,0 5 31,0 1 0,0 5 19,0-6 0,0 8 17,0-2 0,0 2 152,0-2 0,0 2-57,0-7 1,0 5-90,0-6 1,0 6-88,0-5 0,0-1 20,0-5 1,0-1-6,0 1 1,0-1 0,0 1 0,0 0-105,0-1 1,0 1 23,0-1 1,0 1 74,0 0 1,0-7-8,0 1 0,0-2-5,0 2 0,0 2 38,0-8 0,0 2-2,0-2 1,0-2 5,0 8 0,0-8 23,0 2 1,0 4 11,0 2 0,0-2 78,0 1 0,0 1-108,0 6 0,0-6 43,0-1 0,0 1-26,0 6 1,0-1 10,0 1 1,0 0-44,0-1 1,0 1-5,0-1 0,0 1-6,0 0 1,0-3-10,0-3 0,0 4 4,0-5 0,0 5 18,0 2 0,0-6 54,0-1 1,0 1-53,0 6 0,0-1 27,0 1 1,0 0-1,0-1 1,0 6 11,0 1 1,0-1-26,0-5 0,0 1-3,0 5 1,0-5 9,0 4 0,0-3-5,0-2 1,0-1-64,0 1 0,0 1 57,0 5 0,0-5-33,0 4 1,0-1 1,0 1 1,0 4-5,0 8 0,0-6 5,0 1 0,0-7-6,0 6 0,0-6 37,0 6 1,0-7-26,0 1 1,0-3 35,0-3 1,0 3-21,0 3 0,0-3 0,0 3 0,0-2 4,0 3 1,0 3 1,0 8 0,0-2 4,0-4 0,0 4 0,0-4 1,0 4-5,0 2 1,0 0-6,0 0 1,0-6-38,0 0 1,0 2 38,0 10 0,0-5-42,0 5 1,0-4 20,0-2 1,0 5-5,0 1 1,0 0 4,0-7 1,0 1-4,0 0 0,0 6 0,0 0 0,0 5 5,0-5 0,0 7-13,0-2 1,0 10 11,0 2 0,0 0-269,0-6 0,0 1 269,0-1 0,0 11 0,0 1 0,0 6-2,0-12 1,0 5-1,0-5 0,0 6 37,0-6 1,0 0-35,0-6 1,0 6 36,0 0 0,0 11-28,0-5 0,0 2 6,0-8 1,0-4 2,0 4 0,0 1 0,0-1 1,0 8-20,0-2 1,0-3-2,0 3 1,0-2-3,0 2 1,0-3 9,0-3 0,0-2 16,0 8 0,0 0-17,0 5 1,0-7 47,0-4 1,0 2-50,0-2 1,0 5 1,0-5 0,0 8-3,0-2 0,0 1-3,0-1 0,0 2-19,0-8 0,0-2 23,0-10 0,0 4 15,0-3 1,0 9-23,0 2 1,0-2 79,0-10 0,0 4-30,0-3 1,0-3 50,0 3 1,0-9-45,0 3 0,0-4-9,0-2 1,0 5-90,0 1 1,0 0 83,0-7 1,0-4-112,0-1 1,0-2 342,0 2 1,0-10-417,0-7 1,0 0 83,0 6 1,0 5-87,0 0 1,0 1 130,0-7 1,0 3-8,0 3 1,0 2 55,0 5 1,0 3-68,0-4 1,0-2 78,0 2 0,0-2-61,0 2 0,0 2 42,0-7 0,0 1 0,0-2 0,0-3-7,0 3 1,0 4-21,0 2 1,0 4 2,0 2 0,0-2-7,0-4 1,0 2 7,0-7 1,0 7-64,0-2 1,0-4 55,0-1 1,0-5-47,0-1 0,0 5 36,0 0 0,0 3-2,0-3 1,0-4 3,0 5 0,0 3 2,0 2 0,0-7 53,0 1 1,0-9-56,0 3 0,0 3 101,0-3 0,0-5-81,0 6 0,0-5 53,0 5 0,0-4-49,0 3 0,0-9 1,0 10 1,0-4-14,0 3 0,0 1-8,0-1 1,0 7-120,0-1 0,0 0 124,0-5 0,0 5-19,0 1 0,0 1 3,0-2 1,0-3 44,0 3 1,0-3-24,0-3 1,0-1 8,0-4 1,0 2-14,0-8 1,0 7 5,0-1 1,0-2 1,0 2 1,0-6-1,0 6 1,0-6-24,0 6 1,0-8 15,0 2 0,0-4-68,0-2 0,0 3 54,0 3 0,0-4-1,0 4 0,0-4-4,0-2 0,0 1-1,0-1 0,0 0 20,0 1 0,0-1-18,0 0 1,0-5 47,0-1-38,0 1 0,0 5 19,0 0 0,0-5-12,0-1 1,0-5 0,0 6 71,0-8-32,0 11 0,0-11-26,0 7 0,0-5 7,0 6-35,0-9 19,0 13 2,0-14 20,0 13-15,0-13 1,0 8-21,0-5 0,0-3 1,0 8-174,0-4 176,0-4-46,0 13 39,0-5 0,0 1-69,0 1 36,0-9-3,0 13 44,0-7 1,0 3 5,0 0 1,0-7 19,0 7 0,0-6-42,0 5 24,0 1 1,0 5-3,0 0 0,0-5 7,0-1-6,0 1-1,0 5-4,0 0 0,0 1 1,0-7-2,0 1 1,0-8 0,0 11 1,0-11-1,0 7 1,0-7 0,0 6 0,0-4 0,0-5 0,0 9 0,0-4 0,0-4 47,0 13-42,0-13-5,0 13 4,0-13 1,0 8-10,0-4 8,0-4 0,0 7 0,0-3-4,0-4-1,0 6 1,0-6-5,0 3 6,0-3 12,0 6-10,0-8 809,0 0-745,0 8 11,0-6 61,0 5-122,0-7-91,0 0-24,0 8 69,0-6-9,0 6 30,0-8-30,0 0 42,0 7-32,0-5 21,0 6 3,0-1 2,0-5-44,0 14 21,0-14 0,0 7-90,0-3 100,0-4 0,0 8-140,0-5 77,0-3 34,0 14 0,0-13-26,0 9-16,0 0 75,0 5 11,0 0 0,0 0 41,0 1 1,0-7-79,0 1 55,0-1 0,0 1-4,0-1 1,0-5 5,0 6 5,0-8 0,0 5 36,0-3-18,0-4 1,0 5-50,0-7-339,0 0 237,0-7 5,0 5 1,0-8-57,0 5-181,0 3 113,0-6-2,0 0 65,0 6-21,0-5-39,0-1 134,0 6 1,0-8-351,0 5 210,0 3 232,0-6 0,0 8 0,0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FACB48-EDA8-1C45-8094-D1CA09B3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D715F86-02F4-A44F-A002-B84AABEC1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03D69C-5D99-E548-A9D5-2BE4D635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8FF711-A1C3-5041-83F4-A839F283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B1BA498-7D93-8240-BBA3-0237D09A1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53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A2BA194-4C16-1949-83E1-607301CC1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860457C-CB97-314F-8B42-D6584011F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EB91A5-F705-9341-ADAD-732B64BBC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27C7896-5D41-E149-A19D-0439F6D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A27F0B2-47AD-7942-A3EA-62D321DE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59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6326366-5443-A64D-A7F2-0408EF3676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B8A471-1EA1-BF40-92A9-D46451FD3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80EF77A-34B0-C549-A6FA-067CACB0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84D1387-6536-934D-A750-8C58D777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F00EEB6-02F9-064B-84A5-DF80CDEE0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2943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99B021-77DD-0F41-BF95-F47B0C024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05CD8D8-96B7-874B-9E68-3367392B3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DFA97F1-7401-F84A-BA5D-2DE034E4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7EF3F81-775B-6042-A11A-7CB2B0A9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C5C0BFC-81C0-C349-8D7D-613630A89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243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E855307-BD01-6842-8304-A12AACA20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D7C99BF-22E2-7B43-AD6E-7A59F09C6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4E15C0F-D4F5-5247-8900-693E99B21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E04B8F-BDB3-0D44-827A-EFD40E874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1355B2D-ECF0-4840-AA1B-A9D31DD51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9332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A61710-61F5-0449-9B5F-CDFA19BC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4AA82B8-98B1-4544-B273-F4FBA15F15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0C7BC89-15D8-7248-A657-9EA7F796E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ACA98BE-A082-114B-AF9C-4AF1DEBD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0C70A31-5418-F043-AF6E-F1958216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2F5825-9164-3345-8C5A-13D50CFC0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219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EE8DA8-E5F0-684C-BAAF-BF154FD0D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57AF3C2-F4C3-F243-9272-BE6A7DC4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3FD8F47-4CB9-6343-8D69-1C9D3DFDE1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BD6E612F-BE2F-644C-85E8-017A25D9D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2621A4B-50B5-734D-89E4-369CA552B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01F22C5-915C-1740-B866-773ED9C62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EE562E1-7FE3-144E-8F7B-9261F218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E2A77D99-2BBD-0A4A-8BED-D84491C86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4932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441B2F-CCFC-9944-A7A8-1E4D81D7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BB4F694-2ED0-634E-9205-BDFFB9A1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FEA26CA-A11D-B145-B3E5-9B083B4FD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198BC06-5EA8-4B47-BCE2-18F033955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500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A0D196F-401C-AB43-A735-658F184C1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21D88A17-ACE5-3F4C-BB5C-2CD1B8FE6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D7E9C4-35F9-9F4E-8FEC-D9009D91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625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E7A664-207C-C14A-8346-E1C5C23A1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6D1284A-7520-C643-ABC0-6659D801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49DB423-D3C3-C04F-AD7B-C77994E19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86AA992-855D-674B-8250-23609464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6787D18-1BBB-8140-B1D9-EB64114F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E563882-5943-5640-B3AE-409A3C1D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27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A5EBA25-B1CC-1545-8FAF-4B952FB51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334F624-1C44-9146-986F-F89B417B1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72C1C02-57FB-0E49-945C-D16731CAD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866474-33A3-3F42-B5F9-DAAA3BAFB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77D85B-FB68-3F4D-9CA4-35EC2206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E2C1148-75D4-8140-A473-466E87CA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98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12E2F33-755C-384D-8501-17335BA1E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B43376C-EB75-434F-8E63-0E7F1C214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9DD248-96E0-914F-AEBB-B6721E41F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F35A2-2ACF-4342-94DD-F9DB00A4481F}" type="datetimeFigureOut">
              <a:rPr lang="ar-SA" smtClean="0"/>
              <a:t>25/01/45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E4B0AD-465F-804C-9337-48E7608B17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E339D76-E249-344E-8A80-A8CE30D04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84D4D-2AD4-DA46-A935-E79361CD52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810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ustomXml" Target="../ink/ink6.xml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33E42C72-6ADB-E64B-8183-5E4DAD81D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00"/>
            <a:ext cx="12192000" cy="665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0A9DD606-740A-D942-A32B-6EEFC00D681C}"/>
                  </a:ext>
                </a:extLst>
              </p14:cNvPr>
              <p14:cNvContentPartPr/>
              <p14:nvPr/>
            </p14:nvContentPartPr>
            <p14:xfrm>
              <a:off x="7185129" y="6142671"/>
              <a:ext cx="862920" cy="3247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0A9DD606-740A-D942-A32B-6EEFC00D681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5489" y="5962671"/>
                <a:ext cx="104256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حبر 12">
                <a:extLst>
                  <a:ext uri="{FF2B5EF4-FFF2-40B4-BE49-F238E27FC236}">
                    <a16:creationId xmlns:a16="http://schemas.microsoft.com/office/drawing/2014/main" id="{EC9964BE-D444-1940-8E55-C7E8D2A50CF1}"/>
                  </a:ext>
                </a:extLst>
              </p14:cNvPr>
              <p14:cNvContentPartPr/>
              <p14:nvPr/>
            </p14:nvContentPartPr>
            <p14:xfrm>
              <a:off x="6382329" y="6070671"/>
              <a:ext cx="1395000" cy="577440"/>
            </p14:xfrm>
          </p:contentPart>
        </mc:Choice>
        <mc:Fallback xmlns="">
          <p:pic>
            <p:nvPicPr>
              <p:cNvPr id="13" name="حبر 12">
                <a:extLst>
                  <a:ext uri="{FF2B5EF4-FFF2-40B4-BE49-F238E27FC236}">
                    <a16:creationId xmlns:a16="http://schemas.microsoft.com/office/drawing/2014/main" id="{EC9964BE-D444-1940-8E55-C7E8D2A50CF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92329" y="5890671"/>
                <a:ext cx="1574640" cy="9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حبر 14">
                <a:extLst>
                  <a:ext uri="{FF2B5EF4-FFF2-40B4-BE49-F238E27FC236}">
                    <a16:creationId xmlns:a16="http://schemas.microsoft.com/office/drawing/2014/main" id="{47A67BDE-F346-3E4B-85EE-513B74A66223}"/>
                  </a:ext>
                </a:extLst>
              </p14:cNvPr>
              <p14:cNvContentPartPr/>
              <p14:nvPr/>
            </p14:nvContentPartPr>
            <p14:xfrm>
              <a:off x="3284529" y="5997231"/>
              <a:ext cx="5342400" cy="747360"/>
            </p14:xfrm>
          </p:contentPart>
        </mc:Choice>
        <mc:Fallback xmlns="">
          <p:pic>
            <p:nvPicPr>
              <p:cNvPr id="15" name="حبر 14">
                <a:extLst>
                  <a:ext uri="{FF2B5EF4-FFF2-40B4-BE49-F238E27FC236}">
                    <a16:creationId xmlns:a16="http://schemas.microsoft.com/office/drawing/2014/main" id="{47A67BDE-F346-3E4B-85EE-513B74A662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76889" y="5889231"/>
                <a:ext cx="5558040" cy="9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1CE7807D-1003-6447-821D-0B276DC26EAD}"/>
                  </a:ext>
                </a:extLst>
              </p14:cNvPr>
              <p14:cNvContentPartPr/>
              <p14:nvPr/>
            </p14:nvContentPartPr>
            <p14:xfrm>
              <a:off x="2693409" y="6021711"/>
              <a:ext cx="6394680" cy="72900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1CE7807D-1003-6447-821D-0B276DC26E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85409" y="5914071"/>
                <a:ext cx="6610320" cy="94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55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FD5DF1E-3A54-F244-B036-955F8421A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1255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6FDCC8B-EEB3-BA40-BC03-2448AAE77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02207" y="1743137"/>
            <a:ext cx="187586" cy="511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0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AB7A314-916C-3C49-845D-8A49E5BD7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7" y="0"/>
            <a:ext cx="11915589" cy="169333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6E901F3-83BB-044F-BC25-609213B1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95999" y="1008529"/>
            <a:ext cx="214527" cy="584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90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C10BD73-1B34-2A43-B171-9065CCDF8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31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3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9EF09B-88C2-B341-93D9-D8FBF7999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0747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B3AE972-8539-1646-9765-E8C418E39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4" y="697256"/>
            <a:ext cx="4893235" cy="29384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AF871C2-C75B-EC4C-AA74-531A7A52C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274" y="3919570"/>
            <a:ext cx="4893235" cy="2938430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E779C753-E854-AF41-B82A-9A450F3A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6075" y="3919570"/>
            <a:ext cx="3165925" cy="67484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EBA060A-3D18-9441-AEA6-6C2135E09C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14152"/>
            <a:ext cx="12191999" cy="2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80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7C448E3-F22B-8F4E-B627-69196604A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7739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D16EB9A-1787-1246-945B-953F6B095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991409" y="1008529"/>
            <a:ext cx="214527" cy="584947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D90E18-F0EE-0746-897C-2B4321A67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93" y="3919570"/>
            <a:ext cx="4893235" cy="293843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5B81E26-80B8-F348-9AEC-226AD3967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568" y="3919570"/>
            <a:ext cx="4893235" cy="293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13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B48BA8F-D5D8-F242-8210-D94AF7120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71" y="0"/>
            <a:ext cx="11295529" cy="300648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51E3A60-F4AC-1049-91C5-B8D9901E5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19570"/>
            <a:ext cx="4893235" cy="293843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8ACE36D-8FC7-4F43-8312-5592AF8ED1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0882" y="1616136"/>
            <a:ext cx="2654549" cy="66239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56A0BA-7F2A-734A-AF5B-84FDDA2F8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715" y="3919570"/>
            <a:ext cx="4893235" cy="293843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EBA442F-45EA-944F-AFC8-503759D55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137711" y="1981110"/>
            <a:ext cx="178858" cy="487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3D08D8-E1E5-3A47-81D9-F0C36A073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3" y="0"/>
            <a:ext cx="9716745" cy="7315199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D69A33D-14BA-0544-A829-278FC118A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9118" y="165349"/>
            <a:ext cx="2466413" cy="7149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3BB9A2E-40CC-4048-B936-A2D246C50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1" y="5291667"/>
            <a:ext cx="9293410" cy="202353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4F0DB70-84FF-4944-BB4C-A12F4F67B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3" y="2552451"/>
            <a:ext cx="9505077" cy="219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1985B7F-38EE-5C4A-829D-5A1D91A57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19412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8D2DB491-A82B-4946-9AC8-BBA4FDF54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40400"/>
            <a:ext cx="28956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0FA3C35-A02C-B649-9C75-724F4D93A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0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0AD0B6B-F32D-0842-892A-79340FA7E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38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22B20EA-C8A0-B34F-A241-5835FBB94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53840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774D021E-E9B9-1640-9D93-1352C09D9E8B}"/>
                  </a:ext>
                </a:extLst>
              </p14:cNvPr>
              <p14:cNvContentPartPr/>
              <p14:nvPr/>
            </p14:nvContentPartPr>
            <p14:xfrm>
              <a:off x="1180329" y="2743911"/>
              <a:ext cx="7860240" cy="26960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774D021E-E9B9-1640-9D93-1352C09D9E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72689" y="2636271"/>
                <a:ext cx="8075880" cy="29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حبر 15">
                <a:extLst>
                  <a:ext uri="{FF2B5EF4-FFF2-40B4-BE49-F238E27FC236}">
                    <a16:creationId xmlns:a16="http://schemas.microsoft.com/office/drawing/2014/main" id="{96636908-7AF3-0247-B8B4-889DA5DC19A0}"/>
                  </a:ext>
                </a:extLst>
              </p14:cNvPr>
              <p14:cNvContentPartPr/>
              <p14:nvPr/>
            </p14:nvContentPartPr>
            <p14:xfrm>
              <a:off x="4575489" y="2974311"/>
              <a:ext cx="360" cy="3866400"/>
            </p14:xfrm>
          </p:contentPart>
        </mc:Choice>
        <mc:Fallback xmlns="">
          <p:pic>
            <p:nvPicPr>
              <p:cNvPr id="16" name="حبر 15">
                <a:extLst>
                  <a:ext uri="{FF2B5EF4-FFF2-40B4-BE49-F238E27FC236}">
                    <a16:creationId xmlns:a16="http://schemas.microsoft.com/office/drawing/2014/main" id="{96636908-7AF3-0247-B8B4-889DA5DC19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66849" y="2965671"/>
                <a:ext cx="18000" cy="38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حبر 16">
                <a:extLst>
                  <a:ext uri="{FF2B5EF4-FFF2-40B4-BE49-F238E27FC236}">
                    <a16:creationId xmlns:a16="http://schemas.microsoft.com/office/drawing/2014/main" id="{7504F374-6C11-7949-AABC-6CCBE553C112}"/>
                  </a:ext>
                </a:extLst>
              </p14:cNvPr>
              <p14:cNvContentPartPr/>
              <p14:nvPr/>
            </p14:nvContentPartPr>
            <p14:xfrm>
              <a:off x="4575489" y="2489391"/>
              <a:ext cx="360" cy="728640"/>
            </p14:xfrm>
          </p:contentPart>
        </mc:Choice>
        <mc:Fallback xmlns="">
          <p:pic>
            <p:nvPicPr>
              <p:cNvPr id="17" name="حبر 16">
                <a:extLst>
                  <a:ext uri="{FF2B5EF4-FFF2-40B4-BE49-F238E27FC236}">
                    <a16:creationId xmlns:a16="http://schemas.microsoft.com/office/drawing/2014/main" id="{7504F374-6C11-7949-AABC-6CCBE553C11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66849" y="2480391"/>
                <a:ext cx="18000" cy="746280"/>
              </a:xfrm>
              <a:prstGeom prst="rect">
                <a:avLst/>
              </a:prstGeom>
            </p:spPr>
          </p:pic>
        </mc:Fallback>
      </mc:AlternateContent>
      <p:pic>
        <p:nvPicPr>
          <p:cNvPr id="20" name="صورة 19">
            <a:extLst>
              <a:ext uri="{FF2B5EF4-FFF2-40B4-BE49-F238E27FC236}">
                <a16:creationId xmlns:a16="http://schemas.microsoft.com/office/drawing/2014/main" id="{A2DC97C8-8077-5447-987F-331693C6685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2742" y="2489390"/>
            <a:ext cx="794682" cy="436860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7BCBFA-198B-E24C-8C59-FCF99DC996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8596" y="2974309"/>
            <a:ext cx="3908101" cy="386640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05944E3-91A6-A64B-BE10-FC691DB213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330" y="2991599"/>
            <a:ext cx="3908101" cy="386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54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F400569B-B17F-2245-8F64-BE1EF028D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6459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حبر 5">
                <a:extLst>
                  <a:ext uri="{FF2B5EF4-FFF2-40B4-BE49-F238E27FC236}">
                    <a16:creationId xmlns:a16="http://schemas.microsoft.com/office/drawing/2014/main" id="{855036AA-7A4A-9542-9520-18853939EDAD}"/>
                  </a:ext>
                </a:extLst>
              </p14:cNvPr>
              <p14:cNvContentPartPr/>
              <p14:nvPr/>
            </p14:nvContentPartPr>
            <p14:xfrm>
              <a:off x="6598689" y="1181511"/>
              <a:ext cx="360" cy="5677920"/>
            </p14:xfrm>
          </p:contentPart>
        </mc:Choice>
        <mc:Fallback xmlns="">
          <p:pic>
            <p:nvPicPr>
              <p:cNvPr id="6" name="حبر 5">
                <a:extLst>
                  <a:ext uri="{FF2B5EF4-FFF2-40B4-BE49-F238E27FC236}">
                    <a16:creationId xmlns:a16="http://schemas.microsoft.com/office/drawing/2014/main" id="{855036AA-7A4A-9542-9520-18853939ED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0049" y="1172511"/>
                <a:ext cx="18000" cy="569556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صورة 7">
            <a:extLst>
              <a:ext uri="{FF2B5EF4-FFF2-40B4-BE49-F238E27FC236}">
                <a16:creationId xmlns:a16="http://schemas.microsoft.com/office/drawing/2014/main" id="{B83ADF9F-13AA-3144-8433-E9948449C8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083235"/>
            <a:ext cx="1050473" cy="577476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744E2EAF-EE1C-614B-82D5-E08ADFEFD8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658" y="1853721"/>
            <a:ext cx="4890715" cy="500427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5937641-7C3D-8444-92D4-CAE178E188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139" y="1853721"/>
            <a:ext cx="6256061" cy="50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68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B6DE94BD-56E4-DC44-A52B-843CC61BD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544107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7E6594B-EA74-5440-9573-BEA53DFD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5216" y="2489391"/>
            <a:ext cx="794682" cy="436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468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3513B0E8-BAB4-1940-A856-7CB3621F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37813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4EB339C4-FA26-784E-B7C7-A7774D96D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427" y="1892548"/>
            <a:ext cx="903252" cy="496545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5DB4F5-1C98-A74E-8C6E-1403E8B92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9052" y="2378136"/>
            <a:ext cx="5622947" cy="447986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C841FB7-BC2C-754E-BCE2-47B02C1BE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" y="2378137"/>
            <a:ext cx="5983214" cy="447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6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2B898AE4-4BB2-9742-B135-6A742B89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49254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66965B7-0B16-5E43-BD05-346653A9A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22" y="747058"/>
            <a:ext cx="1111625" cy="6110942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028CFAA-A393-0840-8B34-D59123C4D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471" y="1449254"/>
            <a:ext cx="5478431" cy="54087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B66C153-84BD-1545-AA75-D0BBF28B6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9255"/>
            <a:ext cx="6362451" cy="540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65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AEACBB3-8581-D64F-82BC-1E351E83C8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09" y="373529"/>
            <a:ext cx="11977842" cy="618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8299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شاشة عريضة</PresentationFormat>
  <Paragraphs>0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رائد الهذلي</dc:creator>
  <cp:lastModifiedBy>منال الرويلي</cp:lastModifiedBy>
  <cp:revision>7</cp:revision>
  <dcterms:created xsi:type="dcterms:W3CDTF">2021-10-01T08:44:10Z</dcterms:created>
  <dcterms:modified xsi:type="dcterms:W3CDTF">2023-08-11T10:58:46Z</dcterms:modified>
</cp:coreProperties>
</file>