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71" r:id="rId6"/>
    <p:sldId id="261" r:id="rId7"/>
    <p:sldId id="272" r:id="rId8"/>
    <p:sldId id="273" r:id="rId9"/>
    <p:sldId id="274" r:id="rId10"/>
    <p:sldId id="275" r:id="rId11"/>
    <p:sldId id="262" r:id="rId12"/>
    <p:sldId id="276" r:id="rId13"/>
    <p:sldId id="263" r:id="rId14"/>
    <p:sldId id="264" r:id="rId15"/>
    <p:sldId id="265" r:id="rId16"/>
    <p:sldId id="277" r:id="rId17"/>
    <p:sldId id="266" r:id="rId18"/>
    <p:sldId id="267" r:id="rId19"/>
    <p:sldId id="268" r:id="rId20"/>
    <p:sldId id="269" r:id="rId21"/>
    <p:sldId id="270" r:id="rId2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7" d="100"/>
          <a:sy n="67" d="100"/>
        </p:scale>
        <p:origin x="163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9CBA2-85A3-4789-86DE-B8B80214431C}" type="datetimeFigureOut">
              <a:rPr lang="ar-SA" smtClean="0"/>
              <a:pPr/>
              <a:t>25/01/45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9FB1-EE12-4464-AF02-282AEC38B7C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9CBA2-85A3-4789-86DE-B8B80214431C}" type="datetimeFigureOut">
              <a:rPr lang="ar-SA" smtClean="0"/>
              <a:pPr/>
              <a:t>25/01/45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9FB1-EE12-4464-AF02-282AEC38B7C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9CBA2-85A3-4789-86DE-B8B80214431C}" type="datetimeFigureOut">
              <a:rPr lang="ar-SA" smtClean="0"/>
              <a:pPr/>
              <a:t>25/01/45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9FB1-EE12-4464-AF02-282AEC38B7C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9CBA2-85A3-4789-86DE-B8B80214431C}" type="datetimeFigureOut">
              <a:rPr lang="ar-SA" smtClean="0"/>
              <a:pPr/>
              <a:t>25/01/45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9FB1-EE12-4464-AF02-282AEC38B7C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9CBA2-85A3-4789-86DE-B8B80214431C}" type="datetimeFigureOut">
              <a:rPr lang="ar-SA" smtClean="0"/>
              <a:pPr/>
              <a:t>25/01/45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9FB1-EE12-4464-AF02-282AEC38B7C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9CBA2-85A3-4789-86DE-B8B80214431C}" type="datetimeFigureOut">
              <a:rPr lang="ar-SA" smtClean="0"/>
              <a:pPr/>
              <a:t>25/01/45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9FB1-EE12-4464-AF02-282AEC38B7C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9CBA2-85A3-4789-86DE-B8B80214431C}" type="datetimeFigureOut">
              <a:rPr lang="ar-SA" smtClean="0"/>
              <a:pPr/>
              <a:t>25/01/45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9FB1-EE12-4464-AF02-282AEC38B7C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9CBA2-85A3-4789-86DE-B8B80214431C}" type="datetimeFigureOut">
              <a:rPr lang="ar-SA" smtClean="0"/>
              <a:pPr/>
              <a:t>25/01/45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9FB1-EE12-4464-AF02-282AEC38B7C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9CBA2-85A3-4789-86DE-B8B80214431C}" type="datetimeFigureOut">
              <a:rPr lang="ar-SA" smtClean="0"/>
              <a:pPr/>
              <a:t>25/01/45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9FB1-EE12-4464-AF02-282AEC38B7C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9CBA2-85A3-4789-86DE-B8B80214431C}" type="datetimeFigureOut">
              <a:rPr lang="ar-SA" smtClean="0"/>
              <a:pPr/>
              <a:t>25/01/45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9FB1-EE12-4464-AF02-282AEC38B7C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9CBA2-85A3-4789-86DE-B8B80214431C}" type="datetimeFigureOut">
              <a:rPr lang="ar-SA" smtClean="0"/>
              <a:pPr/>
              <a:t>25/01/45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9FB1-EE12-4464-AF02-282AEC38B7C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9CBA2-85A3-4789-86DE-B8B80214431C}" type="datetimeFigureOut">
              <a:rPr lang="ar-SA" smtClean="0"/>
              <a:pPr/>
              <a:t>25/01/45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A9FB1-EE12-4464-AF02-282AEC38B7C1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3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1.png"/><Relationship Id="rId7" Type="http://schemas.openxmlformats.org/officeDocument/2006/relationships/image" Target="../media/image4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65.jpeg"/><Relationship Id="rId4" Type="http://schemas.openxmlformats.org/officeDocument/2006/relationships/image" Target="../media/image6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65.jpeg"/><Relationship Id="rId4" Type="http://schemas.openxmlformats.org/officeDocument/2006/relationships/image" Target="../media/image7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65.jpeg"/><Relationship Id="rId4" Type="http://schemas.openxmlformats.org/officeDocument/2006/relationships/image" Target="../media/image8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34.pn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89.png"/><Relationship Id="rId5" Type="http://schemas.openxmlformats.org/officeDocument/2006/relationships/image" Target="../media/image36.png"/><Relationship Id="rId10" Type="http://schemas.openxmlformats.org/officeDocument/2006/relationships/image" Target="../media/image88.png"/><Relationship Id="rId4" Type="http://schemas.openxmlformats.org/officeDocument/2006/relationships/image" Target="../media/image35.png"/><Relationship Id="rId9" Type="http://schemas.openxmlformats.org/officeDocument/2006/relationships/image" Target="../media/image8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25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764704"/>
            <a:ext cx="1642095" cy="80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420888"/>
            <a:ext cx="5760640" cy="138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1844824"/>
            <a:ext cx="1656184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صورة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3068960"/>
            <a:ext cx="163999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صورة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3068961"/>
            <a:ext cx="1656184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صورة 8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6504" y="2636912"/>
            <a:ext cx="776794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صورة 9" descr="ساعة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32" y="66647"/>
            <a:ext cx="1714512" cy="1428759"/>
          </a:xfrm>
          <a:prstGeom prst="rect">
            <a:avLst/>
          </a:prstGeom>
        </p:spPr>
      </p:pic>
      <p:sp>
        <p:nvSpPr>
          <p:cNvPr id="11" name="شكل بيضاوي 10"/>
          <p:cNvSpPr/>
          <p:nvPr/>
        </p:nvSpPr>
        <p:spPr>
          <a:xfrm>
            <a:off x="190342" y="116632"/>
            <a:ext cx="1357322" cy="135732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مربع نص 11"/>
          <p:cNvSpPr txBox="1"/>
          <p:nvPr/>
        </p:nvSpPr>
        <p:spPr>
          <a:xfrm>
            <a:off x="323528" y="476672"/>
            <a:ext cx="121444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الزمن  6 دقائق</a:t>
            </a:r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3563888" y="620688"/>
            <a:ext cx="1882500" cy="64294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2400" b="1" dirty="0"/>
          </a:p>
          <a:p>
            <a:pPr algn="ctr"/>
            <a:r>
              <a:rPr lang="ar-SA" sz="2400" b="1" dirty="0"/>
              <a:t>فردي</a:t>
            </a:r>
            <a:endParaRPr lang="en-US" sz="2400" dirty="0"/>
          </a:p>
          <a:p>
            <a:pPr algn="ctr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3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132856"/>
            <a:ext cx="3816424" cy="659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780928"/>
            <a:ext cx="3923928" cy="640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356992"/>
            <a:ext cx="4860032" cy="617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4056631"/>
            <a:ext cx="377991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4560687"/>
            <a:ext cx="3923928" cy="585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5136751"/>
            <a:ext cx="3995936" cy="596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6055" y="6321544"/>
            <a:ext cx="4067945" cy="536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59632" y="260648"/>
            <a:ext cx="7662415" cy="1786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2132856"/>
            <a:ext cx="6527998" cy="1164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1628800"/>
            <a:ext cx="216024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692696"/>
            <a:ext cx="3467110" cy="85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صورة 4" descr="ساعة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32" y="66647"/>
            <a:ext cx="1714512" cy="1428759"/>
          </a:xfrm>
          <a:prstGeom prst="rect">
            <a:avLst/>
          </a:prstGeom>
        </p:spPr>
      </p:pic>
      <p:sp>
        <p:nvSpPr>
          <p:cNvPr id="6" name="شكل بيضاوي 5"/>
          <p:cNvSpPr/>
          <p:nvPr/>
        </p:nvSpPr>
        <p:spPr>
          <a:xfrm>
            <a:off x="190342" y="116632"/>
            <a:ext cx="1357322" cy="135732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ربع نص 6"/>
          <p:cNvSpPr txBox="1"/>
          <p:nvPr/>
        </p:nvSpPr>
        <p:spPr>
          <a:xfrm>
            <a:off x="323528" y="476672"/>
            <a:ext cx="121444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الزمن  6 دقائق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3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846043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44624"/>
            <a:ext cx="882047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988841"/>
            <a:ext cx="4028653" cy="57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636912"/>
            <a:ext cx="4968552" cy="57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3284984"/>
            <a:ext cx="5112568" cy="656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5013176"/>
            <a:ext cx="624262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4221088"/>
            <a:ext cx="3467110" cy="85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4288" y="260648"/>
            <a:ext cx="1254050" cy="578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040" y="1"/>
            <a:ext cx="8640960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464400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1556792"/>
            <a:ext cx="5436096" cy="685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2348880"/>
            <a:ext cx="4968552" cy="7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3140968"/>
            <a:ext cx="4968552" cy="661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3861048"/>
            <a:ext cx="477502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21659" y="4509121"/>
            <a:ext cx="4382789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55173" y="69578"/>
            <a:ext cx="1077267" cy="47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71192" y="2204864"/>
            <a:ext cx="727280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صورة 1" descr="http://www.ghassan-ktait.com/data/15/imagesCABVVHO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548680"/>
            <a:ext cx="1905000" cy="1428750"/>
          </a:xfrm>
          <a:prstGeom prst="rect">
            <a:avLst/>
          </a:prstGeom>
          <a:noFill/>
        </p:spPr>
      </p:pic>
      <p:pic>
        <p:nvPicPr>
          <p:cNvPr id="4" name="صورة 3" descr="ساعة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2" y="66647"/>
            <a:ext cx="1714512" cy="1428759"/>
          </a:xfrm>
          <a:prstGeom prst="rect">
            <a:avLst/>
          </a:prstGeom>
        </p:spPr>
      </p:pic>
      <p:sp>
        <p:nvSpPr>
          <p:cNvPr id="5" name="شكل بيضاوي 4"/>
          <p:cNvSpPr/>
          <p:nvPr/>
        </p:nvSpPr>
        <p:spPr>
          <a:xfrm>
            <a:off x="190342" y="116632"/>
            <a:ext cx="1357322" cy="135732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ربع نص 5"/>
          <p:cNvSpPr txBox="1"/>
          <p:nvPr/>
        </p:nvSpPr>
        <p:spPr>
          <a:xfrm>
            <a:off x="323528" y="476672"/>
            <a:ext cx="121444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الزمن  6 دقائق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3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432"/>
            <a:ext cx="9144000" cy="113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96752"/>
            <a:ext cx="874846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63441" y="2780928"/>
            <a:ext cx="5729039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3356992"/>
            <a:ext cx="7056784" cy="57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4077072"/>
            <a:ext cx="752432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4797152"/>
            <a:ext cx="259228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560" y="5432078"/>
            <a:ext cx="8356773" cy="661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15616" y="6008142"/>
            <a:ext cx="7884368" cy="58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268760"/>
            <a:ext cx="8280919" cy="179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صورة 1" descr="http://www.ghassan-ktait.com/data/15/imagesCABVVHO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0"/>
            <a:ext cx="1905000" cy="1428750"/>
          </a:xfrm>
          <a:prstGeom prst="rect">
            <a:avLst/>
          </a:prstGeom>
          <a:noFill/>
        </p:spPr>
      </p:pic>
      <p:pic>
        <p:nvPicPr>
          <p:cNvPr id="4" name="صورة 3" descr="ساعة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2" y="66647"/>
            <a:ext cx="1714512" cy="1428759"/>
          </a:xfrm>
          <a:prstGeom prst="rect">
            <a:avLst/>
          </a:prstGeom>
        </p:spPr>
      </p:pic>
      <p:sp>
        <p:nvSpPr>
          <p:cNvPr id="5" name="شكل بيضاوي 4"/>
          <p:cNvSpPr/>
          <p:nvPr/>
        </p:nvSpPr>
        <p:spPr>
          <a:xfrm>
            <a:off x="190342" y="116632"/>
            <a:ext cx="1357322" cy="135732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ربع نص 5"/>
          <p:cNvSpPr txBox="1"/>
          <p:nvPr/>
        </p:nvSpPr>
        <p:spPr>
          <a:xfrm>
            <a:off x="323528" y="476672"/>
            <a:ext cx="121444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الزمن  6 دقائق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3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1988840"/>
            <a:ext cx="8748463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2852936"/>
            <a:ext cx="7632848" cy="862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573016"/>
            <a:ext cx="777686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7843" y="4437112"/>
            <a:ext cx="3956645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013176"/>
            <a:ext cx="9144000" cy="51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560" y="5589240"/>
            <a:ext cx="7520111" cy="57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6137870"/>
            <a:ext cx="7776864" cy="603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76672"/>
            <a:ext cx="3580407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وسيلة شرح على شكل سحابة 3"/>
          <p:cNvSpPr/>
          <p:nvPr/>
        </p:nvSpPr>
        <p:spPr>
          <a:xfrm>
            <a:off x="251520" y="428604"/>
            <a:ext cx="4034728" cy="1416220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C00000"/>
                </a:solidFill>
              </a:rPr>
              <a:t>كيف يتم إيجاد قيمة عبارة </a:t>
            </a:r>
            <a:r>
              <a:rPr lang="ar-SA" sz="2800" b="1" dirty="0" err="1">
                <a:solidFill>
                  <a:srgbClr val="C00000"/>
                </a:solidFill>
              </a:rPr>
              <a:t>لوغاريتمية؟</a:t>
            </a:r>
            <a:endParaRPr lang="ar-SA" sz="2800" b="1" dirty="0">
              <a:solidFill>
                <a:srgbClr val="C00000"/>
              </a:solidFill>
            </a:endParaRPr>
          </a:p>
        </p:txBody>
      </p:sp>
      <p:grpSp>
        <p:nvGrpSpPr>
          <p:cNvPr id="7" name="مجموعة 6"/>
          <p:cNvGrpSpPr/>
          <p:nvPr/>
        </p:nvGrpSpPr>
        <p:grpSpPr>
          <a:xfrm>
            <a:off x="5436096" y="2708920"/>
            <a:ext cx="3424957" cy="2138908"/>
            <a:chOff x="5436096" y="2708920"/>
            <a:chExt cx="3424957" cy="213890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36096" y="3356992"/>
              <a:ext cx="3383433" cy="1490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40352" y="2708920"/>
              <a:ext cx="1120701" cy="617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24744"/>
            <a:ext cx="91440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صورة 1" descr="http://www.ghassan-ktait.com/data/15/imagesCABVVHO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260648"/>
            <a:ext cx="1905000" cy="1428750"/>
          </a:xfrm>
          <a:prstGeom prst="rect">
            <a:avLst/>
          </a:prstGeom>
          <a:noFill/>
        </p:spPr>
      </p:pic>
      <p:pic>
        <p:nvPicPr>
          <p:cNvPr id="4" name="صورة 3" descr="ساعة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2" y="66647"/>
            <a:ext cx="1714512" cy="1428759"/>
          </a:xfrm>
          <a:prstGeom prst="rect">
            <a:avLst/>
          </a:prstGeom>
        </p:spPr>
      </p:pic>
      <p:sp>
        <p:nvSpPr>
          <p:cNvPr id="5" name="شكل بيضاوي 4"/>
          <p:cNvSpPr/>
          <p:nvPr/>
        </p:nvSpPr>
        <p:spPr>
          <a:xfrm>
            <a:off x="190342" y="116632"/>
            <a:ext cx="1357322" cy="135732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ربع نص 5"/>
          <p:cNvSpPr txBox="1"/>
          <p:nvPr/>
        </p:nvSpPr>
        <p:spPr>
          <a:xfrm>
            <a:off x="323528" y="476672"/>
            <a:ext cx="121444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الزمن  6 دقائق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3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603" y="980728"/>
            <a:ext cx="599981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صورة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332656"/>
            <a:ext cx="1656184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صورة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556792"/>
            <a:ext cx="163999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صورة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1556793"/>
            <a:ext cx="1656184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صورة 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6504" y="1124744"/>
            <a:ext cx="776794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صورة 6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2492896"/>
            <a:ext cx="302656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صورة 7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99792" y="3140968"/>
            <a:ext cx="1853273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صورة 8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07704" y="4581128"/>
            <a:ext cx="218659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صورة 9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83968" y="4005063"/>
            <a:ext cx="4573185" cy="576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صورة 10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88224" y="4797152"/>
            <a:ext cx="215728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صورة 11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67744" y="5561857"/>
            <a:ext cx="6711999" cy="1035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208912" cy="4119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وسيلة شرح على شكل سحابة 2"/>
          <p:cNvSpPr/>
          <p:nvPr/>
        </p:nvSpPr>
        <p:spPr>
          <a:xfrm>
            <a:off x="4716016" y="4869160"/>
            <a:ext cx="4034728" cy="1416220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C00000"/>
                </a:solidFill>
              </a:rPr>
              <a:t>هل عصير الليمون حمض أم </a:t>
            </a:r>
            <a:r>
              <a:rPr lang="ar-SA" sz="2800" b="1" dirty="0" err="1">
                <a:solidFill>
                  <a:srgbClr val="C00000"/>
                </a:solidFill>
              </a:rPr>
              <a:t>قاعدة؟</a:t>
            </a:r>
            <a:endParaRPr lang="ar-SA" sz="2800" b="1" dirty="0">
              <a:solidFill>
                <a:srgbClr val="C00000"/>
              </a:solidFill>
            </a:endParaRP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467544" y="4653136"/>
            <a:ext cx="4034728" cy="1416220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C00000"/>
                </a:solidFill>
              </a:rPr>
              <a:t>هل البيض حمض أم </a:t>
            </a:r>
            <a:r>
              <a:rPr lang="ar-SA" sz="2800" b="1" dirty="0" err="1">
                <a:solidFill>
                  <a:srgbClr val="C00000"/>
                </a:solidFill>
              </a:rPr>
              <a:t>قاعدة؟</a:t>
            </a:r>
            <a:endParaRPr lang="ar-SA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7992888" cy="280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48464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240360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996952"/>
            <a:ext cx="3928839" cy="541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2924944"/>
            <a:ext cx="2408659" cy="46957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688" y="3573016"/>
            <a:ext cx="409475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05980" y="4149080"/>
            <a:ext cx="3862164" cy="560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19672" y="4668565"/>
            <a:ext cx="4365873" cy="560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17315" y="5229200"/>
            <a:ext cx="486685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5576" y="5733256"/>
            <a:ext cx="5463306" cy="637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4624"/>
            <a:ext cx="846043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484784"/>
            <a:ext cx="5661223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132856"/>
            <a:ext cx="575171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2636912"/>
            <a:ext cx="5498157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3223642"/>
            <a:ext cx="5128592" cy="709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060848"/>
            <a:ext cx="5297562" cy="1187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مجموعة 3"/>
          <p:cNvGrpSpPr/>
          <p:nvPr/>
        </p:nvGrpSpPr>
        <p:grpSpPr>
          <a:xfrm>
            <a:off x="-71470" y="1643050"/>
            <a:ext cx="3214678" cy="3786214"/>
            <a:chOff x="-71470" y="0"/>
            <a:chExt cx="3214678" cy="3786214"/>
          </a:xfrm>
        </p:grpSpPr>
        <p:pic>
          <p:nvPicPr>
            <p:cNvPr id="5" name="Picture 2" descr="image-4907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71470" y="0"/>
              <a:ext cx="3214678" cy="3786214"/>
            </a:xfrm>
            <a:prstGeom prst="rect">
              <a:avLst/>
            </a:prstGeom>
            <a:noFill/>
          </p:spPr>
        </p:pic>
        <p:sp>
          <p:nvSpPr>
            <p:cNvPr id="6" name="مستطيل 5"/>
            <p:cNvSpPr/>
            <p:nvPr/>
          </p:nvSpPr>
          <p:spPr>
            <a:xfrm>
              <a:off x="214282" y="571480"/>
              <a:ext cx="257634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SA" sz="2400" b="1" dirty="0" err="1">
                  <a:solidFill>
                    <a:schemeClr val="accent6">
                      <a:lumMod val="50000"/>
                    </a:schemeClr>
                  </a:solidFill>
                </a:rPr>
                <a:t>استراتيجية</a:t>
              </a:r>
              <a:r>
                <a:rPr lang="ar-SA" sz="2400" b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endParaRPr lang="en-US" sz="2400" b="1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pPr algn="ctr"/>
              <a:r>
                <a:rPr lang="ar-SA" sz="2400" b="1" dirty="0">
                  <a:solidFill>
                    <a:schemeClr val="accent6">
                      <a:lumMod val="50000"/>
                    </a:schemeClr>
                  </a:solidFill>
                </a:rPr>
                <a:t>ورقة الدقيقة الواحدة</a:t>
              </a:r>
              <a:endParaRPr lang="en-US" sz="2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pic>
          <p:nvPicPr>
            <p:cNvPr id="7" name="صورة 6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8596" y="1428736"/>
              <a:ext cx="2071702" cy="171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صورة 7" descr="ساعة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2323810" cy="1961905"/>
          </a:xfrm>
          <a:prstGeom prst="rect">
            <a:avLst/>
          </a:prstGeom>
        </p:spPr>
      </p:pic>
      <p:sp>
        <p:nvSpPr>
          <p:cNvPr id="10" name="مربع نص 9"/>
          <p:cNvSpPr txBox="1"/>
          <p:nvPr/>
        </p:nvSpPr>
        <p:spPr>
          <a:xfrm>
            <a:off x="285720" y="282339"/>
            <a:ext cx="107157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الزمن </a:t>
            </a:r>
          </a:p>
          <a:p>
            <a:pPr algn="ctr"/>
            <a:r>
              <a:rPr lang="ar-SA" b="1" dirty="0">
                <a:solidFill>
                  <a:srgbClr val="C00000"/>
                </a:solidFill>
              </a:rPr>
              <a:t>3 دقائق</a:t>
            </a:r>
          </a:p>
        </p:txBody>
      </p:sp>
      <p:sp>
        <p:nvSpPr>
          <p:cNvPr id="9" name="شكل بيضاوي 8"/>
          <p:cNvSpPr/>
          <p:nvPr/>
        </p:nvSpPr>
        <p:spPr>
          <a:xfrm>
            <a:off x="251520" y="44824"/>
            <a:ext cx="1800000" cy="180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18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7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8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564904"/>
            <a:ext cx="6282059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748464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3933056"/>
            <a:ext cx="4593481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4653136"/>
            <a:ext cx="432640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5229200"/>
            <a:ext cx="455252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5877272"/>
            <a:ext cx="3869779" cy="59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204864"/>
            <a:ext cx="5686747" cy="10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صورة 2" descr="ساعة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2" y="66647"/>
            <a:ext cx="1714512" cy="1428759"/>
          </a:xfrm>
          <a:prstGeom prst="rect">
            <a:avLst/>
          </a:prstGeom>
        </p:spPr>
      </p:pic>
      <p:sp>
        <p:nvSpPr>
          <p:cNvPr id="4" name="شكل بيضاوي 3"/>
          <p:cNvSpPr/>
          <p:nvPr/>
        </p:nvSpPr>
        <p:spPr>
          <a:xfrm>
            <a:off x="190342" y="116632"/>
            <a:ext cx="1357322" cy="135732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ربع نص 4"/>
          <p:cNvSpPr txBox="1"/>
          <p:nvPr/>
        </p:nvSpPr>
        <p:spPr>
          <a:xfrm>
            <a:off x="323528" y="476672"/>
            <a:ext cx="121444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الزمن  4 دقائق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857852" y="121762"/>
            <a:ext cx="3286148" cy="64294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2400" b="1" dirty="0"/>
          </a:p>
          <a:p>
            <a:pPr algn="ctr"/>
            <a:r>
              <a:rPr lang="ar-SA" sz="2400" b="1" dirty="0"/>
              <a:t>استراتيجية  اكشف ورقك </a:t>
            </a:r>
            <a:endParaRPr lang="en-US" sz="2400" dirty="0"/>
          </a:p>
          <a:p>
            <a:pPr algn="ctr"/>
            <a:endParaRPr lang="en-US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144016"/>
            <a:ext cx="2376264" cy="134076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4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3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4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49</Words>
  <Application>Microsoft Office PowerPoint</Application>
  <PresentationFormat>عرض على الشاشة (4:3)</PresentationFormat>
  <Paragraphs>17</Paragraphs>
  <Slides>21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4" baseType="lpstr">
      <vt:lpstr>Arial</vt:lpstr>
      <vt:lpstr>Calibri</vt:lpstr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eMachines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Valued eMachines Customer</dc:creator>
  <cp:lastModifiedBy>منال الرويلي</cp:lastModifiedBy>
  <cp:revision>6</cp:revision>
  <dcterms:created xsi:type="dcterms:W3CDTF">2012-11-04T06:56:10Z</dcterms:created>
  <dcterms:modified xsi:type="dcterms:W3CDTF">2023-08-11T11:30:18Z</dcterms:modified>
</cp:coreProperties>
</file>