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6" r:id="rId2"/>
    <p:sldId id="287" r:id="rId3"/>
    <p:sldId id="288" r:id="rId4"/>
    <p:sldId id="290" r:id="rId5"/>
    <p:sldId id="289" r:id="rId6"/>
    <p:sldId id="295" r:id="rId7"/>
    <p:sldId id="292" r:id="rId8"/>
    <p:sldId id="291" r:id="rId9"/>
    <p:sldId id="297" r:id="rId10"/>
    <p:sldId id="341" r:id="rId11"/>
    <p:sldId id="371" r:id="rId12"/>
    <p:sldId id="299" r:id="rId13"/>
    <p:sldId id="374" r:id="rId14"/>
    <p:sldId id="375" r:id="rId15"/>
    <p:sldId id="337" r:id="rId16"/>
    <p:sldId id="421" r:id="rId17"/>
    <p:sldId id="301" r:id="rId18"/>
    <p:sldId id="377" r:id="rId19"/>
    <p:sldId id="380" r:id="rId20"/>
    <p:sldId id="381" r:id="rId21"/>
    <p:sldId id="385" r:id="rId22"/>
    <p:sldId id="386" r:id="rId23"/>
    <p:sldId id="387" r:id="rId24"/>
    <p:sldId id="424" r:id="rId25"/>
    <p:sldId id="425" r:id="rId26"/>
    <p:sldId id="390" r:id="rId27"/>
    <p:sldId id="391" r:id="rId28"/>
    <p:sldId id="394" r:id="rId29"/>
    <p:sldId id="395" r:id="rId30"/>
    <p:sldId id="428" r:id="rId31"/>
    <p:sldId id="429" r:id="rId32"/>
    <p:sldId id="397" r:id="rId33"/>
    <p:sldId id="400" r:id="rId34"/>
    <p:sldId id="401" r:id="rId35"/>
    <p:sldId id="404" r:id="rId36"/>
    <p:sldId id="405" r:id="rId37"/>
    <p:sldId id="413" r:id="rId38"/>
    <p:sldId id="432" r:id="rId39"/>
    <p:sldId id="433" r:id="rId40"/>
    <p:sldId id="408" r:id="rId41"/>
    <p:sldId id="409" r:id="rId42"/>
    <p:sldId id="411" r:id="rId43"/>
    <p:sldId id="416" r:id="rId44"/>
    <p:sldId id="417" r:id="rId45"/>
    <p:sldId id="419" r:id="rId46"/>
    <p:sldId id="293" r:id="rId47"/>
  </p:sldIdLst>
  <p:sldSz cx="12192000" cy="6858000"/>
  <p:notesSz cx="6858000" cy="9144000"/>
  <p:custDataLst>
    <p:tags r:id="rId4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QcN388f7Agp4FeFPV21yA==" hashData="BM7Jl/OZP+yKU4hoP/LghLRby1aXnDSJSYZh8wVjJjYNtY6nomNUY/Z7WVmdVIDwzsgwROIsm9cP7j0Zb3TIN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7C"/>
    <a:srgbClr val="D3EDBD"/>
    <a:srgbClr val="A44745"/>
    <a:srgbClr val="38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41" autoAdjust="0"/>
    <p:restoredTop sz="94660"/>
  </p:normalViewPr>
  <p:slideViewPr>
    <p:cSldViewPr snapToGrid="0">
      <p:cViewPr>
        <p:scale>
          <a:sx n="64" d="100"/>
          <a:sy n="64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7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3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53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41.svg"/><Relationship Id="rId10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10" Type="http://schemas.openxmlformats.org/officeDocument/2006/relationships/image" Target="../media/image50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49.svg"/><Relationship Id="rId11" Type="http://schemas.microsoft.com/office/2007/relationships/hdphoto" Target="../media/hdphoto8.wdp"/><Relationship Id="rId5" Type="http://schemas.openxmlformats.org/officeDocument/2006/relationships/image" Target="../media/image48.pn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image" Target="../media/image41.svg"/><Relationship Id="rId10" Type="http://schemas.openxmlformats.org/officeDocument/2006/relationships/image" Target="../media/image62.png"/><Relationship Id="rId4" Type="http://schemas.openxmlformats.org/officeDocument/2006/relationships/image" Target="../media/image40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9.svg"/><Relationship Id="rId11" Type="http://schemas.openxmlformats.org/officeDocument/2006/relationships/image" Target="../media/image63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49.svg"/><Relationship Id="rId11" Type="http://schemas.openxmlformats.org/officeDocument/2006/relationships/image" Target="../media/image65.png"/><Relationship Id="rId5" Type="http://schemas.openxmlformats.org/officeDocument/2006/relationships/image" Target="../media/image48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41.svg"/><Relationship Id="rId10" Type="http://schemas.openxmlformats.org/officeDocument/2006/relationships/image" Target="../media/image66.png"/><Relationship Id="rId4" Type="http://schemas.openxmlformats.org/officeDocument/2006/relationships/image" Target="../media/image40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49.svg"/><Relationship Id="rId15" Type="http://schemas.openxmlformats.org/officeDocument/2006/relationships/image" Target="../media/image68.png"/><Relationship Id="rId10" Type="http://schemas.microsoft.com/office/2007/relationships/hdphoto" Target="../media/hdphoto1.wdp"/><Relationship Id="rId4" Type="http://schemas.openxmlformats.org/officeDocument/2006/relationships/image" Target="../media/image48.png"/><Relationship Id="rId9" Type="http://schemas.openxmlformats.org/officeDocument/2006/relationships/image" Target="../media/image31.png"/><Relationship Id="rId14" Type="http://schemas.microsoft.com/office/2007/relationships/hdphoto" Target="../media/hdphoto10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49.svg"/><Relationship Id="rId10" Type="http://schemas.openxmlformats.org/officeDocument/2006/relationships/image" Target="../media/image69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69.png"/><Relationship Id="rId4" Type="http://schemas.openxmlformats.org/officeDocument/2006/relationships/image" Target="../media/image70.png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49.svg"/><Relationship Id="rId11" Type="http://schemas.openxmlformats.org/officeDocument/2006/relationships/image" Target="../media/image71.png"/><Relationship Id="rId5" Type="http://schemas.openxmlformats.org/officeDocument/2006/relationships/image" Target="../media/image48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7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11" Type="http://schemas.openxmlformats.org/officeDocument/2006/relationships/image" Target="../media/image73.png"/><Relationship Id="rId5" Type="http://schemas.openxmlformats.org/officeDocument/2006/relationships/image" Target="../media/image41.svg"/><Relationship Id="rId10" Type="http://schemas.openxmlformats.org/officeDocument/2006/relationships/image" Target="../media/image72.png"/><Relationship Id="rId4" Type="http://schemas.openxmlformats.org/officeDocument/2006/relationships/image" Target="../media/image40.png"/><Relationship Id="rId9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sv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11" Type="http://schemas.openxmlformats.org/officeDocument/2006/relationships/image" Target="../media/image75.png"/><Relationship Id="rId5" Type="http://schemas.openxmlformats.org/officeDocument/2006/relationships/image" Target="../media/image49.sv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26.png"/><Relationship Id="rId1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microsoft.com/office/2007/relationships/hdphoto" Target="../media/hdphoto1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49.svg"/><Relationship Id="rId11" Type="http://schemas.openxmlformats.org/officeDocument/2006/relationships/image" Target="../media/image78.png"/><Relationship Id="rId5" Type="http://schemas.openxmlformats.org/officeDocument/2006/relationships/image" Target="../media/image48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26.png"/><Relationship Id="rId5" Type="http://schemas.openxmlformats.org/officeDocument/2006/relationships/image" Target="../media/image49.svg"/><Relationship Id="rId10" Type="http://schemas.openxmlformats.org/officeDocument/2006/relationships/image" Target="../media/image79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81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hyperlink" Target="https://t.me/A_Shark_s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svg"/><Relationship Id="rId11" Type="http://schemas.openxmlformats.org/officeDocument/2006/relationships/image" Target="../media/image37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microsoft.com/office/2007/relationships/hdphoto" Target="../media/hdphoto1.wdp"/><Relationship Id="rId3" Type="http://schemas.openxmlformats.org/officeDocument/2006/relationships/video" Target="../media/media1.mp4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11" Type="http://schemas.openxmlformats.org/officeDocument/2006/relationships/image" Target="../media/image41.sv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44.svg"/><Relationship Id="rId10" Type="http://schemas.microsoft.com/office/2007/relationships/hdphoto" Target="../media/hdphoto3.wdp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svg"/><Relationship Id="rId11" Type="http://schemas.openxmlformats.org/officeDocument/2006/relationships/image" Target="../media/image3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openxmlformats.org/officeDocument/2006/relationships/image" Target="../media/image49.sv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40B010D-2F36-464A-9C12-2F10DA1EC9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BC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6002943" y="4914125"/>
            <a:ext cx="3808589" cy="15111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8000" dirty="0">
                  <a:solidFill>
                    <a:srgbClr val="204295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ا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لفصل الأول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4906726" y="5139665"/>
            <a:ext cx="5771366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2CA9C18-197B-4E46-92D2-01D175C746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white"/>
                </a:solidFill>
                <a:latin typeface="Aldhabi" panose="01000000000000000000" pitchFamily="2" charset="-78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4" name="دمعة 3">
            <a:extLst>
              <a:ext uri="{FF2B5EF4-FFF2-40B4-BE49-F238E27FC236}">
                <a16:creationId xmlns:a16="http://schemas.microsoft.com/office/drawing/2014/main" id="{1D6B414A-ED6C-4F5E-AFBB-292187976088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1FCBE-9E95-4C65-904E-7BA12199B511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a</a:t>
            </a:r>
            <a:endParaRPr lang="ar-SA" b="1" dirty="0">
              <a:cs typeface="AF_Taif Normal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06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89267E-A9AE-4D6A-89A2-458EA6FD8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78E301A-72D7-4BE9-BFD5-9454F94676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CA89E91-B714-4617-B464-3979866612C4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65B1AD-F835-4D0A-AB30-D6AC62481360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b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44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65CFAA53-1211-4B21-82F0-5FDC4A08B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64B9D2D-397E-44F6-81BD-7A2C46DDAF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4619" r="45099" b="56477"/>
          <a:stretch/>
        </p:blipFill>
        <p:spPr>
          <a:xfrm>
            <a:off x="234437" y="4880113"/>
            <a:ext cx="2360136" cy="2051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3D13B07-75AC-4E97-BDE2-4A1651F2BD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896" t="17576" r="55944" b="6963"/>
          <a:stretch/>
        </p:blipFill>
        <p:spPr>
          <a:xfrm>
            <a:off x="2400653" y="3771686"/>
            <a:ext cx="3743739" cy="25444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0391C3D-3B3F-4BFB-AA1F-76AA3B32E6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1696" t="17576" r="6978" b="6963"/>
          <a:stretch/>
        </p:blipFill>
        <p:spPr>
          <a:xfrm>
            <a:off x="5923178" y="2604750"/>
            <a:ext cx="4054405" cy="2544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3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1A4B85-C669-4DDB-BE02-0B482167D9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2BC837-C3A6-4102-A15A-7D5848C57F0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CC6502-52A4-4B7E-AEC1-4461D9DAEE12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1A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08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89267E-A9AE-4D6A-89A2-458EA6FD8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22808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1B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76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75211" y="2224531"/>
            <a:ext cx="7617627" cy="110552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DD5CAF0-EDC3-44A6-B3B1-0C2367D657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3ED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083F1AF-2E5F-41AC-8DF5-FFDF5F4CFBD0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0063EAE-ADB8-400F-AE66-CCACE0F137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03" t="28409" r="4773" b="3786"/>
          <a:stretch/>
        </p:blipFill>
        <p:spPr>
          <a:xfrm>
            <a:off x="3775451" y="3527946"/>
            <a:ext cx="3229504" cy="297865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42E2F6-07DB-41EE-BF50-88B0BCB3C7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b="75584"/>
          <a:stretch/>
        </p:blipFill>
        <p:spPr>
          <a:xfrm>
            <a:off x="3316406" y="2149385"/>
            <a:ext cx="6982115" cy="114375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6155296-02DA-4AFE-8517-7B1864ABF1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53262" r="38332" b="572"/>
          <a:stretch/>
        </p:blipFill>
        <p:spPr>
          <a:xfrm>
            <a:off x="131821" y="4921942"/>
            <a:ext cx="2509779" cy="2038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1146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89267E-A9AE-4D6A-89A2-458EA6FD8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08893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83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978E527-642C-4C04-B586-A8F9311D1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853" t="9126" r="24488" b="11851"/>
          <a:stretch/>
        </p:blipFill>
        <p:spPr>
          <a:xfrm>
            <a:off x="2537338" y="3429000"/>
            <a:ext cx="8209399" cy="2136913"/>
          </a:xfrm>
          <a:prstGeom prst="rect">
            <a:avLst/>
          </a:prstGeom>
          <a:ln w="38100">
            <a:solidFill>
              <a:srgbClr val="D3EDBD"/>
            </a:solidFill>
            <a:prstDash val="sysDash"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78981BE-9400-4BD6-8BBC-9DF1A247BA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 rot="20998450">
            <a:off x="1690052" y="770366"/>
            <a:ext cx="2405511" cy="302317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C2AFD6C-7521-4251-B3F1-3BE6F3F554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527" t="28542" r="3469" b="15645"/>
          <a:stretch/>
        </p:blipFill>
        <p:spPr>
          <a:xfrm rot="20949045">
            <a:off x="1998287" y="1731763"/>
            <a:ext cx="1948069" cy="168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ED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73AFCF3-FC99-4CC1-AF2D-37E9118341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6" b="46977"/>
          <a:stretch/>
        </p:blipFill>
        <p:spPr>
          <a:xfrm>
            <a:off x="-141726" y="4456653"/>
            <a:ext cx="3173978" cy="2463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1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2F4DF89C-F9C6-478C-9430-35915E6F6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>
            <a:off x="9240253" y="3005369"/>
            <a:ext cx="2237874" cy="389171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القيم القصوى المحلية و المطلقة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01F3081-AE2D-40C1-8DBE-64EA55C083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45" r="24575" b="66615"/>
          <a:stretch/>
        </p:blipFill>
        <p:spPr>
          <a:xfrm>
            <a:off x="-209318" y="4458460"/>
            <a:ext cx="2777419" cy="2289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549509" y="1667018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10283506" y="1717817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612670" y="1859952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26C163-2633-4BFB-BE2B-EC319657B20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378" t="2455" r="17614" b="36667"/>
          <a:stretch/>
        </p:blipFill>
        <p:spPr>
          <a:xfrm>
            <a:off x="9517210" y="4166997"/>
            <a:ext cx="1720285" cy="2357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ED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803A30-3638-4591-9E82-1260E8AF5B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 rot="20998450">
            <a:off x="417292" y="1861040"/>
            <a:ext cx="1694162" cy="21291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4453C92-CDD8-431D-A59C-0BA3A13D8CA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991" t="66615" r="16058" b="3684"/>
          <a:stretch/>
        </p:blipFill>
        <p:spPr>
          <a:xfrm rot="20971520">
            <a:off x="661906" y="2530491"/>
            <a:ext cx="1335268" cy="1225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ED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CA68D33-8612-4718-83F9-FAF60228382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2" t="1846" r="1793" b="1645"/>
          <a:stretch/>
        </p:blipFill>
        <p:spPr>
          <a:xfrm>
            <a:off x="2884859" y="2460961"/>
            <a:ext cx="5906233" cy="4144575"/>
          </a:xfrm>
          <a:prstGeom prst="rect">
            <a:avLst/>
          </a:prstGeom>
          <a:ln w="19050">
            <a:solidFill>
              <a:srgbClr val="FFBC7C"/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98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E1E44B89-D2B5-4892-A0B7-8C6B0FD41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3966534" y="988467"/>
            <a:ext cx="2661566" cy="144765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192350" y="2701044"/>
            <a:ext cx="5496401" cy="1195508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تقدير القيم القصوى للدالة وتحديدها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8729C49-BD67-4FCE-8511-54F26E13AD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2433"/>
          <a:stretch/>
        </p:blipFill>
        <p:spPr>
          <a:xfrm>
            <a:off x="86497" y="3694670"/>
            <a:ext cx="3002692" cy="3262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01C045-D3D8-437C-A644-A292BEC530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5" t="15981" r="73764" b="26856"/>
          <a:stretch/>
        </p:blipFill>
        <p:spPr>
          <a:xfrm>
            <a:off x="3740717" y="4022111"/>
            <a:ext cx="2661566" cy="24664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4CBAE15-82F2-41FF-A038-625EEF5F3A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7570" t="27413" r="8144" b="43519"/>
          <a:stretch/>
        </p:blipFill>
        <p:spPr>
          <a:xfrm>
            <a:off x="3966534" y="2857475"/>
            <a:ext cx="5694919" cy="1008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13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63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032DF3-5E5B-424D-BF55-50A3BC2EDD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E35B7F6A-833F-41E2-AB62-7F3BCEEF25F3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8B0ED-DE0B-4F42-BC20-7943A3DCDBB2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2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82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19A2AAFB-999E-4DEA-9098-0D7903966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64B9D2D-397E-44F6-81BD-7A2C46DDAF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4619" r="45099" b="56477"/>
          <a:stretch/>
        </p:blipFill>
        <p:spPr>
          <a:xfrm>
            <a:off x="234437" y="4880113"/>
            <a:ext cx="2360136" cy="2051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1502968-0D92-4B84-B3D4-7B8860AA6B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3" t="14390" r="55832" b="12710"/>
          <a:stretch/>
        </p:blipFill>
        <p:spPr>
          <a:xfrm>
            <a:off x="1846112" y="3836276"/>
            <a:ext cx="4686008" cy="261085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4EC99E1-BD8F-4ECC-A666-F1B30A016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36" t="16181" r="14849" b="10918"/>
          <a:stretch/>
        </p:blipFill>
        <p:spPr>
          <a:xfrm>
            <a:off x="5783659" y="2530850"/>
            <a:ext cx="4487779" cy="2610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40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FCB866-896E-4F82-B3E7-47E0D67F079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FC4C4D92-9B23-4CA4-B19D-4A61AB3BE3A5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D3553B-6D82-439E-8C88-73893FD4E1FE}"/>
              </a:ext>
            </a:extLst>
          </p:cNvPr>
          <p:cNvSpPr txBox="1"/>
          <p:nvPr/>
        </p:nvSpPr>
        <p:spPr>
          <a:xfrm>
            <a:off x="918494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2A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5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89267E-A9AE-4D6A-89A2-458EA6FD8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4F2734F-5F6D-4B61-B7CC-79A1EBFEDE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5AC98E-E088-4DAF-A4F8-F24B0E20BB4A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B8F74C-A71B-4A03-82F3-26FF050B7A36}"/>
              </a:ext>
            </a:extLst>
          </p:cNvPr>
          <p:cNvSpPr txBox="1"/>
          <p:nvPr/>
        </p:nvSpPr>
        <p:spPr>
          <a:xfrm>
            <a:off x="921082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2B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42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75211" y="2224531"/>
            <a:ext cx="7617627" cy="110552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DD5CAF0-EDC3-44A6-B3B1-0C2367D657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3ED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083F1AF-2E5F-41AC-8DF5-FFDF5F4CFBD0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6155296-02DA-4AFE-8517-7B1864ABF1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53262" r="38332" b="572"/>
          <a:stretch/>
        </p:blipFill>
        <p:spPr>
          <a:xfrm>
            <a:off x="131821" y="4921942"/>
            <a:ext cx="2509779" cy="2038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8BC8C1-60E2-47A3-9F51-FE5EDCC070E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37129"/>
          <a:stretch/>
        </p:blipFill>
        <p:spPr>
          <a:xfrm>
            <a:off x="3800061" y="3622406"/>
            <a:ext cx="3890962" cy="298825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F6E2D4C-62A8-4038-8017-279A3B877D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b="66078"/>
          <a:stretch/>
        </p:blipFill>
        <p:spPr>
          <a:xfrm>
            <a:off x="3938009" y="2059190"/>
            <a:ext cx="6133892" cy="1270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68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89267E-A9AE-4D6A-89A2-458EA6FD8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08893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56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E1E44B89-D2B5-4892-A0B7-8C6B0FD41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3966534" y="988467"/>
            <a:ext cx="2661566" cy="144765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67251" y="2823885"/>
            <a:ext cx="6480869" cy="1195508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723D537-A249-4510-AE07-D967CC0344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t="44685" r="26908" b="579"/>
          <a:stretch/>
        </p:blipFill>
        <p:spPr>
          <a:xfrm rot="5400000">
            <a:off x="8936443" y="2559774"/>
            <a:ext cx="2449930" cy="2214610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تطبيقات القيم القصوى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8729C49-BD67-4FCE-8511-54F26E13ADF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2433"/>
          <a:stretch/>
        </p:blipFill>
        <p:spPr>
          <a:xfrm>
            <a:off x="109687" y="4520019"/>
            <a:ext cx="2217290" cy="2408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93D7C9-DFE3-4BCB-8909-8E895B378D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29" t="9247" r="27735" b="40612"/>
          <a:stretch/>
        </p:blipFill>
        <p:spPr>
          <a:xfrm>
            <a:off x="9541120" y="2854519"/>
            <a:ext cx="1205579" cy="160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BC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CD02E66-6332-4110-9AF2-86C13E1BAB5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613" t="62161" r="21693" b="4979"/>
          <a:stretch/>
        </p:blipFill>
        <p:spPr>
          <a:xfrm>
            <a:off x="9148120" y="5044398"/>
            <a:ext cx="1991577" cy="136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BC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0E27462-5647-4B4D-A535-D0C1DD93612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6841" y="2898684"/>
            <a:ext cx="5944595" cy="1045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95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F4B0B9-B120-4029-A249-87537A4904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405A1097-B8E0-43E0-A021-7B9AC38FA3BF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BF3C7F-08B8-406A-9C09-7E2765623FCD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4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585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9BAF542A-44A7-4094-9B26-72805743E1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94573" y="2998923"/>
            <a:ext cx="7232456" cy="51156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64B9D2D-397E-44F6-81BD-7A2C46DDAF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4619" r="45099" b="56477"/>
          <a:stretch/>
        </p:blipFill>
        <p:spPr>
          <a:xfrm>
            <a:off x="234437" y="4880113"/>
            <a:ext cx="2360136" cy="2051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9F2455-BC68-43F8-B39A-5BFC07EBD39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068" t="37980" r="7935" b="7424"/>
          <a:stretch/>
        </p:blipFill>
        <p:spPr>
          <a:xfrm>
            <a:off x="2647623" y="2998923"/>
            <a:ext cx="7126356" cy="753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877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059743-B2E5-4DF5-8C15-A60EA524C5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2C4A821-3890-438B-874B-A54B8E51A8A9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B01973-4CA7-45F1-BF78-F2FEF6914380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4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42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394A0BB9-E9CC-403C-A14B-337BEE0E4369}"/>
              </a:ext>
            </a:extLst>
          </p:cNvPr>
          <p:cNvSpPr/>
          <p:nvPr/>
        </p:nvSpPr>
        <p:spPr>
          <a:xfrm>
            <a:off x="2725030" y="475815"/>
            <a:ext cx="6647935" cy="823521"/>
          </a:xfrm>
          <a:prstGeom prst="roundRect">
            <a:avLst/>
          </a:prstGeom>
          <a:solidFill>
            <a:srgbClr val="FFB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19ECCDF-C3F7-4042-BEC9-997F3387C14F}"/>
              </a:ext>
            </a:extLst>
          </p:cNvPr>
          <p:cNvSpPr/>
          <p:nvPr/>
        </p:nvSpPr>
        <p:spPr>
          <a:xfrm>
            <a:off x="2904517" y="714083"/>
            <a:ext cx="6647935" cy="82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BA3F86B-83EE-43FD-8082-9BB33372B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8229998" y="2279240"/>
            <a:ext cx="2495667" cy="84939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9915" y="739416"/>
            <a:ext cx="7257140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4-1 القيم القصوى ومتوسط معدل التغيير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8413539" y="2441863"/>
            <a:ext cx="16708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EB00227-D088-4E95-8C1D-9B2FC739C5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5271088" y="4169380"/>
            <a:ext cx="2495667" cy="84939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6518922" y="3007158"/>
            <a:ext cx="3007447" cy="1062069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5439773" y="4322881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D2B76F9-398C-420B-A477-8B808F8C91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68" r="54651" b="73680"/>
          <a:stretch/>
        </p:blipFill>
        <p:spPr>
          <a:xfrm>
            <a:off x="2505774" y="4931720"/>
            <a:ext cx="7460735" cy="1769283"/>
          </a:xfrm>
          <a:prstGeom prst="rect">
            <a:avLst/>
          </a:prstGeom>
        </p:spPr>
      </p:pic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6376087" y="3214411"/>
            <a:ext cx="332937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درست كيفية إيجاد قيم الدوال.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1478257" y="5507602"/>
            <a:ext cx="820796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أستعمل التمثيل البياني لدالة, لأحد الفترات التي تكون فيها الدالة متزايدة,ثابته,متناقصة.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000" b="1" dirty="0">
                <a:solidFill>
                  <a:srgbClr val="1F497D">
                    <a:lumMod val="75000"/>
                  </a:srgbClr>
                </a:solidFill>
                <a:latin typeface="Sunday Bold"/>
                <a:cs typeface="Akhbar MT" pitchFamily="2" charset="-78"/>
              </a:rPr>
              <a:t>         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وأحدد القيم العظمى و الصغرى لها.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000" b="1" dirty="0">
                <a:solidFill>
                  <a:srgbClr val="1F497D">
                    <a:lumMod val="75000"/>
                  </a:srgbClr>
                </a:solidFill>
                <a:latin typeface="Sunday Bold"/>
                <a:cs typeface="Akhbar MT" pitchFamily="2" charset="-78"/>
              </a:rPr>
              <a:t>أجد متوسط معدل التغيير للدالة.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325720F-F607-4BD7-981D-0250E7FCFC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20512">
            <a:off x="2173590" y="2785558"/>
            <a:ext cx="1417760" cy="143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BC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0012064-88D5-4972-8708-D2C8F76241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582" b="53529"/>
          <a:stretch/>
        </p:blipFill>
        <p:spPr>
          <a:xfrm>
            <a:off x="229220" y="4448432"/>
            <a:ext cx="2276554" cy="2252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50783" y="2454145"/>
            <a:ext cx="4054404" cy="371677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DD5CAF0-EDC3-44A6-B3B1-0C2367D657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3ED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083F1AF-2E5F-41AC-8DF5-FFDF5F4CFBD0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6155296-02DA-4AFE-8517-7B1864ABF1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53262" r="38332" b="572"/>
          <a:stretch/>
        </p:blipFill>
        <p:spPr>
          <a:xfrm>
            <a:off x="131821" y="4921942"/>
            <a:ext cx="2509779" cy="2038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D581633-9E05-4C2A-879E-24FF646FA0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918"/>
          <a:stretch/>
        </p:blipFill>
        <p:spPr>
          <a:xfrm>
            <a:off x="2068453" y="2798566"/>
            <a:ext cx="4393687" cy="32575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1848970-10C5-4B9C-A404-EDD0633014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52442"/>
          <a:stretch/>
        </p:blipFill>
        <p:spPr>
          <a:xfrm>
            <a:off x="6342871" y="2798566"/>
            <a:ext cx="3936516" cy="3257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761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89267E-A9AE-4D6A-89A2-458EA6FD8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9826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755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8072BB0B-F307-4395-8D57-BE76038A3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20493" y="6113705"/>
            <a:ext cx="6702423" cy="398768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E1565F37-B691-486F-82EB-221985093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272" y="2117888"/>
            <a:ext cx="6076398" cy="62484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081131" y="345526"/>
            <a:ext cx="5991596" cy="1393169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متوسط معدل التغيير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01F3081-AE2D-40C1-8DBE-64EA55C08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45" r="24575" b="66615"/>
          <a:stretch/>
        </p:blipFill>
        <p:spPr>
          <a:xfrm>
            <a:off x="-209318" y="4458460"/>
            <a:ext cx="2777419" cy="2289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599930" y="2742729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10333927" y="2793528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663091" y="2935663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6BC9219-86EB-4FBA-B60D-7871FDBD93E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93" t="82622" r="3545" b="2346"/>
          <a:stretch/>
        </p:blipFill>
        <p:spPr>
          <a:xfrm>
            <a:off x="2920493" y="5974403"/>
            <a:ext cx="6839292" cy="73119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283F24F-2746-4A66-A5CD-86F3412A90F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420" t="2420" r="6868" b="80623"/>
          <a:stretch/>
        </p:blipFill>
        <p:spPr>
          <a:xfrm>
            <a:off x="2808234" y="2078087"/>
            <a:ext cx="6360905" cy="78620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C36AAA8-5E4F-4A60-A71E-3CD3338FE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2" t="29274" r="9210" b="20231"/>
          <a:stretch/>
        </p:blipFill>
        <p:spPr>
          <a:xfrm>
            <a:off x="3048477" y="3484089"/>
            <a:ext cx="6389988" cy="2490314"/>
          </a:xfrm>
          <a:prstGeom prst="rect">
            <a:avLst/>
          </a:prstGeom>
          <a:ln w="19050">
            <a:solidFill>
              <a:srgbClr val="FFBC7C"/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769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9E8FC392-E69A-4D5A-9860-EABC83F25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79906" y="4435327"/>
            <a:ext cx="1550504" cy="434048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648CFDF6-84C5-468E-8554-55BDE4D50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50086" y="3598271"/>
            <a:ext cx="1550504" cy="4340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E44B89-D2B5-4892-A0B7-8C6B0FD416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3966534" y="988467"/>
            <a:ext cx="2661566" cy="144765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52442" y="2841450"/>
            <a:ext cx="6794801" cy="354455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إيجاد متوسط معدل التغير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8729C49-BD67-4FCE-8511-54F26E13AD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2433"/>
          <a:stretch/>
        </p:blipFill>
        <p:spPr>
          <a:xfrm>
            <a:off x="109687" y="4520019"/>
            <a:ext cx="2217290" cy="2408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F1AB034-54FA-42CE-93C2-AFA07C9023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7" t="13683" r="29476" b="74388"/>
          <a:stretch/>
        </p:blipFill>
        <p:spPr>
          <a:xfrm>
            <a:off x="3876261" y="2784333"/>
            <a:ext cx="6370982" cy="43404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6E422D1-8AB7-4180-B039-00E50B27C17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46" t="23472" r="29575" b="66974"/>
          <a:stretch/>
        </p:blipFill>
        <p:spPr>
          <a:xfrm>
            <a:off x="8259418" y="3566588"/>
            <a:ext cx="1470992" cy="43404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F36D992-2BF0-4B14-A425-DF9D1B7A73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05" t="87683" r="29498" b="5138"/>
          <a:stretch/>
        </p:blipFill>
        <p:spPr>
          <a:xfrm>
            <a:off x="8451603" y="4520019"/>
            <a:ext cx="1086621" cy="32613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F738DFF-DD9C-4981-B972-DA1BA8AB45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04" t="24855" r="5189" b="13841"/>
          <a:stretch/>
        </p:blipFill>
        <p:spPr>
          <a:xfrm>
            <a:off x="3626437" y="3290597"/>
            <a:ext cx="2380110" cy="278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639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C2FDA5A-883C-4D96-9478-55660600EF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2" t="-4474" b="19535"/>
          <a:stretch/>
        </p:blipFill>
        <p:spPr>
          <a:xfrm flipH="1">
            <a:off x="1127740" y="1158298"/>
            <a:ext cx="5956786" cy="5825067"/>
          </a:xfrm>
          <a:custGeom>
            <a:avLst/>
            <a:gdLst>
              <a:gd name="connsiteX0" fmla="*/ 2027552 w 5956786"/>
              <a:gd name="connsiteY0" fmla="*/ 1697316 h 5825067"/>
              <a:gd name="connsiteX1" fmla="*/ 2027552 w 5956786"/>
              <a:gd name="connsiteY1" fmla="*/ 4348048 h 5825067"/>
              <a:gd name="connsiteX2" fmla="*/ 4827589 w 5956786"/>
              <a:gd name="connsiteY2" fmla="*/ 4348048 h 5825067"/>
              <a:gd name="connsiteX3" fmla="*/ 4827589 w 5956786"/>
              <a:gd name="connsiteY3" fmla="*/ 1697316 h 5825067"/>
              <a:gd name="connsiteX4" fmla="*/ 0 w 5956786"/>
              <a:gd name="connsiteY4" fmla="*/ 0 h 5825067"/>
              <a:gd name="connsiteX5" fmla="*/ 5956786 w 5956786"/>
              <a:gd name="connsiteY5" fmla="*/ 0 h 5825067"/>
              <a:gd name="connsiteX6" fmla="*/ 5956786 w 5956786"/>
              <a:gd name="connsiteY6" fmla="*/ 5825067 h 5825067"/>
              <a:gd name="connsiteX7" fmla="*/ 0 w 5956786"/>
              <a:gd name="connsiteY7" fmla="*/ 5825067 h 58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786" h="5825067">
                <a:moveTo>
                  <a:pt x="2027552" y="1697316"/>
                </a:moveTo>
                <a:lnTo>
                  <a:pt x="2027552" y="4348048"/>
                </a:lnTo>
                <a:lnTo>
                  <a:pt x="4827589" y="4348048"/>
                </a:lnTo>
                <a:lnTo>
                  <a:pt x="4827589" y="1697316"/>
                </a:lnTo>
                <a:close/>
                <a:moveTo>
                  <a:pt x="0" y="0"/>
                </a:moveTo>
                <a:lnTo>
                  <a:pt x="5956786" y="0"/>
                </a:lnTo>
                <a:lnTo>
                  <a:pt x="5956786" y="5825067"/>
                </a:lnTo>
                <a:lnTo>
                  <a:pt x="0" y="5825067"/>
                </a:lnTo>
                <a:close/>
              </a:path>
            </a:pathLst>
          </a:cu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01CB235-A4A0-4093-9128-2E5750045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2" t="-4474" b="19535"/>
          <a:stretch/>
        </p:blipFill>
        <p:spPr>
          <a:xfrm flipH="1">
            <a:off x="6181434" y="1158299"/>
            <a:ext cx="5956786" cy="5825067"/>
          </a:xfrm>
          <a:custGeom>
            <a:avLst/>
            <a:gdLst>
              <a:gd name="connsiteX0" fmla="*/ 2027552 w 5956786"/>
              <a:gd name="connsiteY0" fmla="*/ 1697316 h 5825067"/>
              <a:gd name="connsiteX1" fmla="*/ 2027552 w 5956786"/>
              <a:gd name="connsiteY1" fmla="*/ 4348048 h 5825067"/>
              <a:gd name="connsiteX2" fmla="*/ 4827589 w 5956786"/>
              <a:gd name="connsiteY2" fmla="*/ 4348048 h 5825067"/>
              <a:gd name="connsiteX3" fmla="*/ 4827589 w 5956786"/>
              <a:gd name="connsiteY3" fmla="*/ 1697316 h 5825067"/>
              <a:gd name="connsiteX4" fmla="*/ 0 w 5956786"/>
              <a:gd name="connsiteY4" fmla="*/ 0 h 5825067"/>
              <a:gd name="connsiteX5" fmla="*/ 5956786 w 5956786"/>
              <a:gd name="connsiteY5" fmla="*/ 0 h 5825067"/>
              <a:gd name="connsiteX6" fmla="*/ 5956786 w 5956786"/>
              <a:gd name="connsiteY6" fmla="*/ 5825067 h 5825067"/>
              <a:gd name="connsiteX7" fmla="*/ 0 w 5956786"/>
              <a:gd name="connsiteY7" fmla="*/ 5825067 h 58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786" h="5825067">
                <a:moveTo>
                  <a:pt x="2027552" y="1697316"/>
                </a:moveTo>
                <a:lnTo>
                  <a:pt x="2027552" y="4348048"/>
                </a:lnTo>
                <a:lnTo>
                  <a:pt x="4827589" y="4348048"/>
                </a:lnTo>
                <a:lnTo>
                  <a:pt x="4827589" y="1697316"/>
                </a:lnTo>
                <a:close/>
                <a:moveTo>
                  <a:pt x="0" y="0"/>
                </a:moveTo>
                <a:lnTo>
                  <a:pt x="5956786" y="0"/>
                </a:lnTo>
                <a:lnTo>
                  <a:pt x="5956786" y="5825067"/>
                </a:lnTo>
                <a:lnTo>
                  <a:pt x="0" y="5825067"/>
                </a:lnTo>
                <a:close/>
              </a:path>
            </a:pathLst>
          </a:cu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4" name="دمعة 3">
            <a:extLst>
              <a:ext uri="{FF2B5EF4-FFF2-40B4-BE49-F238E27FC236}">
                <a16:creationId xmlns:a16="http://schemas.microsoft.com/office/drawing/2014/main" id="{1D6B414A-ED6C-4F5E-AFBB-292187976088}"/>
              </a:ext>
            </a:extLst>
          </p:cNvPr>
          <p:cNvSpPr/>
          <p:nvPr/>
        </p:nvSpPr>
        <p:spPr>
          <a:xfrm>
            <a:off x="9858683" y="2295471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1FCBE-9E95-4C65-904E-7BA12199B511}"/>
              </a:ext>
            </a:extLst>
          </p:cNvPr>
          <p:cNvSpPr txBox="1"/>
          <p:nvPr/>
        </p:nvSpPr>
        <p:spPr>
          <a:xfrm>
            <a:off x="9673031" y="2314083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8583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E19F0A-BA4F-42E3-857C-D006A1379BEA}"/>
              </a:ext>
            </a:extLst>
          </p:cNvPr>
          <p:cNvSpPr/>
          <p:nvPr/>
        </p:nvSpPr>
        <p:spPr>
          <a:xfrm>
            <a:off x="4804943" y="2317569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0C887F-FF2A-4FF9-8523-379BDC21E71D}"/>
              </a:ext>
            </a:extLst>
          </p:cNvPr>
          <p:cNvSpPr txBox="1"/>
          <p:nvPr/>
        </p:nvSpPr>
        <p:spPr>
          <a:xfrm>
            <a:off x="4619291" y="2336181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98E6FD3-1CC2-475E-A038-A4114D406C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46" t="23472" r="29575" b="66974"/>
          <a:stretch/>
        </p:blipFill>
        <p:spPr>
          <a:xfrm>
            <a:off x="8033752" y="2261015"/>
            <a:ext cx="1470992" cy="4340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A9961B3-B0B8-4883-BFE5-A79BDB3B3B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05" t="87683" r="29498" b="5138"/>
          <a:stretch/>
        </p:blipFill>
        <p:spPr>
          <a:xfrm>
            <a:off x="3364383" y="2295471"/>
            <a:ext cx="1086621" cy="326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502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9BAF542A-44A7-4094-9B26-72805743E1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5999" y="2998923"/>
            <a:ext cx="3731029" cy="51156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64B9D2D-397E-44F6-81BD-7A2C46DDAF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4619" r="45099" b="56477"/>
          <a:stretch/>
        </p:blipFill>
        <p:spPr>
          <a:xfrm>
            <a:off x="234437" y="4880113"/>
            <a:ext cx="2360136" cy="2051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4453A25-4B2B-4FC9-B8B0-A6EEA914BD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2272" t="37124" r="3123" b="32713"/>
          <a:stretch/>
        </p:blipFill>
        <p:spPr>
          <a:xfrm>
            <a:off x="5844208" y="3070832"/>
            <a:ext cx="3836505" cy="367749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3610731-C44B-4028-ADE8-C2FA0227F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68886" y="4065723"/>
            <a:ext cx="3731029" cy="51156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6A0D71F-2BA1-4280-BD52-13497A60CE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436" t="39460" r="47959" b="30378"/>
          <a:stretch/>
        </p:blipFill>
        <p:spPr>
          <a:xfrm>
            <a:off x="6043260" y="4137632"/>
            <a:ext cx="3836505" cy="367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539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E5FE4E-850D-42CD-8C03-17D42D8D34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DFE29BF0-A06D-4597-8650-F35A0DA5AC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B0628-DCF0-4019-958B-8D5692EC6A51}"/>
              </a:ext>
            </a:extLst>
          </p:cNvPr>
          <p:cNvSpPr txBox="1"/>
          <p:nvPr/>
        </p:nvSpPr>
        <p:spPr>
          <a:xfrm>
            <a:off x="919357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5A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184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4D19CD-3797-49F1-8636-4778D7768D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9015AC2-8C75-41AC-9E81-916D0C0970F5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A09781-4542-4E57-9F9A-4EC03F511CAE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5B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366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26150" y="2514188"/>
            <a:ext cx="7617627" cy="81500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DD5CAF0-EDC3-44A6-B3B1-0C2367D657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3ED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083F1AF-2E5F-41AC-8DF5-FFDF5F4CFBD0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6155296-02DA-4AFE-8517-7B1864ABF1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53262" r="38332" b="572"/>
          <a:stretch/>
        </p:blipFill>
        <p:spPr>
          <a:xfrm>
            <a:off x="131821" y="4921942"/>
            <a:ext cx="2509779" cy="2038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3542589-D8DC-46FC-8F6F-FAF3701CD5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t="26482" b="43068"/>
          <a:stretch/>
        </p:blipFill>
        <p:spPr>
          <a:xfrm>
            <a:off x="2173150" y="2410584"/>
            <a:ext cx="8334375" cy="815008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15F2CEF-BE24-42B4-9201-EE7C7C69EF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96000" y="4135232"/>
            <a:ext cx="3895107" cy="5736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7371ED-405D-4796-BF9C-6C5E74F27E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40529" t="58695" b="19870"/>
          <a:stretch/>
        </p:blipFill>
        <p:spPr>
          <a:xfrm>
            <a:off x="5715000" y="4203871"/>
            <a:ext cx="4363502" cy="505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63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89267E-A9AE-4D6A-89A2-458EA6FD8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9910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19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34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5FAE1849-88AF-468B-8F73-85FE857A5E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31741" r="53573" b="32673"/>
          <a:stretch/>
        </p:blipFill>
        <p:spPr>
          <a:xfrm>
            <a:off x="3943136" y="-190556"/>
            <a:ext cx="4562647" cy="2001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3B6FF-64A4-4572-BFFC-E037F97C8430}"/>
              </a:ext>
            </a:extLst>
          </p:cNvPr>
          <p:cNvSpPr txBox="1"/>
          <p:nvPr/>
        </p:nvSpPr>
        <p:spPr>
          <a:xfrm>
            <a:off x="3795768" y="898672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المفردات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7E7CA43D-BDA9-4498-9050-B72D084B6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20490" y="3791421"/>
            <a:ext cx="911376" cy="57981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C8A7ADAB-7DBA-41E7-82E4-314D99A80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20490" y="2769280"/>
            <a:ext cx="911376" cy="5798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E88ABAC6-9D30-4121-B9C6-FDCCB3C25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35850" y="5024002"/>
            <a:ext cx="911376" cy="57981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ACF9CDD0-08C3-4B01-9AC9-07B1CB2E8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35850" y="3791421"/>
            <a:ext cx="911376" cy="57981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0337599-A4BE-4420-B23A-4D1E878CF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E5FAFEA0-367B-4910-9870-1ADC0FD022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0" t="84394" r="69390" b="4216"/>
          <a:stretch/>
        </p:blipFill>
        <p:spPr>
          <a:xfrm>
            <a:off x="5216817" y="3004074"/>
            <a:ext cx="2197840" cy="1817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BD9A282-3333-4A19-AA96-9699DDF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9300" t="44305" b="44450"/>
          <a:stretch/>
        </p:blipFill>
        <p:spPr>
          <a:xfrm>
            <a:off x="2566250" y="1826986"/>
            <a:ext cx="1460884" cy="77112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D7011E8-8F47-4387-9E6F-4DB10AE93F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1118" b="86975"/>
          <a:stretch/>
        </p:blipFill>
        <p:spPr>
          <a:xfrm>
            <a:off x="8827847" y="1784943"/>
            <a:ext cx="1696662" cy="893254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AADCFFE-DB90-45B3-A674-BED136847AB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36661" t="11913" b="77169"/>
          <a:stretch/>
        </p:blipFill>
        <p:spPr>
          <a:xfrm>
            <a:off x="8736352" y="2934969"/>
            <a:ext cx="1825073" cy="74874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0F8A4AC-D8D7-4C3A-B07D-56DEF2E9F00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4828" t="22561" r="8518" b="65327"/>
          <a:stretch/>
        </p:blipFill>
        <p:spPr>
          <a:xfrm>
            <a:off x="8905658" y="4051040"/>
            <a:ext cx="1344311" cy="83064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9028B1C-8E8B-497C-B05E-931CC33F2B8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33767" t="33523" r="8612" b="54841"/>
          <a:stretch/>
        </p:blipFill>
        <p:spPr>
          <a:xfrm>
            <a:off x="8905658" y="5193290"/>
            <a:ext cx="1660305" cy="79796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A68D0D2E-97E1-47E3-8E4C-1874317AA7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3111" t="65796" r="7818" b="23334"/>
          <a:stretch/>
        </p:blipFill>
        <p:spPr>
          <a:xfrm>
            <a:off x="2384568" y="3997816"/>
            <a:ext cx="1413941" cy="74543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0B14B2A-5CA0-478D-A26D-879E337641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37784" t="54928" r="8090" b="33666"/>
          <a:stretch/>
        </p:blipFill>
        <p:spPr>
          <a:xfrm>
            <a:off x="2209799" y="2842065"/>
            <a:ext cx="1559621" cy="782234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CE248102-C6C0-4861-A6D6-EBE505C19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15234" t="77101" r="9225" b="11263"/>
          <a:stretch/>
        </p:blipFill>
        <p:spPr>
          <a:xfrm>
            <a:off x="2003203" y="5344989"/>
            <a:ext cx="2176670" cy="79796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D6029DE-A74C-44E7-B06B-5F3431332E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7430" t="88364" r="3934" b="778"/>
          <a:stretch/>
        </p:blipFill>
        <p:spPr>
          <a:xfrm>
            <a:off x="5701263" y="5398378"/>
            <a:ext cx="1401418" cy="744576"/>
          </a:xfrm>
          <a:prstGeom prst="rect">
            <a:avLst/>
          </a:prstGeom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6E1191F0-3614-4B33-A125-7DEAE7FF2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35850" y="2681572"/>
            <a:ext cx="911376" cy="57981"/>
          </a:xfrm>
          <a:prstGeom prst="rect">
            <a:avLst/>
          </a:prstGeom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0F55FD76-0087-46FE-89C8-32D81EAA1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20490" y="5008494"/>
            <a:ext cx="911376" cy="57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40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5C5F8DDC-F0DE-409E-93BD-559C042BA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71142" y="4436650"/>
            <a:ext cx="1786537" cy="631619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AE730D03-716F-4AB5-9D98-C19AF7962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50085" y="5253085"/>
            <a:ext cx="1786537" cy="6316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E44B89-D2B5-4892-A0B7-8C6B0FD416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3966534" y="988467"/>
            <a:ext cx="2661566" cy="144765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251" y="2823885"/>
            <a:ext cx="6480869" cy="1195508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723D537-A249-4510-AE07-D967CC0344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t="44685" r="26908" b="579"/>
          <a:stretch/>
        </p:blipFill>
        <p:spPr>
          <a:xfrm rot="5400000">
            <a:off x="8854547" y="2530038"/>
            <a:ext cx="2569654" cy="2322834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إيجاد السرعة المتوسطة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8729C49-BD67-4FCE-8511-54F26E13ADF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2433"/>
          <a:stretch/>
        </p:blipFill>
        <p:spPr>
          <a:xfrm>
            <a:off x="109687" y="4520019"/>
            <a:ext cx="2217290" cy="2408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C1FBCB9-3DC9-4002-8968-7BF641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51" t="12078" r="13497" b="52341"/>
          <a:stretch/>
        </p:blipFill>
        <p:spPr>
          <a:xfrm>
            <a:off x="9473785" y="2833824"/>
            <a:ext cx="1299097" cy="1719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BC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157715C-8361-43EC-9414-D19C1B71B6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9249" t="51138" r="9435" b="20324"/>
          <a:stretch/>
        </p:blipFill>
        <p:spPr>
          <a:xfrm>
            <a:off x="9167988" y="5146864"/>
            <a:ext cx="1922893" cy="137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BC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7D2E1B8-08C5-4988-B880-256E11DCBF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3" t="38905" r="32186" b="43843"/>
          <a:stretch/>
        </p:blipFill>
        <p:spPr>
          <a:xfrm>
            <a:off x="2324155" y="2921694"/>
            <a:ext cx="6582792" cy="10146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124747C-7FDD-4434-8ED3-BAA758038C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360" t="3429" b="82707"/>
          <a:stretch/>
        </p:blipFill>
        <p:spPr>
          <a:xfrm>
            <a:off x="6003234" y="4520019"/>
            <a:ext cx="1656521" cy="36840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8C00CAC-9E70-492A-97AA-D1AD6D2444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716" t="83645" r="5798" b="1769"/>
          <a:stretch/>
        </p:blipFill>
        <p:spPr>
          <a:xfrm>
            <a:off x="5907685" y="5411699"/>
            <a:ext cx="1567899" cy="38762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EBDA742-A653-46F8-BF17-8D1828AE7E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 rot="20998450">
            <a:off x="846644" y="2122212"/>
            <a:ext cx="1773226" cy="222853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50CE995-5193-4720-AC9E-4573DA60E1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96490">
            <a:off x="1084011" y="2792523"/>
            <a:ext cx="1457841" cy="133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ED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584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EE2252-66C1-40E1-A493-B47148C462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C5F3B749-E9B9-42DA-B7BC-53AF2CA5153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7D2290-5A1F-47EE-83C8-5B1751C05B8E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a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254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221195-B5C3-4C65-A256-D69845CFF4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84B25336-A678-47C5-A76E-506B512618A8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83F5CA-BB24-4A09-BC62-EED162C35F65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b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842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9BAF542A-44A7-4094-9B26-72805743E1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4" b="67569"/>
          <a:stretch/>
        </p:blipFill>
        <p:spPr>
          <a:xfrm>
            <a:off x="7004955" y="665509"/>
            <a:ext cx="3393701" cy="134654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2558" y="2841699"/>
            <a:ext cx="8659655" cy="118734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64B9D2D-397E-44F6-81BD-7A2C46DDAF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4619" r="45099" b="56477"/>
          <a:stretch/>
        </p:blipFill>
        <p:spPr>
          <a:xfrm>
            <a:off x="234437" y="4880113"/>
            <a:ext cx="2360136" cy="2051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6FFBEB6-E7FB-4840-B2C1-07CD0173F9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49" t="17570" r="3363" b="17842"/>
          <a:stretch/>
        </p:blipFill>
        <p:spPr>
          <a:xfrm>
            <a:off x="2136913" y="3010359"/>
            <a:ext cx="7702827" cy="978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807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1945BD3-3513-4B85-B1C4-8464CF5B6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7438465" y="502357"/>
            <a:ext cx="2661566" cy="144765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8E47205-6600-4F25-BCEB-DDF1DA06B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4" t="43995" r="25736" b="16460"/>
          <a:stretch/>
        </p:blipFill>
        <p:spPr>
          <a:xfrm rot="2712067">
            <a:off x="168966" y="5015412"/>
            <a:ext cx="1798983" cy="213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B6EBB-47E6-4E73-B5AE-B3EC774C67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30E5564-A889-4E09-B34A-FC4AD9DE93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E8D09E-47DA-4F0F-A8B4-3746BDE6F45D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cs typeface="AF_Taif Normal" pitchFamily="2" charset="-78"/>
              </a:rPr>
              <a:t>6</a:t>
            </a:r>
            <a:endParaRPr lang="ar-SA" b="1" dirty="0"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706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119" y="3075089"/>
            <a:ext cx="7834242" cy="10741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D29A82-2346-464A-AE4E-80BC8DA23F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5" t="63270" b="3404"/>
          <a:stretch/>
        </p:blipFill>
        <p:spPr>
          <a:xfrm flipH="1">
            <a:off x="7488651" y="552600"/>
            <a:ext cx="3242355" cy="208662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89373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3A5E53D-4B64-41A4-949C-EEA8301999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r="38287" b="48678"/>
          <a:stretch/>
        </p:blipFill>
        <p:spPr>
          <a:xfrm>
            <a:off x="-172503" y="4361824"/>
            <a:ext cx="2952906" cy="24961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FEF2FAE-D73D-4CAB-8409-72F8533BA6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9304" y="3188263"/>
            <a:ext cx="6577220" cy="1074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531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449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7C88F90B-D349-4091-A921-03943D0F23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8" b="49767"/>
          <a:stretch/>
        </p:blipFill>
        <p:spPr>
          <a:xfrm>
            <a:off x="4453197" y="598165"/>
            <a:ext cx="3620340" cy="232430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35F5AF76-C80E-4844-A618-8B9436DD0B6A}"/>
              </a:ext>
            </a:extLst>
          </p:cNvPr>
          <p:cNvSpPr txBox="1"/>
          <p:nvPr/>
        </p:nvSpPr>
        <p:spPr>
          <a:xfrm>
            <a:off x="4321939" y="1175035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EB76C14-141B-4D95-8914-0DACEFD0E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27067" y="988747"/>
            <a:ext cx="784937" cy="8230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0A7AE70-72D9-4E8B-BA35-2CFF07CE5E4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797" y="2776061"/>
            <a:ext cx="5551603" cy="31620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84D6DC4-CB61-45E0-992F-E8A8390DC6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b="53420"/>
          <a:stretch/>
        </p:blipFill>
        <p:spPr>
          <a:xfrm>
            <a:off x="1876241" y="2223917"/>
            <a:ext cx="2950211" cy="42662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B77AE1-A8CE-4F5F-8B97-54F42D1846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0845" y="3039872"/>
            <a:ext cx="1708928" cy="2643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ED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53A1837-587D-48CF-BD02-7EC0AEC323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14" t="18889" r="14100" b="57620"/>
          <a:stretch/>
        </p:blipFill>
        <p:spPr>
          <a:xfrm flipH="1">
            <a:off x="0" y="4754862"/>
            <a:ext cx="2143821" cy="24036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89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8A482FB3-FA21-45C5-9C4E-7DA39E3A4A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3" b="72354"/>
          <a:stretch/>
        </p:blipFill>
        <p:spPr>
          <a:xfrm>
            <a:off x="3795165" y="516535"/>
            <a:ext cx="4281054" cy="1439542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62685B26-0586-403E-A86C-1F8CC69CC3D4}"/>
              </a:ext>
            </a:extLst>
          </p:cNvPr>
          <p:cNvSpPr txBox="1"/>
          <p:nvPr/>
        </p:nvSpPr>
        <p:spPr>
          <a:xfrm>
            <a:off x="3555144" y="1202534"/>
            <a:ext cx="4783537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الربط بالواقع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31E20BF-BD09-40F5-BC59-A98BFA024E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4" t="39241" r="-3468" b="31301"/>
          <a:stretch/>
        </p:blipFill>
        <p:spPr>
          <a:xfrm>
            <a:off x="2605107" y="2496871"/>
            <a:ext cx="6981786" cy="467693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AE2AEF9-FF21-41EF-B2D9-A7C0E7CFEB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5" r="50770"/>
          <a:stretch/>
        </p:blipFill>
        <p:spPr>
          <a:xfrm>
            <a:off x="9600965" y="1454864"/>
            <a:ext cx="1451572" cy="115351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BA70562-BE79-43F1-B5A8-7E473E019E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408959" y="2744740"/>
            <a:ext cx="1956848" cy="42562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BA002EE5-8889-4960-B40B-9E830F106A86}"/>
              </a:ext>
            </a:extLst>
          </p:cNvPr>
          <p:cNvSpPr txBox="1"/>
          <p:nvPr/>
        </p:nvSpPr>
        <p:spPr>
          <a:xfrm rot="21529384">
            <a:off x="8662061" y="2531530"/>
            <a:ext cx="3329378" cy="654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شاهد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BF3C1F2-67C3-4CF4-BF11-3CFA50A4096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08" r="86647"/>
          <a:stretch/>
        </p:blipFill>
        <p:spPr>
          <a:xfrm>
            <a:off x="91440" y="5178994"/>
            <a:ext cx="2284012" cy="1808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video_2021-09-11_07-49-04">
            <a:hlinkClick r:id="" action="ppaction://media"/>
            <a:extLst>
              <a:ext uri="{FF2B5EF4-FFF2-40B4-BE49-F238E27FC236}">
                <a16:creationId xmlns:a16="http://schemas.microsoft.com/office/drawing/2014/main" id="{E3667D04-9ECA-46CC-8196-22F89A90512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5143" y="2948589"/>
            <a:ext cx="4692385" cy="2116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9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845BC812-3A72-4D46-9FC3-ED674CC31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06900" y="5833579"/>
            <a:ext cx="5839331" cy="30684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A386D01-467B-4901-9371-F6131862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26BA442-D550-415A-A1F9-168D3F223C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2" b="72404"/>
          <a:stretch/>
        </p:blipFill>
        <p:spPr>
          <a:xfrm>
            <a:off x="4406900" y="400139"/>
            <a:ext cx="4178300" cy="12631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5A2BEB-3381-4504-AEB3-38C6B6476C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188" t="27907" r="1569" b="18519"/>
          <a:stretch/>
        </p:blipFill>
        <p:spPr>
          <a:xfrm>
            <a:off x="4833469" y="3770932"/>
            <a:ext cx="5351929" cy="1763929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32C37797-224D-4831-BDAA-1593F6DB9D6D}"/>
              </a:ext>
            </a:extLst>
          </p:cNvPr>
          <p:cNvSpPr txBox="1"/>
          <p:nvPr/>
        </p:nvSpPr>
        <p:spPr>
          <a:xfrm>
            <a:off x="3706941" y="870426"/>
            <a:ext cx="4783537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التزايد و التناقص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F01DDA5-C6BC-40F6-AF7A-A07C38E197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1653" r="1279" b="69311"/>
          <a:stretch/>
        </p:blipFill>
        <p:spPr>
          <a:xfrm>
            <a:off x="4845422" y="2811630"/>
            <a:ext cx="5351929" cy="113748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F4F6CD0-DFE6-415C-9C76-63CE4F1F62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978" t="82741" r="1319" b="5047"/>
          <a:stretch/>
        </p:blipFill>
        <p:spPr>
          <a:xfrm>
            <a:off x="4406900" y="5833579"/>
            <a:ext cx="5668682" cy="29513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D5B1736-C340-48A6-BDED-EB2AB4993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3" r="67735"/>
          <a:stretch/>
        </p:blipFill>
        <p:spPr>
          <a:xfrm>
            <a:off x="673100" y="2527800"/>
            <a:ext cx="4178300" cy="31737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0D353FA-DCDB-475D-9ACC-C2122700F83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647" t="31831" r="65062" b="14595"/>
          <a:stretch/>
        </p:blipFill>
        <p:spPr>
          <a:xfrm rot="175511">
            <a:off x="1777304" y="3273809"/>
            <a:ext cx="2105699" cy="1661371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F70A873-B4B0-4C5E-AC1C-22880347D134}"/>
              </a:ext>
            </a:extLst>
          </p:cNvPr>
          <p:cNvSpPr/>
          <p:nvPr/>
        </p:nvSpPr>
        <p:spPr>
          <a:xfrm>
            <a:off x="4661646" y="2617447"/>
            <a:ext cx="5719483" cy="2917414"/>
          </a:xfrm>
          <a:prstGeom prst="rect">
            <a:avLst/>
          </a:prstGeom>
          <a:noFill/>
          <a:ln w="19050">
            <a:solidFill>
              <a:srgbClr val="A4474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19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الدوال المتزايدة,المتناقصة,الثابتة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01F3081-AE2D-40C1-8DBE-64EA55C083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45" r="24575" b="66615"/>
          <a:stretch/>
        </p:blipFill>
        <p:spPr>
          <a:xfrm>
            <a:off x="-209318" y="4458460"/>
            <a:ext cx="2777419" cy="2289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ABCA424-5EED-42F7-BC9C-F5B9427C64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95" t="1930" r="1406" b="1894"/>
          <a:stretch/>
        </p:blipFill>
        <p:spPr>
          <a:xfrm>
            <a:off x="2926231" y="2835575"/>
            <a:ext cx="5953453" cy="3763094"/>
          </a:xfrm>
          <a:prstGeom prst="rect">
            <a:avLst/>
          </a:prstGeom>
          <a:ln w="19050">
            <a:solidFill>
              <a:schemeClr val="accent6"/>
            </a:solidFill>
            <a:prstDash val="dashDot"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265261" y="2008380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9999258" y="2059179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328422" y="2201314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05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E0FD0C59-87D8-4B39-9176-1EA7273B1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71282" y="2715140"/>
            <a:ext cx="6541255" cy="661021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6DED40E7-3B78-4DBA-808D-83C6DA852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41350" y="4590070"/>
            <a:ext cx="1956848" cy="4256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E44B89-D2B5-4892-A0B7-8C6B0FD416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32917" b="21286"/>
          <a:stretch/>
        </p:blipFill>
        <p:spPr>
          <a:xfrm>
            <a:off x="3966534" y="988467"/>
            <a:ext cx="2661566" cy="144765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43558" y="3719027"/>
            <a:ext cx="1956848" cy="425629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716814" y="1254663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Aldhabi" panose="01000000000000000000" pitchFamily="2" charset="-78"/>
                <a:cs typeface="Akhbar MT" pitchFamily="2" charset="-78"/>
              </a:rPr>
              <a:t>تحديد التزايد و التناقص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8729C49-BD67-4FCE-8511-54F26E13AD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2433"/>
          <a:stretch/>
        </p:blipFill>
        <p:spPr>
          <a:xfrm>
            <a:off x="86497" y="3694670"/>
            <a:ext cx="3002692" cy="3262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472CDCF-1507-4775-A50A-DCD84D8773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4946" t="28870" r="29891" b="63993"/>
          <a:stretch/>
        </p:blipFill>
        <p:spPr>
          <a:xfrm>
            <a:off x="6897642" y="3664853"/>
            <a:ext cx="1848680" cy="4308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D4A297-3851-412B-BC52-C0D1C1A677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767" t="17672" r="29504" b="71060"/>
          <a:stretch/>
        </p:blipFill>
        <p:spPr>
          <a:xfrm>
            <a:off x="2471282" y="2685718"/>
            <a:ext cx="6541255" cy="5638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8FAE36C-F73C-470B-844F-40419D2C09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5092" t="90123" r="30462" b="1930"/>
          <a:stretch/>
        </p:blipFill>
        <p:spPr>
          <a:xfrm>
            <a:off x="6996857" y="4590070"/>
            <a:ext cx="1761264" cy="47980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6C68DAC-F020-4A8D-B748-CB0CCB883E0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>
            <a:off x="9126877" y="2368712"/>
            <a:ext cx="2405511" cy="30231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5EF0079-D44F-4D89-930E-9DE28596E16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3859" t="18064" r="8696" b="44238"/>
          <a:stretch/>
        </p:blipFill>
        <p:spPr>
          <a:xfrm>
            <a:off x="9435437" y="3246542"/>
            <a:ext cx="1874249" cy="180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3ED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153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218</Words>
  <Application>Microsoft Office PowerPoint</Application>
  <PresentationFormat>شاشة عريضة</PresentationFormat>
  <Paragraphs>92</Paragraphs>
  <Slides>46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4" baseType="lpstr">
      <vt:lpstr>Aldhabi</vt:lpstr>
      <vt:lpstr>Andalus</vt:lpstr>
      <vt:lpstr>Arabic Typesetting</vt:lpstr>
      <vt:lpstr>Arial</vt:lpstr>
      <vt:lpstr>Calibri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100</cp:revision>
  <dcterms:created xsi:type="dcterms:W3CDTF">2021-08-28T12:41:23Z</dcterms:created>
  <dcterms:modified xsi:type="dcterms:W3CDTF">2021-09-11T05:54:41Z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917831D3-CBAD-47F6-B49D-46B797DC24FE</vt:lpwstr>
  </property>
  <property fmtid="{D5CDD505-2E9C-101B-9397-08002B2CF9AE}" pid="3" name="ArticulatePath">
    <vt:lpwstr>عرض تقديمي1</vt:lpwstr>
  </property>
</Properties>
</file>