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434" r:id="rId2"/>
    <p:sldId id="435" r:id="rId3"/>
    <p:sldId id="436" r:id="rId4"/>
    <p:sldId id="438" r:id="rId5"/>
    <p:sldId id="441" r:id="rId6"/>
    <p:sldId id="442" r:id="rId7"/>
    <p:sldId id="443" r:id="rId8"/>
    <p:sldId id="481" r:id="rId9"/>
    <p:sldId id="445" r:id="rId10"/>
    <p:sldId id="446" r:id="rId11"/>
    <p:sldId id="483" r:id="rId12"/>
    <p:sldId id="448" r:id="rId13"/>
    <p:sldId id="449" r:id="rId14"/>
    <p:sldId id="450" r:id="rId15"/>
    <p:sldId id="451" r:id="rId16"/>
    <p:sldId id="452" r:id="rId17"/>
    <p:sldId id="453" r:id="rId18"/>
    <p:sldId id="485" r:id="rId19"/>
    <p:sldId id="487" r:id="rId20"/>
    <p:sldId id="454" r:id="rId21"/>
    <p:sldId id="455" r:id="rId22"/>
    <p:sldId id="456" r:id="rId23"/>
    <p:sldId id="457" r:id="rId24"/>
    <p:sldId id="458" r:id="rId25"/>
    <p:sldId id="459" r:id="rId26"/>
    <p:sldId id="460" r:id="rId27"/>
    <p:sldId id="489" r:id="rId28"/>
    <p:sldId id="461" r:id="rId29"/>
    <p:sldId id="462" r:id="rId30"/>
    <p:sldId id="491" r:id="rId31"/>
    <p:sldId id="463" r:id="rId32"/>
    <p:sldId id="464" r:id="rId33"/>
    <p:sldId id="466" r:id="rId34"/>
    <p:sldId id="467" r:id="rId35"/>
    <p:sldId id="468" r:id="rId36"/>
    <p:sldId id="469" r:id="rId37"/>
    <p:sldId id="470" r:id="rId38"/>
    <p:sldId id="471" r:id="rId39"/>
    <p:sldId id="472" r:id="rId40"/>
    <p:sldId id="473" r:id="rId41"/>
    <p:sldId id="474" r:id="rId42"/>
    <p:sldId id="475" r:id="rId43"/>
    <p:sldId id="493" r:id="rId44"/>
    <p:sldId id="476" r:id="rId45"/>
    <p:sldId id="477" r:id="rId46"/>
    <p:sldId id="496" r:id="rId47"/>
    <p:sldId id="497" r:id="rId48"/>
    <p:sldId id="500" r:id="rId49"/>
    <p:sldId id="501" r:id="rId50"/>
    <p:sldId id="503" r:id="rId51"/>
    <p:sldId id="478" r:id="rId52"/>
    <p:sldId id="479" r:id="rId53"/>
  </p:sldIdLst>
  <p:sldSz cx="12192000" cy="6858000"/>
  <p:notesSz cx="6858000" cy="9144000"/>
  <p:custDataLst>
    <p:tags r:id="rId54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kqO+7I5E+363vqs+7+C2Q==" hashData="acNedsm63ddn5bMxVRkglJSkF7eNNuWLONp+3mYxoiHbPocskxa7M/goIJHicqPdMg0upY5kjxUyNPcfiGFPI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D2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>
        <p:scale>
          <a:sx n="44" d="100"/>
          <a:sy n="44" d="100"/>
        </p:scale>
        <p:origin x="145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7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0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2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5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5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06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0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7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5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6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4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7.png"/><Relationship Id="rId5" Type="http://schemas.openxmlformats.org/officeDocument/2006/relationships/image" Target="../media/image13.svg"/><Relationship Id="rId10" Type="http://schemas.openxmlformats.org/officeDocument/2006/relationships/image" Target="../media/image47.png"/><Relationship Id="rId4" Type="http://schemas.openxmlformats.org/officeDocument/2006/relationships/image" Target="../media/image12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3.svg"/><Relationship Id="rId11" Type="http://schemas.openxmlformats.org/officeDocument/2006/relationships/image" Target="../media/image49.png"/><Relationship Id="rId5" Type="http://schemas.openxmlformats.org/officeDocument/2006/relationships/image" Target="../media/image12.png"/><Relationship Id="rId10" Type="http://schemas.microsoft.com/office/2007/relationships/hdphoto" Target="../media/hdphoto5.wdp"/><Relationship Id="rId4" Type="http://schemas.openxmlformats.org/officeDocument/2006/relationships/image" Target="../media/image33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.png"/><Relationship Id="rId11" Type="http://schemas.openxmlformats.org/officeDocument/2006/relationships/image" Target="../media/image51.png"/><Relationship Id="rId5" Type="http://schemas.openxmlformats.org/officeDocument/2006/relationships/image" Target="../media/image38.svg"/><Relationship Id="rId10" Type="http://schemas.openxmlformats.org/officeDocument/2006/relationships/image" Target="../media/image50.png"/><Relationship Id="rId4" Type="http://schemas.openxmlformats.org/officeDocument/2006/relationships/image" Target="../media/image37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12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12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38.svg"/><Relationship Id="rId11" Type="http://schemas.openxmlformats.org/officeDocument/2006/relationships/image" Target="../media/image27.png"/><Relationship Id="rId5" Type="http://schemas.openxmlformats.org/officeDocument/2006/relationships/image" Target="../media/image37.png"/><Relationship Id="rId10" Type="http://schemas.openxmlformats.org/officeDocument/2006/relationships/image" Target="../media/image55.png"/><Relationship Id="rId4" Type="http://schemas.openxmlformats.org/officeDocument/2006/relationships/image" Target="../media/image2.png"/><Relationship Id="rId9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12.png"/><Relationship Id="rId5" Type="http://schemas.openxmlformats.org/officeDocument/2006/relationships/image" Target="../media/image38.svg"/><Relationship Id="rId10" Type="http://schemas.openxmlformats.org/officeDocument/2006/relationships/image" Target="../media/image2.png"/><Relationship Id="rId4" Type="http://schemas.openxmlformats.org/officeDocument/2006/relationships/image" Target="../media/image37.png"/><Relationship Id="rId9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11" Type="http://schemas.openxmlformats.org/officeDocument/2006/relationships/image" Target="../media/image2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12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38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37.png"/><Relationship Id="rId11" Type="http://schemas.openxmlformats.org/officeDocument/2006/relationships/image" Target="../media/image59.png"/><Relationship Id="rId5" Type="http://schemas.openxmlformats.org/officeDocument/2006/relationships/image" Target="../media/image2.png"/><Relationship Id="rId10" Type="http://schemas.openxmlformats.org/officeDocument/2006/relationships/image" Target="../media/image58.png"/><Relationship Id="rId4" Type="http://schemas.openxmlformats.org/officeDocument/2006/relationships/image" Target="../media/image27.png"/><Relationship Id="rId9" Type="http://schemas.openxmlformats.org/officeDocument/2006/relationships/image" Target="../media/image13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12.png"/><Relationship Id="rId11" Type="http://schemas.openxmlformats.org/officeDocument/2006/relationships/image" Target="../media/image2.png"/><Relationship Id="rId5" Type="http://schemas.openxmlformats.org/officeDocument/2006/relationships/image" Target="../media/image38.svg"/><Relationship Id="rId10" Type="http://schemas.microsoft.com/office/2007/relationships/hdphoto" Target="../media/hdphoto6.wdp"/><Relationship Id="rId4" Type="http://schemas.openxmlformats.org/officeDocument/2006/relationships/image" Target="../media/image37.png"/><Relationship Id="rId9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microsoft.com/office/2007/relationships/hdphoto" Target="../media/hdphoto6.wdp"/><Relationship Id="rId4" Type="http://schemas.openxmlformats.org/officeDocument/2006/relationships/image" Target="../media/image2.png"/><Relationship Id="rId9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microsoft.com/office/2007/relationships/hdphoto" Target="../media/hdphoto6.wdp"/><Relationship Id="rId4" Type="http://schemas.openxmlformats.org/officeDocument/2006/relationships/image" Target="../media/image2.png"/><Relationship Id="rId9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12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64.png"/><Relationship Id="rId4" Type="http://schemas.openxmlformats.org/officeDocument/2006/relationships/image" Target="../media/image2.png"/><Relationship Id="rId9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6" Type="http://schemas.openxmlformats.org/officeDocument/2006/relationships/image" Target="../media/image12.png"/><Relationship Id="rId5" Type="http://schemas.openxmlformats.org/officeDocument/2006/relationships/image" Target="../media/image38.svg"/><Relationship Id="rId10" Type="http://schemas.openxmlformats.org/officeDocument/2006/relationships/image" Target="../media/image2.png"/><Relationship Id="rId4" Type="http://schemas.openxmlformats.org/officeDocument/2006/relationships/image" Target="../media/image37.png"/><Relationship Id="rId9" Type="http://schemas.microsoft.com/office/2007/relationships/hdphoto" Target="../media/hdphoto7.wdp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hdphoto" Target="../media/hdphoto7.wdp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hdphoto" Target="../media/hdphoto7.wdp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hdphoto" Target="../media/hdphoto7.wdp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6" Type="http://schemas.openxmlformats.org/officeDocument/2006/relationships/image" Target="../media/image12.png"/><Relationship Id="rId5" Type="http://schemas.openxmlformats.org/officeDocument/2006/relationships/image" Target="../media/image43.svg"/><Relationship Id="rId10" Type="http://schemas.microsoft.com/office/2007/relationships/hdphoto" Target="../media/hdphoto8.wdp"/><Relationship Id="rId4" Type="http://schemas.openxmlformats.org/officeDocument/2006/relationships/image" Target="../media/image42.png"/><Relationship Id="rId9" Type="http://schemas.openxmlformats.org/officeDocument/2006/relationships/image" Target="../media/image6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3.svg"/><Relationship Id="rId11" Type="http://schemas.openxmlformats.org/officeDocument/2006/relationships/image" Target="../media/image2.png"/><Relationship Id="rId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hdphoto" Target="../media/hdphoto8.wdp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6" Type="http://schemas.openxmlformats.org/officeDocument/2006/relationships/image" Target="../media/image2.png"/><Relationship Id="rId5" Type="http://schemas.openxmlformats.org/officeDocument/2006/relationships/image" Target="../media/image38.svg"/><Relationship Id="rId10" Type="http://schemas.openxmlformats.org/officeDocument/2006/relationships/image" Target="../media/image68.png"/><Relationship Id="rId4" Type="http://schemas.openxmlformats.org/officeDocument/2006/relationships/image" Target="../media/image37.png"/><Relationship Id="rId9" Type="http://schemas.openxmlformats.org/officeDocument/2006/relationships/image" Target="../media/image6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.png"/><Relationship Id="rId7" Type="http://schemas.openxmlformats.org/officeDocument/2006/relationships/hyperlink" Target="https://www.youtube.com/channel/UCoraIMzqE0-rYg6c7TfL-RA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6" Type="http://schemas.openxmlformats.org/officeDocument/2006/relationships/hyperlink" Target="https://twitter.com/A_Shark_s?s=09" TargetMode="External"/><Relationship Id="rId5" Type="http://schemas.openxmlformats.org/officeDocument/2006/relationships/image" Target="../media/image70.svg"/><Relationship Id="rId10" Type="http://schemas.openxmlformats.org/officeDocument/2006/relationships/image" Target="../media/image72.png"/><Relationship Id="rId4" Type="http://schemas.openxmlformats.org/officeDocument/2006/relationships/image" Target="../media/image69.png"/><Relationship Id="rId9" Type="http://schemas.openxmlformats.org/officeDocument/2006/relationships/hyperlink" Target="https://t.me/A_Shark_s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40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40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3FCD2C-62DD-49A6-99E9-AF005F457F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8" t="61137" r="48253" b="29302"/>
          <a:stretch/>
        </p:blipFill>
        <p:spPr>
          <a:xfrm>
            <a:off x="5717379" y="4833595"/>
            <a:ext cx="4553671" cy="128562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707848" y="1865045"/>
            <a:ext cx="6296835" cy="2968550"/>
            <a:chOff x="0" y="104775"/>
            <a:chExt cx="12593671" cy="5937100"/>
          </a:xfrm>
        </p:grpSpPr>
        <p:sp>
          <p:nvSpPr>
            <p:cNvPr id="4" name="TextBox 4"/>
            <p:cNvSpPr txBox="1"/>
            <p:nvPr/>
          </p:nvSpPr>
          <p:spPr>
            <a:xfrm>
              <a:off x="0" y="104775"/>
              <a:ext cx="12593671" cy="4565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8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04295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الفصل الأول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04295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endParaRPr>
            </a:p>
            <a:p>
              <a:pPr marL="0" marR="0" lvl="0" indent="0" algn="ctr" defTabSz="609630" rtl="0" eaLnBrk="1" fontAlgn="auto" latinLnBrk="0" hangingPunct="1">
                <a:lnSpc>
                  <a:spcPts val="8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04295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 رياضيات </a:t>
              </a: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04295"/>
                  </a:solidFill>
                  <a:effectLst/>
                  <a:uLnTx/>
                  <a:uFillTx/>
                  <a:latin typeface="Arabic Typesetting" panose="03020402040406030203" pitchFamily="66" charset="-78"/>
                  <a:ea typeface="+mn-ea"/>
                  <a:cs typeface="Times New Roman" panose="02020603050405020304" pitchFamily="18" charset="0"/>
                </a:rPr>
                <a:t>5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04295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84494" y="5014671"/>
              <a:ext cx="10576483" cy="1027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39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A9774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العام الدراسي 1443هـ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endParaRPr>
            </a:p>
          </p:txBody>
        </p:sp>
      </p:grpSp>
      <p:sp>
        <p:nvSpPr>
          <p:cNvPr id="7" name="TextBox 3">
            <a:extLst>
              <a:ext uri="{FF2B5EF4-FFF2-40B4-BE49-F238E27FC236}">
                <a16:creationId xmlns:a16="http://schemas.microsoft.com/office/drawing/2014/main" id="{4819FDF8-C4CD-4925-8A5C-2D55C5397CCF}"/>
              </a:ext>
            </a:extLst>
          </p:cNvPr>
          <p:cNvSpPr txBox="1"/>
          <p:nvPr/>
        </p:nvSpPr>
        <p:spPr>
          <a:xfrm>
            <a:off x="5108531" y="5139664"/>
            <a:ext cx="5771366" cy="544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إعداد: أ/عبدالعزيز الشريف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FA9FAEEE-AC52-4779-B2EA-B93B2EAD48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A1A4B85-C669-4DDB-BE02-0B482167D95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B72BC837-C3A6-4102-A15A-7D5848C57F02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9CC6502-52A4-4B7E-AEC1-4461D9DAEE12}"/>
              </a:ext>
            </a:extLst>
          </p:cNvPr>
          <p:cNvSpPr txBox="1"/>
          <p:nvPr/>
        </p:nvSpPr>
        <p:spPr>
          <a:xfrm>
            <a:off x="9202201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1A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9AFDF395-1C53-43C7-9747-1836252A1E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095519A-FD00-4E03-A588-21225117B6C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534" t="67856" r="4945" b="6477"/>
          <a:stretch/>
        </p:blipFill>
        <p:spPr>
          <a:xfrm>
            <a:off x="6019546" y="2720133"/>
            <a:ext cx="2903438" cy="447181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4B29BBA-3DFA-4BB7-BBC8-7DEC3933A9F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90" t="38930" r="4075" b="30907"/>
          <a:stretch/>
        </p:blipFill>
        <p:spPr>
          <a:xfrm>
            <a:off x="2125410" y="836743"/>
            <a:ext cx="5636965" cy="400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592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FA9FAEEE-AC52-4779-B2EA-B93B2EAD48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A1A4B85-C669-4DDB-BE02-0B482167D95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B72BC837-C3A6-4102-A15A-7D5848C57F02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9CC6502-52A4-4B7E-AEC1-4461D9DAEE12}"/>
              </a:ext>
            </a:extLst>
          </p:cNvPr>
          <p:cNvSpPr txBox="1"/>
          <p:nvPr/>
        </p:nvSpPr>
        <p:spPr>
          <a:xfrm>
            <a:off x="9202201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1</a:t>
            </a:r>
            <a:r>
              <a:rPr lang="en-US" sz="3200" b="1" dirty="0">
                <a:solidFill>
                  <a:prstClr val="black"/>
                </a:solidFill>
                <a:latin typeface="Calibri"/>
                <a:cs typeface="AF_Taif Normal" pitchFamily="2" charset="-78"/>
              </a:rPr>
              <a:t>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9AFDF395-1C53-43C7-9747-1836252A1E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37D5916-0E36-43EF-9896-6BAECE873E3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90" t="38930" r="4075" b="30907"/>
          <a:stretch/>
        </p:blipFill>
        <p:spPr>
          <a:xfrm>
            <a:off x="2146279" y="822525"/>
            <a:ext cx="5675177" cy="40366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0F312EA-DC11-4860-B21C-287ED02DD55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56" t="68600" r="48152" b="6848"/>
          <a:stretch/>
        </p:blipFill>
        <p:spPr>
          <a:xfrm>
            <a:off x="6296858" y="2768351"/>
            <a:ext cx="2741917" cy="3977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2558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BD56651C-2ABB-45F7-BD3A-2ADA3DD5FA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4" t="76374" r="39270" b="1592"/>
          <a:stretch/>
        </p:blipFill>
        <p:spPr>
          <a:xfrm>
            <a:off x="7256796" y="95371"/>
            <a:ext cx="2393678" cy="2018826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00B4E214-09D2-46EC-839F-CE7E903162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18451" y="2641360"/>
            <a:ext cx="5984589" cy="110552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F0A991-F8E9-415D-89C7-19CBDFA062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7083F1AF-2E5F-41AC-8DF5-FFDF5F4CFBD0}"/>
              </a:ext>
            </a:extLst>
          </p:cNvPr>
          <p:cNvSpPr txBox="1"/>
          <p:nvPr/>
        </p:nvSpPr>
        <p:spPr>
          <a:xfrm>
            <a:off x="6615252" y="746927"/>
            <a:ext cx="405440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F1EB3B1-6DCA-4C00-8937-2FAC9051D8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8" r="81299" b="38826"/>
          <a:stretch/>
        </p:blipFill>
        <p:spPr>
          <a:xfrm>
            <a:off x="221598" y="4925683"/>
            <a:ext cx="2280062" cy="193231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CF2CF6B-D734-4AAA-AEFF-ABBDE9C865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0" t="3362" r="3039" b="50124"/>
          <a:stretch/>
        </p:blipFill>
        <p:spPr>
          <a:xfrm>
            <a:off x="4045399" y="2588925"/>
            <a:ext cx="5562262" cy="1292986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4AB84B29-F86E-4EA9-AE0B-33CA469145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202018" y="4518306"/>
            <a:ext cx="2722900" cy="104760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AEFEC90-6CD9-4508-9AD5-DDBF07BD68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104" t="53486" r="6866" b="10675"/>
          <a:stretch/>
        </p:blipFill>
        <p:spPr>
          <a:xfrm>
            <a:off x="6531240" y="4518307"/>
            <a:ext cx="2498036" cy="12425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571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9531D6F4-AAAD-47F4-B7D1-724A673D27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124ADC-7D59-4E6E-9E3F-4DB54D1F62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682308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24703F40-2EA7-4E9E-BD15-176185210442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FDA268-5A17-484F-8A17-7F238C7C946E}"/>
              </a:ext>
            </a:extLst>
          </p:cNvPr>
          <p:cNvSpPr txBox="1"/>
          <p:nvPr/>
        </p:nvSpPr>
        <p:spPr>
          <a:xfrm>
            <a:off x="908893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1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25D73A33-5B80-4500-A1C7-0BBA6A6004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89F2CDA2-BD19-4A2C-A03C-1AF2A4EA24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0" t="3362" r="3039" b="50124"/>
          <a:stretch/>
        </p:blipFill>
        <p:spPr>
          <a:xfrm>
            <a:off x="3365018" y="709627"/>
            <a:ext cx="4438372" cy="103173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A45F6472-E0FD-4EE3-B745-707B5EFF254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104" t="53486" r="6866" b="10675"/>
          <a:stretch/>
        </p:blipFill>
        <p:spPr>
          <a:xfrm>
            <a:off x="7096341" y="2329099"/>
            <a:ext cx="1912143" cy="9511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3121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5F0A991-F8E9-415D-89C7-19CBDFA06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78981BE-9400-4BD6-8BBC-9DF1A247BA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3" t="-2323" r="26922" b="57013"/>
          <a:stretch/>
        </p:blipFill>
        <p:spPr>
          <a:xfrm rot="20998450">
            <a:off x="1722699" y="767502"/>
            <a:ext cx="2405511" cy="339822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290BFD1-CBB3-48E1-9F54-AEA0DD1477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179" t="13098" r="23451" b="53433"/>
          <a:stretch/>
        </p:blipFill>
        <p:spPr>
          <a:xfrm>
            <a:off x="2437625" y="3916561"/>
            <a:ext cx="8309112" cy="1080184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  <a:prstDash val="dashDot"/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73AFCF3-FC99-4CC1-AF2D-37E9118341E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6" b="46977"/>
          <a:stretch/>
        </p:blipFill>
        <p:spPr>
          <a:xfrm>
            <a:off x="-141726" y="4456653"/>
            <a:ext cx="3173978" cy="2463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CAB3B50-B2FF-47EC-A7E9-9E4F7AA3FB2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8098" t="18247" r="3469" b="5947"/>
          <a:stretch/>
        </p:blipFill>
        <p:spPr>
          <a:xfrm rot="20992904">
            <a:off x="2066018" y="1756332"/>
            <a:ext cx="1932467" cy="2068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806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18D01331-773E-4BE6-A059-FC36BFAE4B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6" t="54663" r="11036" b="25152"/>
          <a:stretch/>
        </p:blipFill>
        <p:spPr>
          <a:xfrm>
            <a:off x="3119273" y="345527"/>
            <a:ext cx="5953453" cy="1384300"/>
          </a:xfrm>
          <a:prstGeom prst="rect">
            <a:avLst/>
          </a:prstGeom>
        </p:spPr>
      </p:pic>
      <p:sp>
        <p:nvSpPr>
          <p:cNvPr id="26" name="TextBox 3">
            <a:extLst>
              <a:ext uri="{FF2B5EF4-FFF2-40B4-BE49-F238E27FC236}">
                <a16:creationId xmlns:a16="http://schemas.microsoft.com/office/drawing/2014/main" id="{D29FA35C-5703-4C19-8445-6015ECBB70F4}"/>
              </a:ext>
            </a:extLst>
          </p:cNvPr>
          <p:cNvSpPr txBox="1"/>
          <p:nvPr/>
        </p:nvSpPr>
        <p:spPr>
          <a:xfrm>
            <a:off x="3948046" y="784388"/>
            <a:ext cx="3909821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تركيب دالتين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4EAA7409-04EA-4AF8-935D-0A315C9C4C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0754252-8B30-4486-A5D5-10511E3196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t="75162" r="54022" b="8542"/>
          <a:stretch/>
        </p:blipFill>
        <p:spPr>
          <a:xfrm rot="10800000">
            <a:off x="8549509" y="1667018"/>
            <a:ext cx="2717270" cy="827195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ED1445FC-2BA5-44F3-9249-A44BF89CF5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67" b="66247"/>
          <a:stretch/>
        </p:blipFill>
        <p:spPr>
          <a:xfrm>
            <a:off x="10283506" y="1717817"/>
            <a:ext cx="571643" cy="573022"/>
          </a:xfrm>
          <a:prstGeom prst="rect">
            <a:avLst/>
          </a:prstGeom>
        </p:spPr>
      </p:pic>
      <p:sp>
        <p:nvSpPr>
          <p:cNvPr id="39" name="TextBox 15">
            <a:extLst>
              <a:ext uri="{FF2B5EF4-FFF2-40B4-BE49-F238E27FC236}">
                <a16:creationId xmlns:a16="http://schemas.microsoft.com/office/drawing/2014/main" id="{6F1D5E2D-066E-4D54-8B93-77C1A1DEFC9E}"/>
              </a:ext>
            </a:extLst>
          </p:cNvPr>
          <p:cNvSpPr txBox="1"/>
          <p:nvPr/>
        </p:nvSpPr>
        <p:spPr>
          <a:xfrm>
            <a:off x="8612670" y="1859952"/>
            <a:ext cx="167083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مفهوم أساسي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FF45E51-B557-4351-AD3E-265FE110454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3408" t="85181" r="1135" b="1998"/>
          <a:stretch/>
        </p:blipFill>
        <p:spPr>
          <a:xfrm>
            <a:off x="2908091" y="5412553"/>
            <a:ext cx="7375415" cy="52627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F16D2F77-8484-4183-B12A-163C7D990AA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14" t="18870" r="3923" b="23212"/>
          <a:stretch/>
        </p:blipFill>
        <p:spPr>
          <a:xfrm>
            <a:off x="2114717" y="2978924"/>
            <a:ext cx="8336057" cy="2212058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  <a:prstDash val="dashDot"/>
          </a:ln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764C424-38E3-464A-AF78-AEDE0CA0E1D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9" t="26377" b="50000"/>
          <a:stretch/>
        </p:blipFill>
        <p:spPr>
          <a:xfrm>
            <a:off x="238084" y="4830417"/>
            <a:ext cx="2473635" cy="2207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9322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>
            <a:extLst>
              <a:ext uri="{FF2B5EF4-FFF2-40B4-BE49-F238E27FC236}">
                <a16:creationId xmlns:a16="http://schemas.microsoft.com/office/drawing/2014/main" id="{044504AA-05CD-4D64-9C4F-FF842FC2C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18824" y="5977404"/>
            <a:ext cx="2525375" cy="597754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9A56FAF-E9CB-410A-BBAF-2EF87BD982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0" t="30013" r="16929" b="52660"/>
          <a:stretch/>
        </p:blipFill>
        <p:spPr>
          <a:xfrm>
            <a:off x="4307482" y="978382"/>
            <a:ext cx="1979668" cy="1364470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57C94647-400D-4EC7-9D6C-A24ACD5E7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0" y="4316467"/>
            <a:ext cx="2748200" cy="597754"/>
          </a:xfrm>
          <a:prstGeom prst="rect">
            <a:avLst/>
          </a:prstGeom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6884D152-B935-4812-B299-57EEDA44B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88215" y="5137777"/>
            <a:ext cx="2525375" cy="549288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76CFC1AE-DF35-4C5B-B268-8526ADE92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03152" y="2701044"/>
            <a:ext cx="6639187" cy="716440"/>
          </a:xfrm>
          <a:prstGeom prst="rect">
            <a:avLst/>
          </a:prstGeom>
        </p:spPr>
      </p:pic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3B6AEDD9-DCA7-44CA-9638-706EB2E50D2F}"/>
              </a:ext>
            </a:extLst>
          </p:cNvPr>
          <p:cNvSpPr/>
          <p:nvPr/>
        </p:nvSpPr>
        <p:spPr>
          <a:xfrm rot="10800000">
            <a:off x="6664411" y="1249722"/>
            <a:ext cx="3840480" cy="56388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4192350" y="1252488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288215" y="1314599"/>
            <a:ext cx="459287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تركيب دالتين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F060A1A9-D5E5-4DA9-A538-653F4F5C018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3" t="-2323" r="26922" b="57013"/>
          <a:stretch/>
        </p:blipFill>
        <p:spPr>
          <a:xfrm>
            <a:off x="9585885" y="2501763"/>
            <a:ext cx="2081970" cy="389171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DD95B76-31D5-4F98-97DE-D6673702115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1548" r="1858" b="8293"/>
          <a:stretch/>
        </p:blipFill>
        <p:spPr>
          <a:xfrm>
            <a:off x="9814674" y="3607607"/>
            <a:ext cx="1671736" cy="2408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3613CCC-4C44-40F7-901F-E66DF7A91C5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26" t="19169" r="32727" b="71604"/>
          <a:stretch/>
        </p:blipFill>
        <p:spPr>
          <a:xfrm>
            <a:off x="6626463" y="4447618"/>
            <a:ext cx="1848877" cy="63279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6A42EC55-1526-4002-93EB-E05F13A9ED2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90" t="10045" r="31278" b="80383"/>
          <a:stretch/>
        </p:blipFill>
        <p:spPr>
          <a:xfrm>
            <a:off x="2503152" y="2761029"/>
            <a:ext cx="6798226" cy="65645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2AC2DC4F-602A-469E-AAF0-2F62317752F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27" t="72509" r="32727" b="18263"/>
          <a:stretch/>
        </p:blipFill>
        <p:spPr>
          <a:xfrm>
            <a:off x="6664411" y="5137777"/>
            <a:ext cx="1848877" cy="63279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5DA067C-D842-41BC-A272-2CA623C3450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5200" y="5977404"/>
            <a:ext cx="2209800" cy="657225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56867859-9057-45F0-BFF3-7789CDE9BB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9" t="53293" b="15673"/>
          <a:stretch/>
        </p:blipFill>
        <p:spPr>
          <a:xfrm>
            <a:off x="440407" y="4729676"/>
            <a:ext cx="2422627" cy="21283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7382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FA35C4CE-DB7F-4131-8AAF-1C6C6AEA2B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B032DF3-5E5B-424D-BF55-50A3BC2EDD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E35B7F6A-833F-41E2-AB62-7F3BCEEF25F3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078B0ED-DE0B-4F42-BC20-7943A3DCDBB2}"/>
              </a:ext>
            </a:extLst>
          </p:cNvPr>
          <p:cNvSpPr txBox="1"/>
          <p:nvPr/>
        </p:nvSpPr>
        <p:spPr>
          <a:xfrm>
            <a:off x="906418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a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7677C20-A84A-40A5-BDF8-1F81DE98555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26" t="19169" r="32727" b="71604"/>
          <a:stretch/>
        </p:blipFill>
        <p:spPr>
          <a:xfrm>
            <a:off x="7043294" y="2261816"/>
            <a:ext cx="1848877" cy="63279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9680D94-259B-4EB3-A652-2C4700A0788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90" t="10045" r="31278" b="80383"/>
          <a:stretch/>
        </p:blipFill>
        <p:spPr>
          <a:xfrm>
            <a:off x="2793631" y="840602"/>
            <a:ext cx="4958591" cy="47881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2615CDA-EE4C-48E7-AFB1-53E82E78DA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2312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FA35C4CE-DB7F-4131-8AAF-1C6C6AEA2B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B032DF3-5E5B-424D-BF55-50A3BC2EDD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E35B7F6A-833F-41E2-AB62-7F3BCEEF25F3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078B0ED-DE0B-4F42-BC20-7943A3DCDBB2}"/>
              </a:ext>
            </a:extLst>
          </p:cNvPr>
          <p:cNvSpPr txBox="1"/>
          <p:nvPr/>
        </p:nvSpPr>
        <p:spPr>
          <a:xfrm>
            <a:off x="906418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23AB48B0-4DCA-40E0-9EA3-ED0E2FFBF6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90" t="10045" r="31278" b="80383"/>
          <a:stretch/>
        </p:blipFill>
        <p:spPr>
          <a:xfrm>
            <a:off x="2487767" y="836180"/>
            <a:ext cx="5282791" cy="51012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DDB79EF-5DBA-4C02-A06E-474CA9B57E3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27" t="72509" r="32727" b="18263"/>
          <a:stretch/>
        </p:blipFill>
        <p:spPr>
          <a:xfrm>
            <a:off x="6982406" y="2077413"/>
            <a:ext cx="1848877" cy="63279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D2CF30B-F5F3-4462-B4CE-C55D28C8E5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7929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FA35C4CE-DB7F-4131-8AAF-1C6C6AEA2B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B032DF3-5E5B-424D-BF55-50A3BC2EDD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E35B7F6A-833F-41E2-AB62-7F3BCEEF25F3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078B0ED-DE0B-4F42-BC20-7943A3DCDBB2}"/>
              </a:ext>
            </a:extLst>
          </p:cNvPr>
          <p:cNvSpPr txBox="1"/>
          <p:nvPr/>
        </p:nvSpPr>
        <p:spPr>
          <a:xfrm>
            <a:off x="906418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c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23AB48B0-4DCA-40E0-9EA3-ED0E2FFBF6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90" t="10045" r="31278" b="80383"/>
          <a:stretch/>
        </p:blipFill>
        <p:spPr>
          <a:xfrm>
            <a:off x="2202493" y="778124"/>
            <a:ext cx="5583404" cy="53914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D2CF30B-F5F3-4462-B4CE-C55D28C8E5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9D6926A-6F18-4CE1-8785-D2101C95D6C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3184" y="2175578"/>
            <a:ext cx="2209800" cy="657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636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5668">
            <a:off x="1686487" y="6372414"/>
            <a:ext cx="146241" cy="146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5668">
            <a:off x="636052" y="6126026"/>
            <a:ext cx="252550" cy="2525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15668">
            <a:off x="1347586" y="5967557"/>
            <a:ext cx="90204" cy="9020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830487">
            <a:off x="2577845" y="291299"/>
            <a:ext cx="735497" cy="46670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5668">
            <a:off x="2872472" y="1076396"/>
            <a:ext cx="146241" cy="1462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15668">
            <a:off x="3321620" y="812965"/>
            <a:ext cx="90204" cy="90204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D5B3620-0CCF-4245-9E6B-62B9244F51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132013">
            <a:off x="689244" y="5250166"/>
            <a:ext cx="499317" cy="715916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71DB17B7-015E-41FC-AC15-B4B91E0357CD}"/>
              </a:ext>
            </a:extLst>
          </p:cNvPr>
          <p:cNvSpPr/>
          <p:nvPr/>
        </p:nvSpPr>
        <p:spPr>
          <a:xfrm>
            <a:off x="8029479" y="1956884"/>
            <a:ext cx="3166897" cy="544530"/>
          </a:xfrm>
          <a:prstGeom prst="rect">
            <a:avLst/>
          </a:prstGeom>
          <a:noFill/>
          <a:ln>
            <a:solidFill>
              <a:srgbClr val="D18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خطط انسيابي: إدخال يدوي 10">
            <a:extLst>
              <a:ext uri="{FF2B5EF4-FFF2-40B4-BE49-F238E27FC236}">
                <a16:creationId xmlns:a16="http://schemas.microsoft.com/office/drawing/2014/main" id="{85FEDEB1-FF99-4FD7-AC7E-1F95AE3BBCB5}"/>
              </a:ext>
            </a:extLst>
          </p:cNvPr>
          <p:cNvSpPr/>
          <p:nvPr/>
        </p:nvSpPr>
        <p:spPr>
          <a:xfrm rot="5400000">
            <a:off x="8092352" y="1616612"/>
            <a:ext cx="544532" cy="773018"/>
          </a:xfrm>
          <a:prstGeom prst="flowChartManualInpu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 79">
            <a:extLst>
              <a:ext uri="{FF2B5EF4-FFF2-40B4-BE49-F238E27FC236}">
                <a16:creationId xmlns:a16="http://schemas.microsoft.com/office/drawing/2014/main" id="{34E4F4CF-04CA-44C6-A65B-0AB2F26D1B71}"/>
              </a:ext>
            </a:extLst>
          </p:cNvPr>
          <p:cNvSpPr/>
          <p:nvPr/>
        </p:nvSpPr>
        <p:spPr>
          <a:xfrm>
            <a:off x="4552940" y="1956884"/>
            <a:ext cx="3166897" cy="544530"/>
          </a:xfrm>
          <a:prstGeom prst="rect">
            <a:avLst/>
          </a:prstGeom>
          <a:noFill/>
          <a:ln>
            <a:solidFill>
              <a:srgbClr val="D18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خطط انسيابي: إدخال يدوي 80">
            <a:extLst>
              <a:ext uri="{FF2B5EF4-FFF2-40B4-BE49-F238E27FC236}">
                <a16:creationId xmlns:a16="http://schemas.microsoft.com/office/drawing/2014/main" id="{AB6AF445-0B46-42DB-8925-3DB12DA029AE}"/>
              </a:ext>
            </a:extLst>
          </p:cNvPr>
          <p:cNvSpPr/>
          <p:nvPr/>
        </p:nvSpPr>
        <p:spPr>
          <a:xfrm rot="5400000">
            <a:off x="4615813" y="1616612"/>
            <a:ext cx="544532" cy="773018"/>
          </a:xfrm>
          <a:prstGeom prst="flowChartManualInpu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 81">
            <a:extLst>
              <a:ext uri="{FF2B5EF4-FFF2-40B4-BE49-F238E27FC236}">
                <a16:creationId xmlns:a16="http://schemas.microsoft.com/office/drawing/2014/main" id="{5634813E-3C21-4ABA-8151-3E4373F87659}"/>
              </a:ext>
            </a:extLst>
          </p:cNvPr>
          <p:cNvSpPr/>
          <p:nvPr/>
        </p:nvSpPr>
        <p:spPr>
          <a:xfrm>
            <a:off x="1076401" y="1956884"/>
            <a:ext cx="3166897" cy="544530"/>
          </a:xfrm>
          <a:prstGeom prst="rect">
            <a:avLst/>
          </a:prstGeom>
          <a:noFill/>
          <a:ln>
            <a:solidFill>
              <a:srgbClr val="D18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خطط انسيابي: إدخال يدوي 82">
            <a:extLst>
              <a:ext uri="{FF2B5EF4-FFF2-40B4-BE49-F238E27FC236}">
                <a16:creationId xmlns:a16="http://schemas.microsoft.com/office/drawing/2014/main" id="{7F256CBE-1C0E-42B0-869D-0E34848ED071}"/>
              </a:ext>
            </a:extLst>
          </p:cNvPr>
          <p:cNvSpPr/>
          <p:nvPr/>
        </p:nvSpPr>
        <p:spPr>
          <a:xfrm rot="5400000">
            <a:off x="1139274" y="1616612"/>
            <a:ext cx="544532" cy="773018"/>
          </a:xfrm>
          <a:prstGeom prst="flowChartManualInpu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سداسي 12">
            <a:extLst>
              <a:ext uri="{FF2B5EF4-FFF2-40B4-BE49-F238E27FC236}">
                <a16:creationId xmlns:a16="http://schemas.microsoft.com/office/drawing/2014/main" id="{83BABA21-7D98-425A-ABCF-513148953C4A}"/>
              </a:ext>
            </a:extLst>
          </p:cNvPr>
          <p:cNvSpPr/>
          <p:nvPr/>
        </p:nvSpPr>
        <p:spPr>
          <a:xfrm>
            <a:off x="1813642" y="3361963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سداسي 83">
            <a:extLst>
              <a:ext uri="{FF2B5EF4-FFF2-40B4-BE49-F238E27FC236}">
                <a16:creationId xmlns:a16="http://schemas.microsoft.com/office/drawing/2014/main" id="{A526F175-1E14-412C-9930-75EA7EDB5A9B}"/>
              </a:ext>
            </a:extLst>
          </p:cNvPr>
          <p:cNvSpPr/>
          <p:nvPr/>
        </p:nvSpPr>
        <p:spPr>
          <a:xfrm>
            <a:off x="3834076" y="4361080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سداسي 84">
            <a:extLst>
              <a:ext uri="{FF2B5EF4-FFF2-40B4-BE49-F238E27FC236}">
                <a16:creationId xmlns:a16="http://schemas.microsoft.com/office/drawing/2014/main" id="{98786156-22AF-415B-B6DC-12BC5ED19869}"/>
              </a:ext>
            </a:extLst>
          </p:cNvPr>
          <p:cNvSpPr/>
          <p:nvPr/>
        </p:nvSpPr>
        <p:spPr>
          <a:xfrm>
            <a:off x="5854510" y="3311136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سداسي 85">
            <a:extLst>
              <a:ext uri="{FF2B5EF4-FFF2-40B4-BE49-F238E27FC236}">
                <a16:creationId xmlns:a16="http://schemas.microsoft.com/office/drawing/2014/main" id="{97793EAD-7401-44DA-BDF6-BA97803FF2FA}"/>
              </a:ext>
            </a:extLst>
          </p:cNvPr>
          <p:cNvSpPr/>
          <p:nvPr/>
        </p:nvSpPr>
        <p:spPr>
          <a:xfrm>
            <a:off x="7826731" y="4392088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F28AC5D-7ACA-4941-9F69-4579EA9AB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425" y="2863387"/>
            <a:ext cx="1924674" cy="9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049403F-13FD-43E9-A5B5-2C56D75E25B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" t="44644" r="48793" b="33852"/>
          <a:stretch/>
        </p:blipFill>
        <p:spPr>
          <a:xfrm>
            <a:off x="3997181" y="4474093"/>
            <a:ext cx="2578216" cy="1772208"/>
          </a:xfrm>
          <a:prstGeom prst="rect">
            <a:avLst/>
          </a:prstGeom>
        </p:spPr>
      </p:pic>
      <p:pic>
        <p:nvPicPr>
          <p:cNvPr id="88" name="صورة 87">
            <a:extLst>
              <a:ext uri="{FF2B5EF4-FFF2-40B4-BE49-F238E27FC236}">
                <a16:creationId xmlns:a16="http://schemas.microsoft.com/office/drawing/2014/main" id="{98D2EF68-844F-4954-958D-216CF4206DC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3" t="44587" r="9215" b="33908"/>
          <a:stretch/>
        </p:blipFill>
        <p:spPr>
          <a:xfrm>
            <a:off x="5798534" y="3424149"/>
            <a:ext cx="2164028" cy="1772208"/>
          </a:xfrm>
          <a:prstGeom prst="rect">
            <a:avLst/>
          </a:prstGeom>
        </p:spPr>
      </p:pic>
      <p:pic>
        <p:nvPicPr>
          <p:cNvPr id="89" name="صورة 88">
            <a:extLst>
              <a:ext uri="{FF2B5EF4-FFF2-40B4-BE49-F238E27FC236}">
                <a16:creationId xmlns:a16="http://schemas.microsoft.com/office/drawing/2014/main" id="{FE69C22B-4188-471F-8F38-7FCF2D5BD54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18137" r="61267" b="62241"/>
          <a:stretch/>
        </p:blipFill>
        <p:spPr>
          <a:xfrm>
            <a:off x="1465248" y="3311136"/>
            <a:ext cx="2305209" cy="1722519"/>
          </a:xfrm>
          <a:prstGeom prst="rect">
            <a:avLst/>
          </a:prstGeom>
        </p:spPr>
      </p:pic>
      <p:pic>
        <p:nvPicPr>
          <p:cNvPr id="90" name="صورة 89">
            <a:extLst>
              <a:ext uri="{FF2B5EF4-FFF2-40B4-BE49-F238E27FC236}">
                <a16:creationId xmlns:a16="http://schemas.microsoft.com/office/drawing/2014/main" id="{6F8B5EFB-7EA2-4094-8709-80736DF2E75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2" t="15914" r="5226" b="63521"/>
          <a:stretch/>
        </p:blipFill>
        <p:spPr>
          <a:xfrm>
            <a:off x="7623930" y="4166061"/>
            <a:ext cx="2649485" cy="1807725"/>
          </a:xfrm>
          <a:prstGeom prst="rect">
            <a:avLst/>
          </a:prstGeom>
        </p:spPr>
      </p:pic>
      <p:pic>
        <p:nvPicPr>
          <p:cNvPr id="92" name="Picture 6">
            <a:extLst>
              <a:ext uri="{FF2B5EF4-FFF2-40B4-BE49-F238E27FC236}">
                <a16:creationId xmlns:a16="http://schemas.microsoft.com/office/drawing/2014/main" id="{FE6BD574-A965-4876-B22E-F361957896D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8174980" y="3554218"/>
            <a:ext cx="1665681" cy="544530"/>
          </a:xfrm>
          <a:prstGeom prst="rect">
            <a:avLst/>
          </a:prstGeom>
        </p:spPr>
      </p:pic>
      <p:sp>
        <p:nvSpPr>
          <p:cNvPr id="91" name="مربع نص 90">
            <a:extLst>
              <a:ext uri="{FF2B5EF4-FFF2-40B4-BE49-F238E27FC236}">
                <a16:creationId xmlns:a16="http://schemas.microsoft.com/office/drawing/2014/main" id="{39CE3DDB-0DE4-43E8-B74D-DD78EEA64344}"/>
              </a:ext>
            </a:extLst>
          </p:cNvPr>
          <p:cNvSpPr txBox="1"/>
          <p:nvPr/>
        </p:nvSpPr>
        <p:spPr>
          <a:xfrm>
            <a:off x="8178157" y="3666249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الالتزام بارتداء الكمامة</a:t>
            </a:r>
          </a:p>
        </p:txBody>
      </p:sp>
      <p:pic>
        <p:nvPicPr>
          <p:cNvPr id="93" name="Picture 6">
            <a:extLst>
              <a:ext uri="{FF2B5EF4-FFF2-40B4-BE49-F238E27FC236}">
                <a16:creationId xmlns:a16="http://schemas.microsoft.com/office/drawing/2014/main" id="{6442A2E8-EB8E-4CD7-80B5-5954E06E81F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214988" y="5527491"/>
            <a:ext cx="1665681" cy="544530"/>
          </a:xfrm>
          <a:prstGeom prst="rect">
            <a:avLst/>
          </a:prstGeom>
        </p:spPr>
      </p:pic>
      <p:sp>
        <p:nvSpPr>
          <p:cNvPr id="94" name="مربع نص 93">
            <a:extLst>
              <a:ext uri="{FF2B5EF4-FFF2-40B4-BE49-F238E27FC236}">
                <a16:creationId xmlns:a16="http://schemas.microsoft.com/office/drawing/2014/main" id="{BC2A4457-B032-4B6D-BDF1-C0D28021236A}"/>
              </a:ext>
            </a:extLst>
          </p:cNvPr>
          <p:cNvSpPr txBox="1"/>
          <p:nvPr/>
        </p:nvSpPr>
        <p:spPr>
          <a:xfrm>
            <a:off x="5923428" y="5642217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عدم المصافحة</a:t>
            </a:r>
          </a:p>
        </p:txBody>
      </p:sp>
      <p:pic>
        <p:nvPicPr>
          <p:cNvPr id="95" name="Picture 6">
            <a:extLst>
              <a:ext uri="{FF2B5EF4-FFF2-40B4-BE49-F238E27FC236}">
                <a16:creationId xmlns:a16="http://schemas.microsoft.com/office/drawing/2014/main" id="{909D1E99-816E-4F71-A369-6F441F7F774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151894" y="3546796"/>
            <a:ext cx="1665681" cy="544530"/>
          </a:xfrm>
          <a:prstGeom prst="rect">
            <a:avLst/>
          </a:prstGeom>
        </p:spPr>
      </p:pic>
      <p:sp>
        <p:nvSpPr>
          <p:cNvPr id="96" name="مربع نص 95">
            <a:extLst>
              <a:ext uri="{FF2B5EF4-FFF2-40B4-BE49-F238E27FC236}">
                <a16:creationId xmlns:a16="http://schemas.microsoft.com/office/drawing/2014/main" id="{AA7CD45D-4F0F-4C25-8D4E-8FD12EC383BF}"/>
              </a:ext>
            </a:extLst>
          </p:cNvPr>
          <p:cNvSpPr txBox="1"/>
          <p:nvPr/>
        </p:nvSpPr>
        <p:spPr>
          <a:xfrm>
            <a:off x="3835778" y="3641817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غسل اليدين</a:t>
            </a:r>
          </a:p>
        </p:txBody>
      </p:sp>
      <p:pic>
        <p:nvPicPr>
          <p:cNvPr id="97" name="Picture 6">
            <a:extLst>
              <a:ext uri="{FF2B5EF4-FFF2-40B4-BE49-F238E27FC236}">
                <a16:creationId xmlns:a16="http://schemas.microsoft.com/office/drawing/2014/main" id="{49049C78-FA06-4040-97ED-12FFC036048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2152029" y="5588213"/>
            <a:ext cx="1665681" cy="544530"/>
          </a:xfrm>
          <a:prstGeom prst="rect">
            <a:avLst/>
          </a:prstGeom>
        </p:spPr>
      </p:pic>
      <p:sp>
        <p:nvSpPr>
          <p:cNvPr id="98" name="مربع نص 97">
            <a:extLst>
              <a:ext uri="{FF2B5EF4-FFF2-40B4-BE49-F238E27FC236}">
                <a16:creationId xmlns:a16="http://schemas.microsoft.com/office/drawing/2014/main" id="{055FAE2E-1E8A-4084-8C75-FFA885759F8C}"/>
              </a:ext>
            </a:extLst>
          </p:cNvPr>
          <p:cNvSpPr txBox="1"/>
          <p:nvPr/>
        </p:nvSpPr>
        <p:spPr>
          <a:xfrm>
            <a:off x="1975382" y="5702689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التباعد الاجتماعي</a:t>
            </a:r>
          </a:p>
        </p:txBody>
      </p:sp>
      <p:sp>
        <p:nvSpPr>
          <p:cNvPr id="99" name="TextBox 5">
            <a:extLst>
              <a:ext uri="{FF2B5EF4-FFF2-40B4-BE49-F238E27FC236}">
                <a16:creationId xmlns:a16="http://schemas.microsoft.com/office/drawing/2014/main" id="{5DABCFD6-9F19-43B5-99CE-B4A07E36AD72}"/>
              </a:ext>
            </a:extLst>
          </p:cNvPr>
          <p:cNvSpPr txBox="1"/>
          <p:nvPr/>
        </p:nvSpPr>
        <p:spPr>
          <a:xfrm>
            <a:off x="10007339" y="1956884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التاريخ: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100" name="TextBox 5">
            <a:extLst>
              <a:ext uri="{FF2B5EF4-FFF2-40B4-BE49-F238E27FC236}">
                <a16:creationId xmlns:a16="http://schemas.microsoft.com/office/drawing/2014/main" id="{1C8136BE-1300-4F13-846F-71C38F2C00F8}"/>
              </a:ext>
            </a:extLst>
          </p:cNvPr>
          <p:cNvSpPr txBox="1"/>
          <p:nvPr/>
        </p:nvSpPr>
        <p:spPr>
          <a:xfrm>
            <a:off x="6505340" y="1956884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اليوم: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101" name="TextBox 5">
            <a:extLst>
              <a:ext uri="{FF2B5EF4-FFF2-40B4-BE49-F238E27FC236}">
                <a16:creationId xmlns:a16="http://schemas.microsoft.com/office/drawing/2014/main" id="{5DABA988-6EB3-46EC-816A-8052933DFB70}"/>
              </a:ext>
            </a:extLst>
          </p:cNvPr>
          <p:cNvSpPr txBox="1"/>
          <p:nvPr/>
        </p:nvSpPr>
        <p:spPr>
          <a:xfrm>
            <a:off x="3059514" y="1977701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المادة: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5317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8ADB416B-38BE-4106-8DE4-0BDBCA5A6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984594" y="4476232"/>
            <a:ext cx="5264194" cy="500724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3DD32509-C7BA-41F3-A01A-9FAA58B69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62654" y="3439851"/>
            <a:ext cx="5186134" cy="500724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8014EC3D-AEFA-4DF0-B3B0-D2B4FD433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798956" y="2335578"/>
            <a:ext cx="7297432" cy="50072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AFC58ED-B272-4CE1-964A-D5CB6EC323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F88F7D9-EDFC-4F00-B90A-2AB1883C96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588" t="59571" r="4770" b="10206"/>
          <a:stretch/>
        </p:blipFill>
        <p:spPr>
          <a:xfrm>
            <a:off x="5062654" y="3429000"/>
            <a:ext cx="4772722" cy="75710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91F844D-1988-4B11-A665-75C282EFA8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877" t="32260" r="5327" b="37516"/>
          <a:stretch/>
        </p:blipFill>
        <p:spPr>
          <a:xfrm>
            <a:off x="2798956" y="2192390"/>
            <a:ext cx="6958361" cy="75710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84D9CEC-8D5A-4960-B7E2-F99A07314C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70" t="59571" r="55588" b="10206"/>
          <a:stretch/>
        </p:blipFill>
        <p:spPr>
          <a:xfrm>
            <a:off x="4984594" y="4366447"/>
            <a:ext cx="4772723" cy="75710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D073493-3F31-47A0-979D-A13D7818472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9" t="38551" r="67962" b="35942"/>
          <a:stretch/>
        </p:blipFill>
        <p:spPr>
          <a:xfrm>
            <a:off x="123569" y="4878994"/>
            <a:ext cx="1874196" cy="2147971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00E5DBCE-E509-4A92-825E-0E63D41D89E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0" t="31167" r="29875" b="42330"/>
          <a:stretch/>
        </p:blipFill>
        <p:spPr>
          <a:xfrm>
            <a:off x="7327369" y="574313"/>
            <a:ext cx="2947438" cy="1808922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373604A6-6545-4487-97A6-EB4B0B8B7E0E}"/>
              </a:ext>
            </a:extLst>
          </p:cNvPr>
          <p:cNvSpPr txBox="1"/>
          <p:nvPr/>
        </p:nvSpPr>
        <p:spPr>
          <a:xfrm>
            <a:off x="6579450" y="1045731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4225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1731DAD2-8ACD-4F61-AC0D-96A31A1BBE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5FCB866-896E-4F82-B3E7-47E0D67F079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FC4C4D92-9B23-4CA4-B19D-4A61AB3BE3A5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0D3553B-6D82-439E-8C88-73893FD4E1FE}"/>
              </a:ext>
            </a:extLst>
          </p:cNvPr>
          <p:cNvSpPr txBox="1"/>
          <p:nvPr/>
        </p:nvSpPr>
        <p:spPr>
          <a:xfrm>
            <a:off x="9184949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2A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1279B055-2C2F-45CB-B26E-C47BE98F42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7261178-84B3-4EFB-8A47-6EF4D02215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588" t="59571" r="4770" b="10206"/>
          <a:stretch/>
        </p:blipFill>
        <p:spPr>
          <a:xfrm>
            <a:off x="5691962" y="2279923"/>
            <a:ext cx="3343265" cy="530351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08798D6-3312-41D7-8005-76FC5D924EB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877" t="32260" r="5327" b="37516"/>
          <a:stretch/>
        </p:blipFill>
        <p:spPr>
          <a:xfrm>
            <a:off x="2250072" y="741676"/>
            <a:ext cx="5556917" cy="604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256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EBDE52DB-4FAD-4162-B465-016FB7A122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4F2734F-5F6D-4B61-B7CC-79A1EBFEDE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B75AC98E-E088-4DAF-A4F8-F24B0E20BB4A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FB8F74C-A71B-4A03-82F3-26FF050B7A36}"/>
              </a:ext>
            </a:extLst>
          </p:cNvPr>
          <p:cNvSpPr txBox="1"/>
          <p:nvPr/>
        </p:nvSpPr>
        <p:spPr>
          <a:xfrm>
            <a:off x="9210827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2B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3AC0B16-0C3A-48AB-AD69-A168B6E24E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CD2CFF1-D3C1-4EE1-8EED-AF57BF2A0A7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877" t="32260" r="5327" b="37516"/>
          <a:stretch/>
        </p:blipFill>
        <p:spPr>
          <a:xfrm>
            <a:off x="2658837" y="733361"/>
            <a:ext cx="5091632" cy="55399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6EDABFDA-FCDC-4C0E-A24E-CFF419CEDB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70" t="59571" r="55588" b="10206"/>
          <a:stretch/>
        </p:blipFill>
        <p:spPr>
          <a:xfrm>
            <a:off x="5732650" y="2256527"/>
            <a:ext cx="3265206" cy="5179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8517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00B4E214-09D2-46EC-839F-CE7E90316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64714" y="2714600"/>
            <a:ext cx="7617627" cy="92567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F0A991-F8E9-415D-89C7-19CBDFA06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2857352-9B5C-47DE-9D52-43AE6CAC557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8" r="81299" b="38826"/>
          <a:stretch/>
        </p:blipFill>
        <p:spPr>
          <a:xfrm>
            <a:off x="152587" y="4977442"/>
            <a:ext cx="2280062" cy="193231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7D381B3-3279-48FA-A269-86149EDAEEF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4" t="76374" r="39270" b="1592"/>
          <a:stretch/>
        </p:blipFill>
        <p:spPr>
          <a:xfrm>
            <a:off x="7256796" y="95371"/>
            <a:ext cx="2393678" cy="2018826"/>
          </a:xfrm>
          <a:prstGeom prst="rect">
            <a:avLst/>
          </a:prstGeom>
        </p:spPr>
      </p:pic>
      <p:sp>
        <p:nvSpPr>
          <p:cNvPr id="11" name="TextBox 15">
            <a:extLst>
              <a:ext uri="{FF2B5EF4-FFF2-40B4-BE49-F238E27FC236}">
                <a16:creationId xmlns:a16="http://schemas.microsoft.com/office/drawing/2014/main" id="{C40960C6-BD2D-4503-AAD0-637C24DBD90D}"/>
              </a:ext>
            </a:extLst>
          </p:cNvPr>
          <p:cNvSpPr txBox="1"/>
          <p:nvPr/>
        </p:nvSpPr>
        <p:spPr>
          <a:xfrm>
            <a:off x="6615252" y="746927"/>
            <a:ext cx="405440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FFBCD2A-401C-49DD-811D-6081CB0AEC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6" t="11695" r="5362" b="50000"/>
          <a:stretch/>
        </p:blipFill>
        <p:spPr>
          <a:xfrm>
            <a:off x="2574656" y="2751267"/>
            <a:ext cx="6668735" cy="999676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4F2B61AF-A707-473F-89E4-94D31EF22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32630" y="4424680"/>
            <a:ext cx="3478696" cy="110552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563251C-752D-40C0-B5BC-FB54C988D53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388" t="53429" r="4212" b="8266"/>
          <a:stretch/>
        </p:blipFill>
        <p:spPr>
          <a:xfrm>
            <a:off x="6710144" y="4314013"/>
            <a:ext cx="2533247" cy="11055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0861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EE113028-4009-4B9C-89AC-D20661B6F0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124ADC-7D59-4E6E-9E3F-4DB54D1F62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24703F40-2EA7-4E9E-BD15-176185210442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FDA268-5A17-484F-8A17-7F238C7C946E}"/>
              </a:ext>
            </a:extLst>
          </p:cNvPr>
          <p:cNvSpPr txBox="1"/>
          <p:nvPr/>
        </p:nvSpPr>
        <p:spPr>
          <a:xfrm>
            <a:off x="918832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11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C4FD9569-F46C-4A84-AAA5-1EC00835E1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2E92406-9F14-4C7C-8D29-E6B9A754F6A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6" t="11695" r="5362" b="50000"/>
          <a:stretch/>
        </p:blipFill>
        <p:spPr>
          <a:xfrm>
            <a:off x="2351314" y="840881"/>
            <a:ext cx="5454052" cy="81758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154A35B9-AEE7-4F64-9625-A55AD041FA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388" t="53429" r="4212" b="8266"/>
          <a:stretch/>
        </p:blipFill>
        <p:spPr>
          <a:xfrm>
            <a:off x="7143276" y="2266636"/>
            <a:ext cx="1966722" cy="8582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5311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1">
            <a:extLst>
              <a:ext uri="{FF2B5EF4-FFF2-40B4-BE49-F238E27FC236}">
                <a16:creationId xmlns:a16="http://schemas.microsoft.com/office/drawing/2014/main" id="{0E35F150-2835-4AB1-AF61-2CE603ADE7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0" t="30013" r="16929" b="52660"/>
          <a:stretch/>
        </p:blipFill>
        <p:spPr>
          <a:xfrm>
            <a:off x="4307482" y="978382"/>
            <a:ext cx="1979668" cy="1364470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06C72EE0-5BD9-48E9-A9D9-1F562B5602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337354" y="3745744"/>
            <a:ext cx="3204520" cy="591129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76CFC1AE-DF35-4C5B-B268-8526ADE92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573234" y="2601084"/>
            <a:ext cx="6480869" cy="563011"/>
          </a:xfrm>
          <a:prstGeom prst="rect">
            <a:avLst/>
          </a:prstGeom>
        </p:spPr>
      </p:pic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3B6AEDD9-DCA7-44CA-9638-706EB2E50D2F}"/>
              </a:ext>
            </a:extLst>
          </p:cNvPr>
          <p:cNvSpPr/>
          <p:nvPr/>
        </p:nvSpPr>
        <p:spPr>
          <a:xfrm rot="10800000">
            <a:off x="6664411" y="1249722"/>
            <a:ext cx="3840480" cy="56388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4192350" y="1252488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325708" y="1335886"/>
            <a:ext cx="459287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إيجاد دالة التركيب بوجود قيود على المجال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C170253-92EC-45E2-9163-1A54F02F43E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843" t="39481" r="25737" b="43804"/>
          <a:stretch/>
        </p:blipFill>
        <p:spPr>
          <a:xfrm>
            <a:off x="5171076" y="3701159"/>
            <a:ext cx="3342973" cy="59358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6D15235E-3445-424D-B828-3F33DAEA418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89" t="25468" r="24982" b="61993"/>
          <a:stretch/>
        </p:blipFill>
        <p:spPr>
          <a:xfrm>
            <a:off x="2326977" y="2744974"/>
            <a:ext cx="6480870" cy="382816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4CC06E9E-83D2-4776-90C2-F55208AC17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450041" y="4687287"/>
            <a:ext cx="3336292" cy="61543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7E7392F-D916-4FC4-A6B2-0161D63A7D7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1076" y="4687287"/>
            <a:ext cx="3494049" cy="689256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57F0A15-4EDF-4E16-9607-0C7A889192C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3" t="-2323" r="26922" b="57013"/>
          <a:stretch/>
        </p:blipFill>
        <p:spPr>
          <a:xfrm>
            <a:off x="9196825" y="2334493"/>
            <a:ext cx="2328226" cy="327378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847E61F-5986-4C37-AEDF-B022CAB43A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9110" t="8832" r="1585" b="26243"/>
          <a:stretch/>
        </p:blipFill>
        <p:spPr>
          <a:xfrm>
            <a:off x="9446807" y="3391759"/>
            <a:ext cx="1889039" cy="1850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E829DBAB-C2C9-4F9D-8512-41B7A7D4CF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9" t="53293" b="15673"/>
          <a:stretch/>
        </p:blipFill>
        <p:spPr>
          <a:xfrm>
            <a:off x="440407" y="4729676"/>
            <a:ext cx="2422627" cy="21283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9289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4B2DA7FB-2E23-4FC2-BAC9-4F57388258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DF4B0B9-B120-4029-A249-87537A4904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405A1097-B8E0-43E0-A021-7B9AC38FA3BF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6BF3C7F-08B8-406A-9C09-7E2765623FCD}"/>
              </a:ext>
            </a:extLst>
          </p:cNvPr>
          <p:cNvSpPr txBox="1"/>
          <p:nvPr/>
        </p:nvSpPr>
        <p:spPr>
          <a:xfrm>
            <a:off x="906418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a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8D95676-EBEB-463A-8940-BC22F7EACB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6E49A2C-9971-4208-8CF9-4EB4E9FFCA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843" t="39481" r="25737" b="43804"/>
          <a:stretch/>
        </p:blipFill>
        <p:spPr>
          <a:xfrm>
            <a:off x="5469357" y="2346942"/>
            <a:ext cx="3342973" cy="59358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16764E2-7BA3-4279-B59A-A6FB9C5864B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89" t="25468" r="24982" b="61993"/>
          <a:stretch/>
        </p:blipFill>
        <p:spPr>
          <a:xfrm>
            <a:off x="1395179" y="864341"/>
            <a:ext cx="6480870" cy="3828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3791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BF665C7D-7033-4CDB-9197-DDF7738774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DF4B0B9-B120-4029-A249-87537A4904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405A1097-B8E0-43E0-A021-7B9AC38FA3BF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6BF3C7F-08B8-406A-9C09-7E2765623FCD}"/>
              </a:ext>
            </a:extLst>
          </p:cNvPr>
          <p:cNvSpPr txBox="1"/>
          <p:nvPr/>
        </p:nvSpPr>
        <p:spPr>
          <a:xfrm>
            <a:off x="906418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7F23A3F5-4545-44DF-9C75-569762355D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60B84CE-0989-4BA4-B7DC-6E50C1F62C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89" t="25468" r="24982" b="61993"/>
          <a:stretch/>
        </p:blipFill>
        <p:spPr>
          <a:xfrm>
            <a:off x="1405790" y="852577"/>
            <a:ext cx="6480870" cy="38281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45931BD3-1A15-47D1-B464-834C91765CD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0136" y="2287625"/>
            <a:ext cx="3494049" cy="6892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440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4A6737A0-2E1A-43B8-8003-52400E1B5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43561" y="2415080"/>
            <a:ext cx="6579222" cy="502433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5786DEA0-7D14-4FFA-9BED-539801889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136335" y="3629728"/>
            <a:ext cx="5737240" cy="40580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AFC58ED-B272-4CE1-964A-D5CB6EC323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C8CA79DC-DE45-4388-9F7A-56A1BD1A1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157844" y="4590162"/>
            <a:ext cx="5888716" cy="51156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B092BC1-EFBC-4173-AD15-3E95048D3D4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09" t="46696" r="2887" b="8079"/>
          <a:stretch/>
        </p:blipFill>
        <p:spPr>
          <a:xfrm>
            <a:off x="4470642" y="3472138"/>
            <a:ext cx="4729116" cy="75384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CFA48CD-5F46-4E6E-B1EC-2088CD831E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634" t="43313" r="51817" b="14993"/>
          <a:stretch/>
        </p:blipFill>
        <p:spPr>
          <a:xfrm>
            <a:off x="5307983" y="4406750"/>
            <a:ext cx="4114800" cy="69498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AC7676E-7DD0-478B-9FEC-6CF893E1C77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89" t="25468" r="24982" b="61993"/>
          <a:stretch/>
        </p:blipFill>
        <p:spPr>
          <a:xfrm>
            <a:off x="2895692" y="2496624"/>
            <a:ext cx="6480870" cy="38281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D8182FF-D2F8-438E-B666-D38B4B70517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9" t="38551" r="67962" b="35942"/>
          <a:stretch/>
        </p:blipFill>
        <p:spPr>
          <a:xfrm>
            <a:off x="123569" y="4878994"/>
            <a:ext cx="1874196" cy="214797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3521B41-4847-4AA3-9597-B7CB4965359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0" t="31167" r="29875" b="42330"/>
          <a:stretch/>
        </p:blipFill>
        <p:spPr>
          <a:xfrm>
            <a:off x="7327369" y="574313"/>
            <a:ext cx="2947438" cy="1808922"/>
          </a:xfrm>
          <a:prstGeom prst="rect">
            <a:avLst/>
          </a:prstGeom>
        </p:spPr>
      </p:pic>
      <p:sp>
        <p:nvSpPr>
          <p:cNvPr id="19" name="TextBox 15">
            <a:extLst>
              <a:ext uri="{FF2B5EF4-FFF2-40B4-BE49-F238E27FC236}">
                <a16:creationId xmlns:a16="http://schemas.microsoft.com/office/drawing/2014/main" id="{E4D7C579-5C9C-4068-992D-27F57FDA3A1D}"/>
              </a:ext>
            </a:extLst>
          </p:cNvPr>
          <p:cNvSpPr txBox="1"/>
          <p:nvPr/>
        </p:nvSpPr>
        <p:spPr>
          <a:xfrm>
            <a:off x="6579450" y="1045731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5922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6F159590-CF0F-45A3-ABBB-59FCBD7679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2059743-B2E5-4DF5-8C15-A60EA524C5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62C4A821-3890-438B-874B-A54B8E51A8A9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6B01973-4CA7-45F1-BF78-F2FEF6914380}"/>
              </a:ext>
            </a:extLst>
          </p:cNvPr>
          <p:cNvSpPr txBox="1"/>
          <p:nvPr/>
        </p:nvSpPr>
        <p:spPr>
          <a:xfrm>
            <a:off x="9197997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3A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3F0759B6-2207-48F2-9967-D1C5C49D15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9064EFB-7AFA-40F9-B9C6-7C59884C6C4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09" t="46696" r="2887" b="8079"/>
          <a:stretch/>
        </p:blipFill>
        <p:spPr>
          <a:xfrm>
            <a:off x="4352543" y="2294515"/>
            <a:ext cx="4729116" cy="75384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65E7B705-1460-4481-8505-8D57A9278F4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89" t="25468" r="24982" b="61993"/>
          <a:stretch/>
        </p:blipFill>
        <p:spPr>
          <a:xfrm>
            <a:off x="1405790" y="892188"/>
            <a:ext cx="6480870" cy="3828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081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extLst>
              <a:ext uri="{FF2B5EF4-FFF2-40B4-BE49-F238E27FC236}">
                <a16:creationId xmlns:a16="http://schemas.microsoft.com/office/drawing/2014/main" id="{2681F318-9154-45E9-B802-2EF4AC04F3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" t="168" r="54963" b="73680"/>
          <a:stretch/>
        </p:blipFill>
        <p:spPr>
          <a:xfrm>
            <a:off x="4890116" y="4173301"/>
            <a:ext cx="3007447" cy="1062069"/>
          </a:xfrm>
          <a:prstGeom prst="rect">
            <a:avLst/>
          </a:prstGeom>
        </p:spPr>
      </p:pic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394A0BB9-E9CC-403C-A14B-337BEE0E4369}"/>
              </a:ext>
            </a:extLst>
          </p:cNvPr>
          <p:cNvSpPr/>
          <p:nvPr/>
        </p:nvSpPr>
        <p:spPr>
          <a:xfrm>
            <a:off x="2725030" y="475815"/>
            <a:ext cx="6647935" cy="82352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419ECCDF-C3F7-4042-BEC9-997F3387C14F}"/>
              </a:ext>
            </a:extLst>
          </p:cNvPr>
          <p:cNvSpPr/>
          <p:nvPr/>
        </p:nvSpPr>
        <p:spPr>
          <a:xfrm>
            <a:off x="2904517" y="714083"/>
            <a:ext cx="6647935" cy="8235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0BA3F86B-83EE-43FD-8082-9BB33372BD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71" b="62439"/>
          <a:stretch/>
        </p:blipFill>
        <p:spPr>
          <a:xfrm>
            <a:off x="8778743" y="2111602"/>
            <a:ext cx="2142569" cy="72921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599914" y="846902"/>
            <a:ext cx="7257140" cy="605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6-1 العمليات على الدوال وتركيب دالتين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4D5B3620-0CCF-4245-9E6B-62B9244F51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65" name="TextBox 15">
            <a:extLst>
              <a:ext uri="{FF2B5EF4-FFF2-40B4-BE49-F238E27FC236}">
                <a16:creationId xmlns:a16="http://schemas.microsoft.com/office/drawing/2014/main" id="{00C83202-EC8F-4C74-AE51-F7378F31629A}"/>
              </a:ext>
            </a:extLst>
          </p:cNvPr>
          <p:cNvSpPr txBox="1"/>
          <p:nvPr/>
        </p:nvSpPr>
        <p:spPr>
          <a:xfrm>
            <a:off x="8801112" y="2234743"/>
            <a:ext cx="167083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فيما سبق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8EB00227-D088-4E95-8C1D-9B2FC739C5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71" b="62439"/>
          <a:stretch/>
        </p:blipFill>
        <p:spPr>
          <a:xfrm>
            <a:off x="7145662" y="3672359"/>
            <a:ext cx="2142569" cy="729217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45E1BE2F-CF39-426A-87FA-69415C3406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" t="168" r="54963" b="73680"/>
          <a:stretch/>
        </p:blipFill>
        <p:spPr>
          <a:xfrm>
            <a:off x="6714569" y="2680496"/>
            <a:ext cx="3007447" cy="823521"/>
          </a:xfrm>
          <a:prstGeom prst="rect">
            <a:avLst/>
          </a:prstGeom>
        </p:spPr>
      </p:pic>
      <p:sp>
        <p:nvSpPr>
          <p:cNvPr id="67" name="TextBox 15">
            <a:extLst>
              <a:ext uri="{FF2B5EF4-FFF2-40B4-BE49-F238E27FC236}">
                <a16:creationId xmlns:a16="http://schemas.microsoft.com/office/drawing/2014/main" id="{E245D04E-34A0-4D97-ABCF-EDAEEE0F1ACB}"/>
              </a:ext>
            </a:extLst>
          </p:cNvPr>
          <p:cNvSpPr txBox="1"/>
          <p:nvPr/>
        </p:nvSpPr>
        <p:spPr>
          <a:xfrm>
            <a:off x="7145662" y="3774993"/>
            <a:ext cx="167083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و الآن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sp>
        <p:nvSpPr>
          <p:cNvPr id="70" name="TextBox 15">
            <a:extLst>
              <a:ext uri="{FF2B5EF4-FFF2-40B4-BE49-F238E27FC236}">
                <a16:creationId xmlns:a16="http://schemas.microsoft.com/office/drawing/2014/main" id="{B4CBB768-ABAB-4086-9BCA-0A932487781B}"/>
              </a:ext>
            </a:extLst>
          </p:cNvPr>
          <p:cNvSpPr txBox="1"/>
          <p:nvPr/>
        </p:nvSpPr>
        <p:spPr>
          <a:xfrm>
            <a:off x="6571734" y="2808237"/>
            <a:ext cx="3329378" cy="50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درست إيجاد قيم الدوال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sp>
        <p:nvSpPr>
          <p:cNvPr id="71" name="TextBox 15">
            <a:extLst>
              <a:ext uri="{FF2B5EF4-FFF2-40B4-BE49-F238E27FC236}">
                <a16:creationId xmlns:a16="http://schemas.microsoft.com/office/drawing/2014/main" id="{32B93BC2-6E77-490C-BE66-B883AE8937B4}"/>
              </a:ext>
            </a:extLst>
          </p:cNvPr>
          <p:cNvSpPr txBox="1"/>
          <p:nvPr/>
        </p:nvSpPr>
        <p:spPr>
          <a:xfrm>
            <a:off x="5352198" y="4507294"/>
            <a:ext cx="247074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أجري العمليات على الدوال.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أجدُ تركيب الدوال.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D0B10274-DA36-4339-9441-AECEFB008C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251050">
            <a:off x="1746606" y="2173171"/>
            <a:ext cx="1956848" cy="425629"/>
          </a:xfrm>
          <a:prstGeom prst="rect">
            <a:avLst/>
          </a:prstGeom>
        </p:spPr>
      </p:pic>
      <p:sp>
        <p:nvSpPr>
          <p:cNvPr id="29" name="TextBox 15">
            <a:extLst>
              <a:ext uri="{FF2B5EF4-FFF2-40B4-BE49-F238E27FC236}">
                <a16:creationId xmlns:a16="http://schemas.microsoft.com/office/drawing/2014/main" id="{A6EB081A-0AC5-40EF-9AF4-27EF141D565D}"/>
              </a:ext>
            </a:extLst>
          </p:cNvPr>
          <p:cNvSpPr txBox="1"/>
          <p:nvPr/>
        </p:nvSpPr>
        <p:spPr>
          <a:xfrm rot="21180434">
            <a:off x="1073275" y="2129703"/>
            <a:ext cx="3329378" cy="38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رابط الدرس الرقمي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5E5C0B7-A312-4BAE-9D14-D5EA0EFB6F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194408">
            <a:off x="2187132" y="2708431"/>
            <a:ext cx="1382678" cy="1393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AA8E7599-6623-4480-923C-2A01139541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71" b="62439"/>
          <a:stretch/>
        </p:blipFill>
        <p:spPr>
          <a:xfrm>
            <a:off x="4572000" y="5365154"/>
            <a:ext cx="2142569" cy="729217"/>
          </a:xfrm>
          <a:prstGeom prst="rect">
            <a:avLst/>
          </a:prstGeom>
        </p:spPr>
      </p:pic>
      <p:sp>
        <p:nvSpPr>
          <p:cNvPr id="24" name="TextBox 15">
            <a:extLst>
              <a:ext uri="{FF2B5EF4-FFF2-40B4-BE49-F238E27FC236}">
                <a16:creationId xmlns:a16="http://schemas.microsoft.com/office/drawing/2014/main" id="{767A6F1C-6DAE-4E29-BB56-92E34E39D31A}"/>
              </a:ext>
            </a:extLst>
          </p:cNvPr>
          <p:cNvSpPr txBox="1"/>
          <p:nvPr/>
        </p:nvSpPr>
        <p:spPr>
          <a:xfrm>
            <a:off x="4572000" y="5461178"/>
            <a:ext cx="167083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المفردات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BD0106EC-F633-441E-8C25-CCE8987BEA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" t="168" r="54963" b="73680"/>
          <a:stretch/>
        </p:blipFill>
        <p:spPr>
          <a:xfrm>
            <a:off x="2252765" y="5891199"/>
            <a:ext cx="3007447" cy="823521"/>
          </a:xfrm>
          <a:prstGeom prst="rect">
            <a:avLst/>
          </a:prstGeom>
        </p:spPr>
      </p:pic>
      <p:sp>
        <p:nvSpPr>
          <p:cNvPr id="31" name="TextBox 15">
            <a:extLst>
              <a:ext uri="{FF2B5EF4-FFF2-40B4-BE49-F238E27FC236}">
                <a16:creationId xmlns:a16="http://schemas.microsoft.com/office/drawing/2014/main" id="{17CE45C1-43CF-401F-8F78-C08050ADC631}"/>
              </a:ext>
            </a:extLst>
          </p:cNvPr>
          <p:cNvSpPr txBox="1"/>
          <p:nvPr/>
        </p:nvSpPr>
        <p:spPr>
          <a:xfrm>
            <a:off x="2109930" y="6018940"/>
            <a:ext cx="3329378" cy="50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تركيب الدالتين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0D00B6C4-1725-4EAC-B47B-4F6238F6B31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1" t="4830" r="53893" b="74621"/>
          <a:stretch/>
        </p:blipFill>
        <p:spPr>
          <a:xfrm>
            <a:off x="326953" y="4921685"/>
            <a:ext cx="1925812" cy="20638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6F159590-CF0F-45A3-ABBB-59FCBD7679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2059743-B2E5-4DF5-8C15-A60EA524C5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62C4A821-3890-438B-874B-A54B8E51A8A9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6B01973-4CA7-45F1-BF78-F2FEF6914380}"/>
              </a:ext>
            </a:extLst>
          </p:cNvPr>
          <p:cNvSpPr txBox="1"/>
          <p:nvPr/>
        </p:nvSpPr>
        <p:spPr>
          <a:xfrm>
            <a:off x="9197997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3B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12D11A59-366C-4F7B-8D74-7CB346F1B3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AE33DA8-4F98-49BD-BBD9-343A79EB795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634" t="43313" r="51817" b="14993"/>
          <a:stretch/>
        </p:blipFill>
        <p:spPr>
          <a:xfrm>
            <a:off x="5037541" y="2183140"/>
            <a:ext cx="4114800" cy="69498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987EB18-F815-4DF8-8F33-412FB65AB2E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89" t="25468" r="24982" b="61993"/>
          <a:stretch/>
        </p:blipFill>
        <p:spPr>
          <a:xfrm>
            <a:off x="1405790" y="837831"/>
            <a:ext cx="6480870" cy="3828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0487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00B4E214-09D2-46EC-839F-CE7E90316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87217" y="2799956"/>
            <a:ext cx="7374970" cy="68743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F0A991-F8E9-415D-89C7-19CBDFA06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65D5B95-4A48-42BC-9059-65AB845D592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8" r="81299" b="38826"/>
          <a:stretch/>
        </p:blipFill>
        <p:spPr>
          <a:xfrm>
            <a:off x="169840" y="4925683"/>
            <a:ext cx="2280062" cy="193231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B07BFC8-494D-40AF-9D36-A95E6486E5E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4" t="76374" r="39270" b="1592"/>
          <a:stretch/>
        </p:blipFill>
        <p:spPr>
          <a:xfrm>
            <a:off x="7256796" y="95371"/>
            <a:ext cx="2393678" cy="2018826"/>
          </a:xfrm>
          <a:prstGeom prst="rect">
            <a:avLst/>
          </a:prstGeom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3216026F-F009-4407-8B77-0A8BB262AD3A}"/>
              </a:ext>
            </a:extLst>
          </p:cNvPr>
          <p:cNvSpPr txBox="1"/>
          <p:nvPr/>
        </p:nvSpPr>
        <p:spPr>
          <a:xfrm>
            <a:off x="6615252" y="746927"/>
            <a:ext cx="405440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07AA5346-D3C0-45AF-821D-35275F61705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7" t="6881" r="5871" b="65987"/>
          <a:stretch/>
        </p:blipFill>
        <p:spPr>
          <a:xfrm>
            <a:off x="2619934" y="2918467"/>
            <a:ext cx="6440690" cy="568921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7BFB73A4-FFDB-48A9-A649-5D057B2DD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40279" y="3917608"/>
            <a:ext cx="3366187" cy="123086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3BB5CE9-AD09-4C81-B772-9A209934BC7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864" t="37447" r="5523" b="5279"/>
          <a:stretch/>
        </p:blipFill>
        <p:spPr>
          <a:xfrm>
            <a:off x="6241839" y="3807481"/>
            <a:ext cx="2563065" cy="14511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1464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D537170F-0A5B-4C33-955F-C5285498C8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124ADC-7D59-4E6E-9E3F-4DB54D1F62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24703F40-2EA7-4E9E-BD15-176185210442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FDA268-5A17-484F-8A17-7F238C7C946E}"/>
              </a:ext>
            </a:extLst>
          </p:cNvPr>
          <p:cNvSpPr txBox="1"/>
          <p:nvPr/>
        </p:nvSpPr>
        <p:spPr>
          <a:xfrm>
            <a:off x="9198264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15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9818782C-62D2-4715-9E4F-82602BDB5A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80BB333-7BBE-40F0-B2D7-0E3DF6509FA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7" t="6881" r="5871" b="65987"/>
          <a:stretch/>
        </p:blipFill>
        <p:spPr>
          <a:xfrm>
            <a:off x="1415269" y="777379"/>
            <a:ext cx="6440690" cy="56892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B86A5FD-2B70-4F5E-99FA-960AD3755F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864" t="37447" r="5523" b="5279"/>
          <a:stretch/>
        </p:blipFill>
        <p:spPr>
          <a:xfrm>
            <a:off x="7503886" y="2252914"/>
            <a:ext cx="1464587" cy="8291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0183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صورة 29">
            <a:extLst>
              <a:ext uri="{FF2B5EF4-FFF2-40B4-BE49-F238E27FC236}">
                <a16:creationId xmlns:a16="http://schemas.microsoft.com/office/drawing/2014/main" id="{FB55FA9D-5DA8-4E11-BF27-6A88152CD1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3" t="-2323" r="26922" b="57013"/>
          <a:stretch/>
        </p:blipFill>
        <p:spPr>
          <a:xfrm>
            <a:off x="9321689" y="2579145"/>
            <a:ext cx="1957085" cy="279574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61FC22BE-57A1-43C3-B40E-BF9F15E263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0" t="30013" r="16929" b="52660"/>
          <a:stretch/>
        </p:blipFill>
        <p:spPr>
          <a:xfrm>
            <a:off x="4307482" y="978382"/>
            <a:ext cx="1979668" cy="1364470"/>
          </a:xfrm>
          <a:prstGeom prst="rect">
            <a:avLst/>
          </a:prstGeom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9E8FC392-E69A-4D5A-9860-EABC83F25F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21049" y="4665535"/>
            <a:ext cx="3902888" cy="354455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648CFDF6-84C5-468E-8554-55BDE4D50F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630208" y="3814987"/>
            <a:ext cx="4269946" cy="540750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76CFC1AE-DF35-4C5B-B268-8526ADE92D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8868" y="2939248"/>
            <a:ext cx="7793975" cy="540750"/>
          </a:xfrm>
          <a:prstGeom prst="rect">
            <a:avLst/>
          </a:prstGeom>
        </p:spPr>
      </p:pic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3B6AEDD9-DCA7-44CA-9638-706EB2E50D2F}"/>
              </a:ext>
            </a:extLst>
          </p:cNvPr>
          <p:cNvSpPr/>
          <p:nvPr/>
        </p:nvSpPr>
        <p:spPr>
          <a:xfrm rot="10800000">
            <a:off x="6664411" y="1249722"/>
            <a:ext cx="3840480" cy="56388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4192350" y="1252488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288215" y="1314599"/>
            <a:ext cx="459287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كتابة الدالة كتركيب دالتين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B57E85D-B02F-4C9C-BE7B-A31548A916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62869" y="3408972"/>
            <a:ext cx="1548683" cy="1680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4AC6EF4-3F8F-448C-930B-19298225869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205" t="16887" r="4543" b="77288"/>
          <a:stretch/>
        </p:blipFill>
        <p:spPr>
          <a:xfrm>
            <a:off x="5220252" y="3846047"/>
            <a:ext cx="3328129" cy="399497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8267D4C4-514C-42DA-A614-1148AD043B9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73" t="2388" r="2443" b="83889"/>
          <a:stretch/>
        </p:blipFill>
        <p:spPr>
          <a:xfrm>
            <a:off x="1830206" y="2838227"/>
            <a:ext cx="7279045" cy="672083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729436FD-4AD9-4F73-92E4-976347A87FF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017" t="45695" r="2559" b="47976"/>
          <a:stretch/>
        </p:blipFill>
        <p:spPr>
          <a:xfrm>
            <a:off x="5469729" y="4610349"/>
            <a:ext cx="3233853" cy="434049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8F1028CA-6F70-4F43-8438-8DFBCA17BC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9" t="53293" b="15673"/>
          <a:stretch/>
        </p:blipFill>
        <p:spPr>
          <a:xfrm>
            <a:off x="440407" y="4729676"/>
            <a:ext cx="2422627" cy="21283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1847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EC2FDA5A-883C-4D96-9478-55660600EF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2" t="-4474" b="19535"/>
          <a:stretch/>
        </p:blipFill>
        <p:spPr>
          <a:xfrm flipH="1">
            <a:off x="1127740" y="1158298"/>
            <a:ext cx="5956786" cy="5825067"/>
          </a:xfrm>
          <a:custGeom>
            <a:avLst/>
            <a:gdLst>
              <a:gd name="connsiteX0" fmla="*/ 2027552 w 5956786"/>
              <a:gd name="connsiteY0" fmla="*/ 1697316 h 5825067"/>
              <a:gd name="connsiteX1" fmla="*/ 2027552 w 5956786"/>
              <a:gd name="connsiteY1" fmla="*/ 4348048 h 5825067"/>
              <a:gd name="connsiteX2" fmla="*/ 4827589 w 5956786"/>
              <a:gd name="connsiteY2" fmla="*/ 4348048 h 5825067"/>
              <a:gd name="connsiteX3" fmla="*/ 4827589 w 5956786"/>
              <a:gd name="connsiteY3" fmla="*/ 1697316 h 5825067"/>
              <a:gd name="connsiteX4" fmla="*/ 0 w 5956786"/>
              <a:gd name="connsiteY4" fmla="*/ 0 h 5825067"/>
              <a:gd name="connsiteX5" fmla="*/ 5956786 w 5956786"/>
              <a:gd name="connsiteY5" fmla="*/ 0 h 5825067"/>
              <a:gd name="connsiteX6" fmla="*/ 5956786 w 5956786"/>
              <a:gd name="connsiteY6" fmla="*/ 5825067 h 5825067"/>
              <a:gd name="connsiteX7" fmla="*/ 0 w 5956786"/>
              <a:gd name="connsiteY7" fmla="*/ 5825067 h 582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56786" h="5825067">
                <a:moveTo>
                  <a:pt x="2027552" y="1697316"/>
                </a:moveTo>
                <a:lnTo>
                  <a:pt x="2027552" y="4348048"/>
                </a:lnTo>
                <a:lnTo>
                  <a:pt x="4827589" y="4348048"/>
                </a:lnTo>
                <a:lnTo>
                  <a:pt x="4827589" y="1697316"/>
                </a:lnTo>
                <a:close/>
                <a:moveTo>
                  <a:pt x="0" y="0"/>
                </a:moveTo>
                <a:lnTo>
                  <a:pt x="5956786" y="0"/>
                </a:lnTo>
                <a:lnTo>
                  <a:pt x="5956786" y="5825067"/>
                </a:lnTo>
                <a:lnTo>
                  <a:pt x="0" y="5825067"/>
                </a:lnTo>
                <a:close/>
              </a:path>
            </a:pathLst>
          </a:cu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0A40BD47-6BBB-4ADD-8BCF-5D316C5802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2807"/>
            <a:ext cx="3474184" cy="1589627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973AA4A2-172E-43C0-8F8D-D481E54B78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01CB235-A4A0-4093-9128-2E5750045B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2" t="-4474" b="19535"/>
          <a:stretch/>
        </p:blipFill>
        <p:spPr>
          <a:xfrm flipH="1">
            <a:off x="6181434" y="1158299"/>
            <a:ext cx="5956786" cy="5825067"/>
          </a:xfrm>
          <a:custGeom>
            <a:avLst/>
            <a:gdLst>
              <a:gd name="connsiteX0" fmla="*/ 2027552 w 5956786"/>
              <a:gd name="connsiteY0" fmla="*/ 1697316 h 5825067"/>
              <a:gd name="connsiteX1" fmla="*/ 2027552 w 5956786"/>
              <a:gd name="connsiteY1" fmla="*/ 4348048 h 5825067"/>
              <a:gd name="connsiteX2" fmla="*/ 4827589 w 5956786"/>
              <a:gd name="connsiteY2" fmla="*/ 4348048 h 5825067"/>
              <a:gd name="connsiteX3" fmla="*/ 4827589 w 5956786"/>
              <a:gd name="connsiteY3" fmla="*/ 1697316 h 5825067"/>
              <a:gd name="connsiteX4" fmla="*/ 0 w 5956786"/>
              <a:gd name="connsiteY4" fmla="*/ 0 h 5825067"/>
              <a:gd name="connsiteX5" fmla="*/ 5956786 w 5956786"/>
              <a:gd name="connsiteY5" fmla="*/ 0 h 5825067"/>
              <a:gd name="connsiteX6" fmla="*/ 5956786 w 5956786"/>
              <a:gd name="connsiteY6" fmla="*/ 5825067 h 5825067"/>
              <a:gd name="connsiteX7" fmla="*/ 0 w 5956786"/>
              <a:gd name="connsiteY7" fmla="*/ 5825067 h 582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56786" h="5825067">
                <a:moveTo>
                  <a:pt x="2027552" y="1697316"/>
                </a:moveTo>
                <a:lnTo>
                  <a:pt x="2027552" y="4348048"/>
                </a:lnTo>
                <a:lnTo>
                  <a:pt x="4827589" y="4348048"/>
                </a:lnTo>
                <a:lnTo>
                  <a:pt x="4827589" y="1697316"/>
                </a:lnTo>
                <a:close/>
                <a:moveTo>
                  <a:pt x="0" y="0"/>
                </a:moveTo>
                <a:lnTo>
                  <a:pt x="5956786" y="0"/>
                </a:lnTo>
                <a:lnTo>
                  <a:pt x="5956786" y="5825067"/>
                </a:lnTo>
                <a:lnTo>
                  <a:pt x="0" y="5825067"/>
                </a:lnTo>
                <a:close/>
              </a:path>
            </a:pathLst>
          </a:cu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4" name="دمعة 3">
            <a:extLst>
              <a:ext uri="{FF2B5EF4-FFF2-40B4-BE49-F238E27FC236}">
                <a16:creationId xmlns:a16="http://schemas.microsoft.com/office/drawing/2014/main" id="{1D6B414A-ED6C-4F5E-AFBB-292187976088}"/>
              </a:ext>
            </a:extLst>
          </p:cNvPr>
          <p:cNvSpPr/>
          <p:nvPr/>
        </p:nvSpPr>
        <p:spPr>
          <a:xfrm>
            <a:off x="9858683" y="2295471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F71FCBE-9E95-4C65-904E-7BA12199B511}"/>
              </a:ext>
            </a:extLst>
          </p:cNvPr>
          <p:cNvSpPr txBox="1"/>
          <p:nvPr/>
        </p:nvSpPr>
        <p:spPr>
          <a:xfrm>
            <a:off x="9673031" y="2314083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a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sp>
        <p:nvSpPr>
          <p:cNvPr id="10" name="دمعة 9">
            <a:extLst>
              <a:ext uri="{FF2B5EF4-FFF2-40B4-BE49-F238E27FC236}">
                <a16:creationId xmlns:a16="http://schemas.microsoft.com/office/drawing/2014/main" id="{24E19F0A-BA4F-42E3-857C-D006A1379BEA}"/>
              </a:ext>
            </a:extLst>
          </p:cNvPr>
          <p:cNvSpPr/>
          <p:nvPr/>
        </p:nvSpPr>
        <p:spPr>
          <a:xfrm>
            <a:off x="4804943" y="2317569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A0C887F-FF2A-4FF9-8523-379BDC21E71D}"/>
              </a:ext>
            </a:extLst>
          </p:cNvPr>
          <p:cNvSpPr txBox="1"/>
          <p:nvPr/>
        </p:nvSpPr>
        <p:spPr>
          <a:xfrm>
            <a:off x="4619291" y="2336181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1885007E-CD49-443A-A789-25FA5834017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205" t="16887" r="4543" b="77288"/>
          <a:stretch/>
        </p:blipFill>
        <p:spPr>
          <a:xfrm>
            <a:off x="7605132" y="2352682"/>
            <a:ext cx="2253551" cy="27050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EB082846-1D95-41CE-8011-67C259BB1B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017" t="45695" r="2559" b="47976"/>
          <a:stretch/>
        </p:blipFill>
        <p:spPr>
          <a:xfrm>
            <a:off x="2407306" y="2352682"/>
            <a:ext cx="2421373" cy="324998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692E8143-5308-4626-B787-A6DFEED9BA0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73" t="2388" r="2443" b="83889"/>
          <a:stretch/>
        </p:blipFill>
        <p:spPr>
          <a:xfrm>
            <a:off x="2153135" y="807763"/>
            <a:ext cx="5734003" cy="529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15346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5786DEA0-7D14-4FFA-9BED-539801889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04955" y="3588063"/>
            <a:ext cx="2822073" cy="51156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AFC58ED-B272-4CE1-964A-D5CB6EC323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13610731-C44B-4028-ADE8-C2FA0227F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04955" y="4654863"/>
            <a:ext cx="2894960" cy="51156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0125B07-61D9-441F-B8C8-23F5D1FA3A3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93" t="1585" r="3511" b="81859"/>
          <a:stretch/>
        </p:blipFill>
        <p:spPr>
          <a:xfrm>
            <a:off x="2261329" y="2453896"/>
            <a:ext cx="7638586" cy="85655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69179CBC-EB88-4F19-9AD4-7BCCBE4F9BA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9008" t="89433" r="3546" b="1696"/>
          <a:stretch/>
        </p:blipFill>
        <p:spPr>
          <a:xfrm>
            <a:off x="7004955" y="3640699"/>
            <a:ext cx="2355712" cy="458933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52D8F5E5-B311-4F27-B0D3-DDF52B03649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0019" t="86390" r="48225" b="783"/>
          <a:stretch/>
        </p:blipFill>
        <p:spPr>
          <a:xfrm>
            <a:off x="7571678" y="4578826"/>
            <a:ext cx="1867320" cy="663641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3A76F4B6-C01A-4CBF-9DAE-AE691887337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9" t="38551" r="67962" b="35942"/>
          <a:stretch/>
        </p:blipFill>
        <p:spPr>
          <a:xfrm>
            <a:off x="123569" y="4878994"/>
            <a:ext cx="1874196" cy="2147971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CF29932F-B487-4865-9FDF-0DAC4ADC0CF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0" t="31167" r="29875" b="42330"/>
          <a:stretch/>
        </p:blipFill>
        <p:spPr>
          <a:xfrm>
            <a:off x="7327369" y="574313"/>
            <a:ext cx="2947438" cy="1808922"/>
          </a:xfrm>
          <a:prstGeom prst="rect">
            <a:avLst/>
          </a:prstGeom>
        </p:spPr>
      </p:pic>
      <p:sp>
        <p:nvSpPr>
          <p:cNvPr id="23" name="TextBox 15">
            <a:extLst>
              <a:ext uri="{FF2B5EF4-FFF2-40B4-BE49-F238E27FC236}">
                <a16:creationId xmlns:a16="http://schemas.microsoft.com/office/drawing/2014/main" id="{29A584B5-29D9-43A2-9414-BE2C149D3630}"/>
              </a:ext>
            </a:extLst>
          </p:cNvPr>
          <p:cNvSpPr txBox="1"/>
          <p:nvPr/>
        </p:nvSpPr>
        <p:spPr>
          <a:xfrm>
            <a:off x="6579450" y="1045731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7772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297B14B5-4B9A-4402-8E9D-FF0CB03D91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66F06A42-5832-496B-BFB3-BFC74B538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5E5FE4E-850D-42CD-8C03-17D42D8D34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DFE29BF0-A06D-4597-8650-F35A0DA5AC6C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96B0628-DCF0-4019-958B-8D5692EC6A51}"/>
              </a:ext>
            </a:extLst>
          </p:cNvPr>
          <p:cNvSpPr txBox="1"/>
          <p:nvPr/>
        </p:nvSpPr>
        <p:spPr>
          <a:xfrm>
            <a:off x="919357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4A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2175735B-6D45-4D06-9A4C-802433279C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93" t="1585" r="3511" b="81859"/>
          <a:stretch/>
        </p:blipFill>
        <p:spPr>
          <a:xfrm>
            <a:off x="1727200" y="840911"/>
            <a:ext cx="5987115" cy="67136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68B0C06-B546-43C3-83D4-01A5132AC03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9008" t="89433" r="3546" b="1696"/>
          <a:stretch/>
        </p:blipFill>
        <p:spPr>
          <a:xfrm>
            <a:off x="6536459" y="2410518"/>
            <a:ext cx="2355712" cy="4589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1418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51D91D67-CC28-48A2-B43E-5A2CFCC09D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E4CA48AC-D8F8-40A7-BB4D-D289A7B741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4D19CD-3797-49F1-8636-4778D7768D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69015AC2-8C75-41AC-9E81-916D0C0970F5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5A09781-4542-4E57-9F9A-4EC03F511CAE}"/>
              </a:ext>
            </a:extLst>
          </p:cNvPr>
          <p:cNvSpPr txBox="1"/>
          <p:nvPr/>
        </p:nvSpPr>
        <p:spPr>
          <a:xfrm>
            <a:off x="9202201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4B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37899052-516A-4133-AA94-7480463008D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93" t="1585" r="3511" b="81859"/>
          <a:stretch/>
        </p:blipFill>
        <p:spPr>
          <a:xfrm>
            <a:off x="1616460" y="777868"/>
            <a:ext cx="6194990" cy="69467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EEC5897-48B0-420E-A8BF-2A288E524C3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9008" t="89433" r="3546" b="1696"/>
          <a:stretch/>
        </p:blipFill>
        <p:spPr>
          <a:xfrm>
            <a:off x="6686665" y="2391906"/>
            <a:ext cx="2355712" cy="4589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8730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>
            <a:extLst>
              <a:ext uri="{FF2B5EF4-FFF2-40B4-BE49-F238E27FC236}">
                <a16:creationId xmlns:a16="http://schemas.microsoft.com/office/drawing/2014/main" id="{FF23AEAC-F738-4E2F-AE38-9FC75B482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24826" y="4214152"/>
            <a:ext cx="3808813" cy="407504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00B4E214-09D2-46EC-839F-CE7E90316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52410" y="2765753"/>
            <a:ext cx="6663779" cy="71295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F0A991-F8E9-415D-89C7-19CBDFA06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D4312F6-CC44-423D-B0C7-DFD8064C7F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8" r="81299" b="38826"/>
          <a:stretch/>
        </p:blipFill>
        <p:spPr>
          <a:xfrm>
            <a:off x="135335" y="4925683"/>
            <a:ext cx="2280062" cy="193231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0F17927-30BF-40F9-85AA-3CAF845E0CA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4" t="76374" r="39270" b="1592"/>
          <a:stretch/>
        </p:blipFill>
        <p:spPr>
          <a:xfrm>
            <a:off x="7256796" y="95371"/>
            <a:ext cx="2393678" cy="2018826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32FB4FE0-3C98-476D-BB68-641BCBB9464E}"/>
              </a:ext>
            </a:extLst>
          </p:cNvPr>
          <p:cNvSpPr txBox="1"/>
          <p:nvPr/>
        </p:nvSpPr>
        <p:spPr>
          <a:xfrm>
            <a:off x="6615252" y="746927"/>
            <a:ext cx="405440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B5EC9D1-F60F-4B2C-9AD7-F3EE92DFFA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6" t="8242" r="5478" b="44384"/>
          <a:stretch/>
        </p:blipFill>
        <p:spPr>
          <a:xfrm>
            <a:off x="3617843" y="2781698"/>
            <a:ext cx="5515796" cy="78414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6E663DF7-9B39-48CF-B5BE-A69D2C8D61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05" t="61881" r="6814" b="6878"/>
          <a:stretch/>
        </p:blipFill>
        <p:spPr>
          <a:xfrm>
            <a:off x="5625126" y="4130265"/>
            <a:ext cx="3508513" cy="7141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7236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94A638AE-7488-455A-83C2-4D26E6D6EB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B25BAA2-0BE4-4759-9E21-D17A5B965A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124ADC-7D59-4E6E-9E3F-4DB54D1F62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24703F40-2EA7-4E9E-BD15-176185210442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FDA268-5A17-484F-8A17-7F238C7C946E}"/>
              </a:ext>
            </a:extLst>
          </p:cNvPr>
          <p:cNvSpPr txBox="1"/>
          <p:nvPr/>
        </p:nvSpPr>
        <p:spPr>
          <a:xfrm>
            <a:off x="919910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22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37087B21-BD70-423A-A861-27819B14BDE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6" t="8242" r="5478" b="44384"/>
          <a:stretch/>
        </p:blipFill>
        <p:spPr>
          <a:xfrm>
            <a:off x="2289742" y="688394"/>
            <a:ext cx="5515796" cy="78414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70C6CAA-5777-46A5-A284-FB0230063A1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05" t="61881" r="6814" b="6878"/>
          <a:stretch/>
        </p:blipFill>
        <p:spPr>
          <a:xfrm>
            <a:off x="6096000" y="2261816"/>
            <a:ext cx="2915293" cy="593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7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87A23429-7065-4892-957E-676A1CEF00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9" t="61312" r="21144" b="6367"/>
          <a:stretch/>
        </p:blipFill>
        <p:spPr>
          <a:xfrm flipH="1">
            <a:off x="4648633" y="73372"/>
            <a:ext cx="3018235" cy="3236171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D5B3620-0CCF-4245-9E6B-62B9244F51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17" name="TextBox 3">
            <a:extLst>
              <a:ext uri="{FF2B5EF4-FFF2-40B4-BE49-F238E27FC236}">
                <a16:creationId xmlns:a16="http://schemas.microsoft.com/office/drawing/2014/main" id="{35F5AF76-C80E-4844-A618-8B9436DD0B6A}"/>
              </a:ext>
            </a:extLst>
          </p:cNvPr>
          <p:cNvSpPr txBox="1"/>
          <p:nvPr/>
        </p:nvSpPr>
        <p:spPr>
          <a:xfrm>
            <a:off x="3844861" y="1234670"/>
            <a:ext cx="4783537" cy="636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لماذا؟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870B192-B4A3-442B-9C84-401BA6B836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7" t="75105" r="53137" b="-647"/>
          <a:stretch/>
        </p:blipFill>
        <p:spPr>
          <a:xfrm>
            <a:off x="138897" y="4585068"/>
            <a:ext cx="2685326" cy="250921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41D394C-728E-4551-BB26-10B0358977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8218" y="2922469"/>
            <a:ext cx="2835974" cy="1944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D6CF1AB-C1EF-442E-ADCF-4BC4CF57D2F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0555" t="2117" r="1381" b="19282"/>
          <a:stretch/>
        </p:blipFill>
        <p:spPr>
          <a:xfrm>
            <a:off x="4666253" y="3548457"/>
            <a:ext cx="6276362" cy="232079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dashDot"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50660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صورة 31">
            <a:extLst>
              <a:ext uri="{FF2B5EF4-FFF2-40B4-BE49-F238E27FC236}">
                <a16:creationId xmlns:a16="http://schemas.microsoft.com/office/drawing/2014/main" id="{F553F5FE-C844-4F10-A6DE-492915D25D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0" t="30013" r="16929" b="52660"/>
          <a:stretch/>
        </p:blipFill>
        <p:spPr>
          <a:xfrm>
            <a:off x="4307482" y="978382"/>
            <a:ext cx="1979668" cy="1364470"/>
          </a:xfrm>
          <a:prstGeom prst="rect">
            <a:avLst/>
          </a:prstGeom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FF1A7134-AB6E-4F57-AA58-445FC0FBD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418853" y="5514100"/>
            <a:ext cx="4720851" cy="413519"/>
          </a:xfrm>
          <a:prstGeom prst="rect">
            <a:avLst/>
          </a:prstGeom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5C5F8DDC-F0DE-409E-93BD-559C042BA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641391" y="3965701"/>
            <a:ext cx="6498313" cy="370627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AE730D03-716F-4AB5-9D98-C19AF7962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61711" y="4807277"/>
            <a:ext cx="3118235" cy="377921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76CFC1AE-DF35-4C5B-B268-8526ADE92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667251" y="2823885"/>
            <a:ext cx="6480869" cy="811413"/>
          </a:xfrm>
          <a:prstGeom prst="rect">
            <a:avLst/>
          </a:prstGeom>
        </p:spPr>
      </p:pic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3B6AEDD9-DCA7-44CA-9638-706EB2E50D2F}"/>
              </a:ext>
            </a:extLst>
          </p:cNvPr>
          <p:cNvSpPr/>
          <p:nvPr/>
        </p:nvSpPr>
        <p:spPr>
          <a:xfrm rot="10800000">
            <a:off x="6664411" y="1249722"/>
            <a:ext cx="3840480" cy="56388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4192350" y="1252488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288215" y="1314599"/>
            <a:ext cx="459287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تركيب دالتين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8FF77E6-3E53-467F-BFC0-523387FECC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2719" t="43845" r="6615" b="8504"/>
          <a:stretch/>
        </p:blipFill>
        <p:spPr>
          <a:xfrm>
            <a:off x="9608044" y="3992507"/>
            <a:ext cx="1791352" cy="1935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4B17761-00B1-4ABB-AC68-E55CE628D33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7" t="30588" r="31861" b="63274"/>
          <a:stretch/>
        </p:blipFill>
        <p:spPr>
          <a:xfrm>
            <a:off x="2298117" y="3992507"/>
            <a:ext cx="6653436" cy="299053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AFE77AC1-9CF8-4723-9C19-E162D0D9C9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0" t="17351" r="30592" b="69578"/>
          <a:stretch/>
        </p:blipFill>
        <p:spPr>
          <a:xfrm>
            <a:off x="2829543" y="2977776"/>
            <a:ext cx="6122010" cy="551668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9C43DC1D-B239-4D1B-8E7A-8A6DA805C98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73" t="56599" r="31513" b="36066"/>
          <a:stretch/>
        </p:blipFill>
        <p:spPr>
          <a:xfrm>
            <a:off x="6153186" y="4807277"/>
            <a:ext cx="2808985" cy="353400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1A78D063-EE02-4748-8A5E-1E7987EE3E0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3088" t="11849" r="8071" b="57562"/>
          <a:stretch/>
        </p:blipFill>
        <p:spPr>
          <a:xfrm>
            <a:off x="9608044" y="2529237"/>
            <a:ext cx="1780401" cy="12762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BACD9F1-F047-4A2B-88F9-854C3487DCD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8853" y="5464245"/>
            <a:ext cx="4661093" cy="427776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2BA98EE1-9249-4C44-9332-33700B3749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9" t="53293" b="15673"/>
          <a:stretch/>
        </p:blipFill>
        <p:spPr>
          <a:xfrm>
            <a:off x="440407" y="4729676"/>
            <a:ext cx="2422627" cy="21283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95401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D1929689-CB12-4BF4-9B99-9F21F40E5E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F81C226-A2FD-4174-AA4B-B75C5168B0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6EE2252-66C1-40E1-A493-B47148C462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C5F3B749-E9B9-42DA-B7BC-53AF2CA5153C}"/>
              </a:ext>
            </a:extLst>
          </p:cNvPr>
          <p:cNvSpPr/>
          <p:nvPr/>
        </p:nvSpPr>
        <p:spPr>
          <a:xfrm>
            <a:off x="9383573" y="2299003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07D2290-5A1F-47EE-83C8-5B1751C05B8E}"/>
              </a:ext>
            </a:extLst>
          </p:cNvPr>
          <p:cNvSpPr txBox="1"/>
          <p:nvPr/>
        </p:nvSpPr>
        <p:spPr>
          <a:xfrm>
            <a:off x="9197921" y="2317615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a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F0A8B027-B2AF-4957-9981-6FF134D0EBB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7" t="30588" r="31861" b="63274"/>
          <a:stretch/>
        </p:blipFill>
        <p:spPr>
          <a:xfrm>
            <a:off x="3660848" y="2553869"/>
            <a:ext cx="5562901" cy="25003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170759F-E09A-448B-A649-20B2CC206C5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0" t="17351" r="30592" b="69578"/>
          <a:stretch/>
        </p:blipFill>
        <p:spPr>
          <a:xfrm>
            <a:off x="1624813" y="830442"/>
            <a:ext cx="6147865" cy="553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29374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845EFFEA-E97C-41B8-94DA-4FA57B59B8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C11E926-C312-46B9-9203-935B66C289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C221195-B5C3-4C65-A256-D69845CFF4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84B25336-A678-47C5-A76E-506B512618A8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A83F5CA-BB24-4A09-BC62-EED162C35F65}"/>
              </a:ext>
            </a:extLst>
          </p:cNvPr>
          <p:cNvSpPr txBox="1"/>
          <p:nvPr/>
        </p:nvSpPr>
        <p:spPr>
          <a:xfrm>
            <a:off x="906418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B3F539C3-3CE8-4C93-AB68-260022057DB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0" t="17351" r="30592" b="69578"/>
          <a:stretch/>
        </p:blipFill>
        <p:spPr>
          <a:xfrm>
            <a:off x="1637355" y="782134"/>
            <a:ext cx="6147861" cy="55399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45A8EB3-F7AC-4F13-96ED-1563F8AC266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73" t="56599" r="31513" b="36066"/>
          <a:stretch/>
        </p:blipFill>
        <p:spPr>
          <a:xfrm>
            <a:off x="6281028" y="2357450"/>
            <a:ext cx="2808985" cy="353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9014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5826EB22-E553-49E0-82D1-B9AC7B941D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6F34A8D-B14B-41AE-AABA-B335D76A96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C221195-B5C3-4C65-A256-D69845CFF4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84B25336-A678-47C5-A76E-506B512618A8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A83F5CA-BB24-4A09-BC62-EED162C35F65}"/>
              </a:ext>
            </a:extLst>
          </p:cNvPr>
          <p:cNvSpPr txBox="1"/>
          <p:nvPr/>
        </p:nvSpPr>
        <p:spPr>
          <a:xfrm>
            <a:off x="9064185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  <a:cs typeface="AF_Taif Normal" pitchFamily="2" charset="-78"/>
              </a:rPr>
              <a:t>c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B3F539C3-3CE8-4C93-AB68-260022057DB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0" t="17351" r="30592" b="69578"/>
          <a:stretch/>
        </p:blipFill>
        <p:spPr>
          <a:xfrm>
            <a:off x="1901371" y="782103"/>
            <a:ext cx="5912873" cy="53282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8C4322F-9594-4752-8D98-DB6F279B4E3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8060" y="2292357"/>
            <a:ext cx="4661093" cy="4277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32039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>
            <a:extLst>
              <a:ext uri="{FF2B5EF4-FFF2-40B4-BE49-F238E27FC236}">
                <a16:creationId xmlns:a16="http://schemas.microsoft.com/office/drawing/2014/main" id="{D90B9B46-9B42-4B8A-9AF5-95023BA4A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21145" y="3903550"/>
            <a:ext cx="4770709" cy="654122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796F9DEB-B177-4007-9E2B-0F26B0060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245692" y="4865636"/>
            <a:ext cx="6016021" cy="522969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4F6ABCC7-0E97-497F-857F-8A3974A70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61209" y="5663586"/>
            <a:ext cx="5254593" cy="720468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5786DEA0-7D14-4FFA-9BED-539801889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54842" y="2617016"/>
            <a:ext cx="7137012" cy="762512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AFC58ED-B272-4CE1-964A-D5CB6EC323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197A689-7D4C-4943-9724-4D208A0A643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7456" t="47202" r="7896" b="40275"/>
          <a:stretch/>
        </p:blipFill>
        <p:spPr>
          <a:xfrm>
            <a:off x="6330162" y="3988936"/>
            <a:ext cx="3393701" cy="42105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EFA3D37-122C-44CF-BBB6-E388B905E77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240" t="23181" r="4466" b="50973"/>
          <a:stretch/>
        </p:blipFill>
        <p:spPr>
          <a:xfrm>
            <a:off x="2694864" y="2688087"/>
            <a:ext cx="7270595" cy="69144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37A4C9A-929A-4DD9-8665-7DCC41566F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0518" t="60874" r="7713" b="23222"/>
          <a:stretch/>
        </p:blipFill>
        <p:spPr>
          <a:xfrm>
            <a:off x="4661209" y="4852523"/>
            <a:ext cx="5207619" cy="54919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47F6557-173C-4789-A8B7-A2AB9CC7CD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311" t="80242" r="7897" b="7292"/>
          <a:stretch/>
        </p:blipFill>
        <p:spPr>
          <a:xfrm>
            <a:off x="4661210" y="5844252"/>
            <a:ext cx="5207619" cy="39941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D6BB0B26-9796-4D29-8F86-486102DA5B8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9" t="38551" r="67962" b="35942"/>
          <a:stretch/>
        </p:blipFill>
        <p:spPr>
          <a:xfrm>
            <a:off x="123569" y="4878994"/>
            <a:ext cx="1874196" cy="2147971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0091A24D-98A4-4DF0-BF8C-BCEEA02CF3C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0" t="31167" r="29875" b="42330"/>
          <a:stretch/>
        </p:blipFill>
        <p:spPr>
          <a:xfrm>
            <a:off x="7327369" y="574313"/>
            <a:ext cx="2947438" cy="1808922"/>
          </a:xfrm>
          <a:prstGeom prst="rect">
            <a:avLst/>
          </a:prstGeom>
        </p:spPr>
      </p:pic>
      <p:sp>
        <p:nvSpPr>
          <p:cNvPr id="22" name="TextBox 15">
            <a:extLst>
              <a:ext uri="{FF2B5EF4-FFF2-40B4-BE49-F238E27FC236}">
                <a16:creationId xmlns:a16="http://schemas.microsoft.com/office/drawing/2014/main" id="{BD8B380F-3FCA-4E24-899F-2A0BC03BFD09}"/>
              </a:ext>
            </a:extLst>
          </p:cNvPr>
          <p:cNvSpPr txBox="1"/>
          <p:nvPr/>
        </p:nvSpPr>
        <p:spPr>
          <a:xfrm>
            <a:off x="6579450" y="1045731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4033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13CD7B30-E21A-49A4-A203-394CB761EE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16B6EBB-47E6-4E73-B5AE-B3EC774C67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130E5564-A889-4E09-B34A-FC4AD9DE936C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6E8D09E-47DA-4F0F-A8B4-3746BDE6F45D}"/>
              </a:ext>
            </a:extLst>
          </p:cNvPr>
          <p:cNvSpPr txBox="1"/>
          <p:nvPr/>
        </p:nvSpPr>
        <p:spPr>
          <a:xfrm>
            <a:off x="9220299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5A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3298BFB1-AFA3-4B62-BF51-EBBA4689DB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4E22689-5CF5-47D3-AB9E-76695AC0FA4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7456" t="47202" r="7896" b="40275"/>
          <a:stretch/>
        </p:blipFill>
        <p:spPr>
          <a:xfrm>
            <a:off x="5597979" y="2331997"/>
            <a:ext cx="3393701" cy="42105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0691260A-D70E-4F55-B032-EA69DA274B8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240" t="23181" r="4466" b="50973"/>
          <a:stretch/>
        </p:blipFill>
        <p:spPr>
          <a:xfrm>
            <a:off x="2015224" y="828817"/>
            <a:ext cx="5809201" cy="5524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97002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13CD7B30-E21A-49A4-A203-394CB761EE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16B6EBB-47E6-4E73-B5AE-B3EC774C67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130E5564-A889-4E09-B34A-FC4AD9DE936C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6E8D09E-47DA-4F0F-A8B4-3746BDE6F45D}"/>
              </a:ext>
            </a:extLst>
          </p:cNvPr>
          <p:cNvSpPr txBox="1"/>
          <p:nvPr/>
        </p:nvSpPr>
        <p:spPr>
          <a:xfrm>
            <a:off x="9220299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5B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3298BFB1-AFA3-4B62-BF51-EBBA4689DB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8DB2E26-ED5E-4B09-8ACD-DFBBFFC254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240" t="23181" r="4466" b="50973"/>
          <a:stretch/>
        </p:blipFill>
        <p:spPr>
          <a:xfrm>
            <a:off x="1439028" y="773388"/>
            <a:ext cx="6435993" cy="61207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0E41CB0E-2D9A-40F9-A5F2-883959DA631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0518" t="60874" r="7713" b="23222"/>
          <a:stretch/>
        </p:blipFill>
        <p:spPr>
          <a:xfrm>
            <a:off x="5111719" y="2261816"/>
            <a:ext cx="3772828" cy="3978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47195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13CD7B30-E21A-49A4-A203-394CB761EE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16B6EBB-47E6-4E73-B5AE-B3EC774C67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130E5564-A889-4E09-B34A-FC4AD9DE936C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6E8D09E-47DA-4F0F-A8B4-3746BDE6F45D}"/>
              </a:ext>
            </a:extLst>
          </p:cNvPr>
          <p:cNvSpPr txBox="1"/>
          <p:nvPr/>
        </p:nvSpPr>
        <p:spPr>
          <a:xfrm>
            <a:off x="9220299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5C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3298BFB1-AFA3-4B62-BF51-EBBA4689DB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822081D-F3EB-4837-87F4-A8572E324EF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240" t="23181" r="4466" b="50973"/>
          <a:stretch/>
        </p:blipFill>
        <p:spPr>
          <a:xfrm>
            <a:off x="1538514" y="835971"/>
            <a:ext cx="6267183" cy="59601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4ABA7C2-FE9F-4BD0-AAC7-102A3886E2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311" t="80242" r="7897" b="7292"/>
          <a:stretch/>
        </p:blipFill>
        <p:spPr>
          <a:xfrm>
            <a:off x="3987689" y="2455150"/>
            <a:ext cx="5207619" cy="3994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2504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>
            <a:extLst>
              <a:ext uri="{FF2B5EF4-FFF2-40B4-BE49-F238E27FC236}">
                <a16:creationId xmlns:a16="http://schemas.microsoft.com/office/drawing/2014/main" id="{FF23AEAC-F738-4E2F-AE38-9FC75B482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52410" y="4214151"/>
            <a:ext cx="6281230" cy="672027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00B4E214-09D2-46EC-839F-CE7E90316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50579" y="2507937"/>
            <a:ext cx="5838830" cy="114849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F0A991-F8E9-415D-89C7-19CBDFA06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D4312F6-CC44-423D-B0C7-DFD8064C7F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8" r="81299" b="38826"/>
          <a:stretch/>
        </p:blipFill>
        <p:spPr>
          <a:xfrm>
            <a:off x="135335" y="4925683"/>
            <a:ext cx="2280062" cy="193231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0F17927-30BF-40F9-85AA-3CAF845E0CA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4" t="76374" r="39270" b="1592"/>
          <a:stretch/>
        </p:blipFill>
        <p:spPr>
          <a:xfrm>
            <a:off x="7256796" y="95371"/>
            <a:ext cx="2393678" cy="2018826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32FB4FE0-3C98-476D-BB68-641BCBB9464E}"/>
              </a:ext>
            </a:extLst>
          </p:cNvPr>
          <p:cNvSpPr txBox="1"/>
          <p:nvPr/>
        </p:nvSpPr>
        <p:spPr>
          <a:xfrm>
            <a:off x="6615252" y="746927"/>
            <a:ext cx="405440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250DB8D-96EB-4E1B-B84F-DC1F1EFD237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701" t="46558" r="9508" b="28055"/>
          <a:stretch/>
        </p:blipFill>
        <p:spPr>
          <a:xfrm>
            <a:off x="3419060" y="4050174"/>
            <a:ext cx="5490841" cy="89531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B111258-7F3E-4E5E-9336-D028065079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713" t="4838" r="3850" b="53334"/>
          <a:stretch/>
        </p:blipFill>
        <p:spPr>
          <a:xfrm>
            <a:off x="4172975" y="2619467"/>
            <a:ext cx="4884553" cy="1207421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F8D389BC-C617-493E-BD6C-DB2739918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3684" y="5285606"/>
            <a:ext cx="6089956" cy="67202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93FDB8F-B457-4983-8BC7-13FB4CB219D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-1357" t="72315" r="11566" b="2298"/>
          <a:stretch/>
        </p:blipFill>
        <p:spPr>
          <a:xfrm>
            <a:off x="3350579" y="5285606"/>
            <a:ext cx="5490841" cy="8953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53877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94A638AE-7488-455A-83C2-4D26E6D6EB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B25BAA2-0BE4-4759-9E21-D17A5B965A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124ADC-7D59-4E6E-9E3F-4DB54D1F62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24703F40-2EA7-4E9E-BD15-176185210442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FDA268-5A17-484F-8A17-7F238C7C946E}"/>
              </a:ext>
            </a:extLst>
          </p:cNvPr>
          <p:cNvSpPr txBox="1"/>
          <p:nvPr/>
        </p:nvSpPr>
        <p:spPr>
          <a:xfrm>
            <a:off x="9109654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a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15E13782-DD50-4DC5-AD63-45673EDEC7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701" t="46558" r="9508" b="28055"/>
          <a:stretch/>
        </p:blipFill>
        <p:spPr>
          <a:xfrm>
            <a:off x="3733630" y="2347645"/>
            <a:ext cx="5490841" cy="89531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ED9ED26-89AD-4B0E-B43E-913E2E0AC24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713" t="4838" r="3850" b="53334"/>
          <a:stretch/>
        </p:blipFill>
        <p:spPr>
          <a:xfrm>
            <a:off x="2751591" y="808040"/>
            <a:ext cx="4884553" cy="1207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3317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18D01331-773E-4BE6-A059-FC36BFAE4B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6" t="54663" r="11036" b="25152"/>
          <a:stretch/>
        </p:blipFill>
        <p:spPr>
          <a:xfrm>
            <a:off x="3920180" y="478099"/>
            <a:ext cx="4808839" cy="1118154"/>
          </a:xfrm>
          <a:prstGeom prst="rect">
            <a:avLst/>
          </a:prstGeom>
        </p:spPr>
      </p:pic>
      <p:sp>
        <p:nvSpPr>
          <p:cNvPr id="26" name="TextBox 3">
            <a:extLst>
              <a:ext uri="{FF2B5EF4-FFF2-40B4-BE49-F238E27FC236}">
                <a16:creationId xmlns:a16="http://schemas.microsoft.com/office/drawing/2014/main" id="{D29FA35C-5703-4C19-8445-6015ECBB70F4}"/>
              </a:ext>
            </a:extLst>
          </p:cNvPr>
          <p:cNvSpPr txBox="1"/>
          <p:nvPr/>
        </p:nvSpPr>
        <p:spPr>
          <a:xfrm>
            <a:off x="4216402" y="775567"/>
            <a:ext cx="3909821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العمليات على الدوال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4EAA7409-04EA-4AF8-935D-0A315C9C4C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0754252-8B30-4486-A5D5-10511E3196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t="75162" r="54022" b="8542"/>
          <a:stretch/>
        </p:blipFill>
        <p:spPr>
          <a:xfrm rot="10800000">
            <a:off x="7977026" y="2047293"/>
            <a:ext cx="2717270" cy="827195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ED1445FC-2BA5-44F3-9249-A44BF89CF5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67" b="66247"/>
          <a:stretch/>
        </p:blipFill>
        <p:spPr>
          <a:xfrm>
            <a:off x="9711023" y="2098092"/>
            <a:ext cx="571643" cy="573022"/>
          </a:xfrm>
          <a:prstGeom prst="rect">
            <a:avLst/>
          </a:prstGeom>
        </p:spPr>
      </p:pic>
      <p:sp>
        <p:nvSpPr>
          <p:cNvPr id="39" name="TextBox 15">
            <a:extLst>
              <a:ext uri="{FF2B5EF4-FFF2-40B4-BE49-F238E27FC236}">
                <a16:creationId xmlns:a16="http://schemas.microsoft.com/office/drawing/2014/main" id="{6F1D5E2D-066E-4D54-8B93-77C1A1DEFC9E}"/>
              </a:ext>
            </a:extLst>
          </p:cNvPr>
          <p:cNvSpPr txBox="1"/>
          <p:nvPr/>
        </p:nvSpPr>
        <p:spPr>
          <a:xfrm>
            <a:off x="8040187" y="2240227"/>
            <a:ext cx="167083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مفهوم أساسي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1745521-B963-49FB-9FD2-92F4813A597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0032" t="79866" r="4856" b="310"/>
          <a:stretch/>
        </p:blipFill>
        <p:spPr>
          <a:xfrm>
            <a:off x="3005665" y="5605845"/>
            <a:ext cx="6993593" cy="65645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3A20268-EE22-49B5-94CD-4AB540F605C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822" t="28478" r="8065" b="27926"/>
          <a:stretch/>
        </p:blipFill>
        <p:spPr>
          <a:xfrm>
            <a:off x="1430119" y="3298184"/>
            <a:ext cx="9025185" cy="1863047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  <a:prstDash val="dashDot"/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90B0DDB-ECE8-4B22-9F8A-BFBFA4C3C3E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9" t="26377" b="50000"/>
          <a:stretch/>
        </p:blipFill>
        <p:spPr>
          <a:xfrm>
            <a:off x="238084" y="4830417"/>
            <a:ext cx="2473635" cy="2207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41804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94A638AE-7488-455A-83C2-4D26E6D6EB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492111" y="425834"/>
            <a:ext cx="3474184" cy="158962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B25BAA2-0BE4-4759-9E21-D17A5B965A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88705" y="4441746"/>
            <a:ext cx="2036705" cy="2524538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124ADC-7D59-4E6E-9E3F-4DB54D1F62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2779117" y="1741357"/>
            <a:ext cx="8631649" cy="5224927"/>
          </a:xfrm>
          <a:prstGeom prst="rect">
            <a:avLst/>
          </a:prstGeom>
        </p:spPr>
      </p:pic>
      <p:sp>
        <p:nvSpPr>
          <p:cNvPr id="10" name="دمعة 9">
            <a:extLst>
              <a:ext uri="{FF2B5EF4-FFF2-40B4-BE49-F238E27FC236}">
                <a16:creationId xmlns:a16="http://schemas.microsoft.com/office/drawing/2014/main" id="{24703F40-2EA7-4E9E-BD15-176185210442}"/>
              </a:ext>
            </a:extLst>
          </p:cNvPr>
          <p:cNvSpPr/>
          <p:nvPr/>
        </p:nvSpPr>
        <p:spPr>
          <a:xfrm>
            <a:off x="9249837" y="2391906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FDA268-5A17-484F-8A17-7F238C7C946E}"/>
              </a:ext>
            </a:extLst>
          </p:cNvPr>
          <p:cNvSpPr txBox="1"/>
          <p:nvPr/>
        </p:nvSpPr>
        <p:spPr>
          <a:xfrm>
            <a:off x="9109654" y="241051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4ED9ED26-89AD-4B0E-B43E-913E2E0AC24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713" t="4838" r="3850" b="53334"/>
          <a:stretch/>
        </p:blipFill>
        <p:spPr>
          <a:xfrm>
            <a:off x="2751591" y="808040"/>
            <a:ext cx="4884553" cy="1207421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EFF6095-7D78-443C-BDE7-D8469B27E9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-1357" t="72315" r="11566" b="2298"/>
          <a:stretch/>
        </p:blipFill>
        <p:spPr>
          <a:xfrm>
            <a:off x="3688904" y="2255248"/>
            <a:ext cx="5490841" cy="8953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03225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5786DEA0-7D14-4FFA-9BED-539801889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67119" y="3075089"/>
            <a:ext cx="7834242" cy="107416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B203AEC-09CA-43E5-AB80-78D8063D3C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4" t="1261" r="36091" b="75965"/>
          <a:stretch/>
        </p:blipFill>
        <p:spPr>
          <a:xfrm>
            <a:off x="7448055" y="119919"/>
            <a:ext cx="2715470" cy="213626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AFC58ED-B272-4CE1-964A-D5CB6EC323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E247266-12DF-4746-8EDA-55AF49CA6CDD}"/>
              </a:ext>
            </a:extLst>
          </p:cNvPr>
          <p:cNvSpPr txBox="1"/>
          <p:nvPr/>
        </p:nvSpPr>
        <p:spPr>
          <a:xfrm>
            <a:off x="6877607" y="730050"/>
            <a:ext cx="405440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مسائل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 التفكير العليا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9E62576-86B4-44B6-8D69-28EF57DF22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5" r="78560"/>
          <a:stretch/>
        </p:blipFill>
        <p:spPr>
          <a:xfrm>
            <a:off x="-1252331" y="4820265"/>
            <a:ext cx="3190461" cy="660213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544C301-5F41-4BED-ADEC-3CBB6695F03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54" t="8427" r="1747" b="48994"/>
          <a:stretch/>
        </p:blipFill>
        <p:spPr>
          <a:xfrm>
            <a:off x="3091069" y="2993370"/>
            <a:ext cx="6649277" cy="1103123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50AED45D-4667-4096-A691-55C96AA7C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72441" y="4568808"/>
            <a:ext cx="3667905" cy="50291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2C27314-CBFD-43CD-8D76-DE729DFCFB8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145" t="68135" r="3788" b="8261"/>
          <a:stretch/>
        </p:blipFill>
        <p:spPr>
          <a:xfrm>
            <a:off x="6877607" y="4595019"/>
            <a:ext cx="2527733" cy="640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03555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45A149E7-2EBD-47AE-804A-E4360A92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2852">
            <a:off x="4059529" y="1008133"/>
            <a:ext cx="3966569" cy="1254878"/>
          </a:xfrm>
          <a:prstGeom prst="rect">
            <a:avLst/>
          </a:prstGeom>
        </p:spPr>
      </p:pic>
      <p:sp>
        <p:nvSpPr>
          <p:cNvPr id="503" name="Google Shape;3911;p60">
            <a:extLst>
              <a:ext uri="{FF2B5EF4-FFF2-40B4-BE49-F238E27FC236}">
                <a16:creationId xmlns:a16="http://schemas.microsoft.com/office/drawing/2014/main" id="{DB092904-4E63-477A-BFEE-684523EF0F9C}"/>
              </a:ext>
            </a:extLst>
          </p:cNvPr>
          <p:cNvSpPr/>
          <p:nvPr/>
        </p:nvSpPr>
        <p:spPr>
          <a:xfrm>
            <a:off x="8106913" y="2775040"/>
            <a:ext cx="257620" cy="257542"/>
          </a:xfrm>
          <a:custGeom>
            <a:avLst/>
            <a:gdLst/>
            <a:ahLst/>
            <a:cxnLst/>
            <a:rect l="l" t="t" r="r" b="b"/>
            <a:pathLst>
              <a:path w="9898" h="9895" extrusionOk="0">
                <a:moveTo>
                  <a:pt x="4951" y="1"/>
                </a:moveTo>
                <a:cubicBezTo>
                  <a:pt x="2217" y="1"/>
                  <a:pt x="0" y="2214"/>
                  <a:pt x="0" y="4948"/>
                </a:cubicBezTo>
                <a:cubicBezTo>
                  <a:pt x="0" y="7678"/>
                  <a:pt x="2217" y="9895"/>
                  <a:pt x="4951" y="9895"/>
                </a:cubicBezTo>
                <a:cubicBezTo>
                  <a:pt x="7681" y="9895"/>
                  <a:pt x="9898" y="7678"/>
                  <a:pt x="9898" y="4948"/>
                </a:cubicBezTo>
                <a:cubicBezTo>
                  <a:pt x="9898" y="2214"/>
                  <a:pt x="7681" y="1"/>
                  <a:pt x="4951" y="1"/>
                </a:cubicBezTo>
                <a:close/>
              </a:path>
            </a:pathLst>
          </a:custGeom>
          <a:solidFill>
            <a:srgbClr val="F999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04" name="Google Shape;3930;p60">
            <a:extLst>
              <a:ext uri="{FF2B5EF4-FFF2-40B4-BE49-F238E27FC236}">
                <a16:creationId xmlns:a16="http://schemas.microsoft.com/office/drawing/2014/main" id="{65479C3F-888E-4AC1-BF3C-2A104F807541}"/>
              </a:ext>
            </a:extLst>
          </p:cNvPr>
          <p:cNvGrpSpPr/>
          <p:nvPr/>
        </p:nvGrpSpPr>
        <p:grpSpPr>
          <a:xfrm>
            <a:off x="5523463" y="5487535"/>
            <a:ext cx="713222" cy="643690"/>
            <a:chOff x="3908397" y="1794489"/>
            <a:chExt cx="372844" cy="353610"/>
          </a:xfrm>
        </p:grpSpPr>
        <p:sp>
          <p:nvSpPr>
            <p:cNvPr id="505" name="Google Shape;3931;p60">
              <a:hlinkClick r:id="rId6"/>
              <a:extLst>
                <a:ext uri="{FF2B5EF4-FFF2-40B4-BE49-F238E27FC236}">
                  <a16:creationId xmlns:a16="http://schemas.microsoft.com/office/drawing/2014/main" id="{27143F84-1FE7-424E-A58A-6A77E5C73946}"/>
                </a:ext>
              </a:extLst>
            </p:cNvPr>
            <p:cNvSpPr/>
            <p:nvPr/>
          </p:nvSpPr>
          <p:spPr>
            <a:xfrm>
              <a:off x="3932758" y="1800059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" name="Google Shape;3932;p60">
              <a:hlinkClick r:id="rId6"/>
              <a:extLst>
                <a:ext uri="{FF2B5EF4-FFF2-40B4-BE49-F238E27FC236}">
                  <a16:creationId xmlns:a16="http://schemas.microsoft.com/office/drawing/2014/main" id="{A198B9B1-32D8-4353-995E-A9B90DBB696D}"/>
                </a:ext>
              </a:extLst>
            </p:cNvPr>
            <p:cNvSpPr/>
            <p:nvPr/>
          </p:nvSpPr>
          <p:spPr>
            <a:xfrm>
              <a:off x="4081558" y="1800059"/>
              <a:ext cx="199683" cy="342522"/>
            </a:xfrm>
            <a:custGeom>
              <a:avLst/>
              <a:gdLst/>
              <a:ahLst/>
              <a:cxnLst/>
              <a:rect l="l" t="t" r="r" b="b"/>
              <a:pathLst>
                <a:path w="7672" h="13160" extrusionOk="0">
                  <a:moveTo>
                    <a:pt x="859" y="1"/>
                  </a:moveTo>
                  <a:cubicBezTo>
                    <a:pt x="574" y="1"/>
                    <a:pt x="286" y="18"/>
                    <a:pt x="1" y="57"/>
                  </a:cubicBezTo>
                  <a:cubicBezTo>
                    <a:pt x="3277" y="486"/>
                    <a:pt x="5725" y="3276"/>
                    <a:pt x="5725" y="6580"/>
                  </a:cubicBezTo>
                  <a:cubicBezTo>
                    <a:pt x="5725" y="9880"/>
                    <a:pt x="3277" y="12670"/>
                    <a:pt x="1" y="13103"/>
                  </a:cubicBezTo>
                  <a:cubicBezTo>
                    <a:pt x="291" y="13141"/>
                    <a:pt x="580" y="13160"/>
                    <a:pt x="864" y="13160"/>
                  </a:cubicBezTo>
                  <a:cubicBezTo>
                    <a:pt x="4278" y="13160"/>
                    <a:pt x="7194" y="10510"/>
                    <a:pt x="7421" y="7009"/>
                  </a:cubicBezTo>
                  <a:cubicBezTo>
                    <a:pt x="7671" y="3216"/>
                    <a:pt x="4663" y="4"/>
                    <a:pt x="8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" name="Google Shape;3933;p60">
              <a:extLst>
                <a:ext uri="{FF2B5EF4-FFF2-40B4-BE49-F238E27FC236}">
                  <a16:creationId xmlns:a16="http://schemas.microsoft.com/office/drawing/2014/main" id="{0FD16647-E483-47A2-BF86-DBC65A0A0CF5}"/>
                </a:ext>
              </a:extLst>
            </p:cNvPr>
            <p:cNvSpPr/>
            <p:nvPr/>
          </p:nvSpPr>
          <p:spPr>
            <a:xfrm>
              <a:off x="4006104" y="1888943"/>
              <a:ext cx="218241" cy="179564"/>
            </a:xfrm>
            <a:custGeom>
              <a:avLst/>
              <a:gdLst/>
              <a:ahLst/>
              <a:cxnLst/>
              <a:rect l="l" t="t" r="r" b="b"/>
              <a:pathLst>
                <a:path w="8385" h="6899" extrusionOk="0">
                  <a:moveTo>
                    <a:pt x="5479" y="1"/>
                  </a:moveTo>
                  <a:cubicBezTo>
                    <a:pt x="5224" y="1"/>
                    <a:pt x="4967" y="51"/>
                    <a:pt x="4722" y="153"/>
                  </a:cubicBezTo>
                  <a:cubicBezTo>
                    <a:pt x="3998" y="456"/>
                    <a:pt x="3530" y="1163"/>
                    <a:pt x="3530" y="1948"/>
                  </a:cubicBezTo>
                  <a:lnTo>
                    <a:pt x="3530" y="1979"/>
                  </a:lnTo>
                  <a:lnTo>
                    <a:pt x="3435" y="1976"/>
                  </a:lnTo>
                  <a:lnTo>
                    <a:pt x="3431" y="1976"/>
                  </a:lnTo>
                  <a:cubicBezTo>
                    <a:pt x="3234" y="1976"/>
                    <a:pt x="2664" y="1814"/>
                    <a:pt x="2478" y="1754"/>
                  </a:cubicBezTo>
                  <a:cubicBezTo>
                    <a:pt x="1760" y="1508"/>
                    <a:pt x="1112" y="1107"/>
                    <a:pt x="574" y="575"/>
                  </a:cubicBezTo>
                  <a:lnTo>
                    <a:pt x="370" y="375"/>
                  </a:lnTo>
                  <a:cubicBezTo>
                    <a:pt x="357" y="362"/>
                    <a:pt x="341" y="356"/>
                    <a:pt x="325" y="356"/>
                  </a:cubicBezTo>
                  <a:cubicBezTo>
                    <a:pt x="298" y="356"/>
                    <a:pt x="271" y="374"/>
                    <a:pt x="265" y="403"/>
                  </a:cubicBezTo>
                  <a:lnTo>
                    <a:pt x="191" y="681"/>
                  </a:lnTo>
                  <a:cubicBezTo>
                    <a:pt x="1" y="1423"/>
                    <a:pt x="307" y="2208"/>
                    <a:pt x="954" y="2623"/>
                  </a:cubicBezTo>
                  <a:lnTo>
                    <a:pt x="947" y="2623"/>
                  </a:lnTo>
                  <a:cubicBezTo>
                    <a:pt x="817" y="2623"/>
                    <a:pt x="683" y="2609"/>
                    <a:pt x="553" y="2577"/>
                  </a:cubicBezTo>
                  <a:lnTo>
                    <a:pt x="314" y="2521"/>
                  </a:lnTo>
                  <a:cubicBezTo>
                    <a:pt x="309" y="2520"/>
                    <a:pt x="304" y="2519"/>
                    <a:pt x="299" y="2519"/>
                  </a:cubicBezTo>
                  <a:cubicBezTo>
                    <a:pt x="259" y="2519"/>
                    <a:pt x="227" y="2554"/>
                    <a:pt x="236" y="2595"/>
                  </a:cubicBezTo>
                  <a:lnTo>
                    <a:pt x="275" y="2838"/>
                  </a:lnTo>
                  <a:cubicBezTo>
                    <a:pt x="367" y="3376"/>
                    <a:pt x="715" y="3837"/>
                    <a:pt x="1211" y="4066"/>
                  </a:cubicBezTo>
                  <a:cubicBezTo>
                    <a:pt x="1274" y="4090"/>
                    <a:pt x="1257" y="4185"/>
                    <a:pt x="1190" y="4189"/>
                  </a:cubicBezTo>
                  <a:lnTo>
                    <a:pt x="1186" y="4189"/>
                  </a:lnTo>
                  <a:lnTo>
                    <a:pt x="919" y="4203"/>
                  </a:lnTo>
                  <a:cubicBezTo>
                    <a:pt x="873" y="4203"/>
                    <a:pt x="845" y="4256"/>
                    <a:pt x="866" y="4298"/>
                  </a:cubicBezTo>
                  <a:lnTo>
                    <a:pt x="1000" y="4530"/>
                  </a:lnTo>
                  <a:cubicBezTo>
                    <a:pt x="1260" y="4984"/>
                    <a:pt x="1714" y="5297"/>
                    <a:pt x="2235" y="5375"/>
                  </a:cubicBezTo>
                  <a:cubicBezTo>
                    <a:pt x="2291" y="5382"/>
                    <a:pt x="2309" y="5456"/>
                    <a:pt x="2263" y="5487"/>
                  </a:cubicBezTo>
                  <a:cubicBezTo>
                    <a:pt x="1820" y="5818"/>
                    <a:pt x="1306" y="6040"/>
                    <a:pt x="761" y="6135"/>
                  </a:cubicBezTo>
                  <a:lnTo>
                    <a:pt x="173" y="6237"/>
                  </a:lnTo>
                  <a:cubicBezTo>
                    <a:pt x="110" y="6247"/>
                    <a:pt x="99" y="6339"/>
                    <a:pt x="162" y="6360"/>
                  </a:cubicBezTo>
                  <a:lnTo>
                    <a:pt x="718" y="6574"/>
                  </a:lnTo>
                  <a:cubicBezTo>
                    <a:pt x="1281" y="6789"/>
                    <a:pt x="1879" y="6898"/>
                    <a:pt x="2478" y="6898"/>
                  </a:cubicBezTo>
                  <a:cubicBezTo>
                    <a:pt x="5194" y="6898"/>
                    <a:pt x="7414" y="4689"/>
                    <a:pt x="7421" y="1969"/>
                  </a:cubicBezTo>
                  <a:lnTo>
                    <a:pt x="7421" y="1951"/>
                  </a:lnTo>
                  <a:lnTo>
                    <a:pt x="7421" y="1902"/>
                  </a:lnTo>
                  <a:lnTo>
                    <a:pt x="7421" y="1891"/>
                  </a:lnTo>
                  <a:cubicBezTo>
                    <a:pt x="7611" y="1758"/>
                    <a:pt x="7787" y="1610"/>
                    <a:pt x="7949" y="1444"/>
                  </a:cubicBezTo>
                  <a:lnTo>
                    <a:pt x="8343" y="1036"/>
                  </a:lnTo>
                  <a:cubicBezTo>
                    <a:pt x="8384" y="995"/>
                    <a:pt x="8354" y="928"/>
                    <a:pt x="8301" y="928"/>
                  </a:cubicBezTo>
                  <a:cubicBezTo>
                    <a:pt x="8295" y="928"/>
                    <a:pt x="8289" y="929"/>
                    <a:pt x="8283" y="931"/>
                  </a:cubicBezTo>
                  <a:lnTo>
                    <a:pt x="7731" y="1061"/>
                  </a:lnTo>
                  <a:cubicBezTo>
                    <a:pt x="7674" y="1075"/>
                    <a:pt x="7618" y="1089"/>
                    <a:pt x="7558" y="1100"/>
                  </a:cubicBezTo>
                  <a:cubicBezTo>
                    <a:pt x="7554" y="1100"/>
                    <a:pt x="7551" y="1101"/>
                    <a:pt x="7547" y="1101"/>
                  </a:cubicBezTo>
                  <a:cubicBezTo>
                    <a:pt x="7487" y="1101"/>
                    <a:pt x="7456" y="1024"/>
                    <a:pt x="7506" y="987"/>
                  </a:cubicBezTo>
                  <a:cubicBezTo>
                    <a:pt x="7572" y="931"/>
                    <a:pt x="7632" y="875"/>
                    <a:pt x="7688" y="811"/>
                  </a:cubicBezTo>
                  <a:lnTo>
                    <a:pt x="8118" y="343"/>
                  </a:lnTo>
                  <a:cubicBezTo>
                    <a:pt x="8154" y="300"/>
                    <a:pt x="8122" y="236"/>
                    <a:pt x="8072" y="236"/>
                  </a:cubicBezTo>
                  <a:cubicBezTo>
                    <a:pt x="8064" y="236"/>
                    <a:pt x="8056" y="238"/>
                    <a:pt x="8047" y="241"/>
                  </a:cubicBezTo>
                  <a:lnTo>
                    <a:pt x="7449" y="442"/>
                  </a:lnTo>
                  <a:cubicBezTo>
                    <a:pt x="7266" y="502"/>
                    <a:pt x="7080" y="544"/>
                    <a:pt x="6893" y="572"/>
                  </a:cubicBezTo>
                  <a:cubicBezTo>
                    <a:pt x="6890" y="573"/>
                    <a:pt x="6886" y="573"/>
                    <a:pt x="6882" y="573"/>
                  </a:cubicBezTo>
                  <a:cubicBezTo>
                    <a:pt x="6865" y="573"/>
                    <a:pt x="6849" y="566"/>
                    <a:pt x="6837" y="554"/>
                  </a:cubicBezTo>
                  <a:cubicBezTo>
                    <a:pt x="6467" y="191"/>
                    <a:pt x="5977" y="1"/>
                    <a:pt x="5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" name="Google Shape;3934;p60">
              <a:extLst>
                <a:ext uri="{FF2B5EF4-FFF2-40B4-BE49-F238E27FC236}">
                  <a16:creationId xmlns:a16="http://schemas.microsoft.com/office/drawing/2014/main" id="{50DB8D63-F34C-4773-B25B-CF54AC468CAE}"/>
                </a:ext>
              </a:extLst>
            </p:cNvPr>
            <p:cNvSpPr/>
            <p:nvPr/>
          </p:nvSpPr>
          <p:spPr>
            <a:xfrm>
              <a:off x="3908397" y="1794489"/>
              <a:ext cx="372480" cy="353610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2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2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2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16" y="12825"/>
                    <a:pt x="14307" y="10035"/>
                    <a:pt x="14307" y="6794"/>
                  </a:cubicBezTo>
                  <a:cubicBezTo>
                    <a:pt x="14310" y="4989"/>
                    <a:pt x="13596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" name="Google Shape;3935;p60">
              <a:extLst>
                <a:ext uri="{FF2B5EF4-FFF2-40B4-BE49-F238E27FC236}">
                  <a16:creationId xmlns:a16="http://schemas.microsoft.com/office/drawing/2014/main" id="{8597BF14-6129-4A52-B8F8-92B7FB50004D}"/>
                </a:ext>
              </a:extLst>
            </p:cNvPr>
            <p:cNvSpPr/>
            <p:nvPr/>
          </p:nvSpPr>
          <p:spPr>
            <a:xfrm>
              <a:off x="3999519" y="1883790"/>
              <a:ext cx="231515" cy="189871"/>
            </a:xfrm>
            <a:custGeom>
              <a:avLst/>
              <a:gdLst/>
              <a:ahLst/>
              <a:cxnLst/>
              <a:rect l="l" t="t" r="r" b="b"/>
              <a:pathLst>
                <a:path w="8895" h="7295" extrusionOk="0">
                  <a:moveTo>
                    <a:pt x="5726" y="0"/>
                  </a:moveTo>
                  <a:cubicBezTo>
                    <a:pt x="5464" y="0"/>
                    <a:pt x="5200" y="48"/>
                    <a:pt x="4947" y="147"/>
                  </a:cubicBezTo>
                  <a:cubicBezTo>
                    <a:pt x="4184" y="446"/>
                    <a:pt x="3660" y="1153"/>
                    <a:pt x="3589" y="1970"/>
                  </a:cubicBezTo>
                  <a:cubicBezTo>
                    <a:pt x="3322" y="1917"/>
                    <a:pt x="3054" y="1850"/>
                    <a:pt x="2794" y="1766"/>
                  </a:cubicBezTo>
                  <a:cubicBezTo>
                    <a:pt x="2006" y="1498"/>
                    <a:pt x="1302" y="1027"/>
                    <a:pt x="750" y="404"/>
                  </a:cubicBezTo>
                  <a:cubicBezTo>
                    <a:pt x="718" y="365"/>
                    <a:pt x="672" y="341"/>
                    <a:pt x="627" y="330"/>
                  </a:cubicBezTo>
                  <a:cubicBezTo>
                    <a:pt x="613" y="328"/>
                    <a:pt x="600" y="326"/>
                    <a:pt x="586" y="326"/>
                  </a:cubicBezTo>
                  <a:cubicBezTo>
                    <a:pt x="506" y="326"/>
                    <a:pt x="431" y="371"/>
                    <a:pt x="394" y="446"/>
                  </a:cubicBezTo>
                  <a:cubicBezTo>
                    <a:pt x="64" y="1104"/>
                    <a:pt x="130" y="1889"/>
                    <a:pt x="560" y="2487"/>
                  </a:cubicBezTo>
                  <a:cubicBezTo>
                    <a:pt x="547" y="2485"/>
                    <a:pt x="533" y="2483"/>
                    <a:pt x="520" y="2483"/>
                  </a:cubicBezTo>
                  <a:cubicBezTo>
                    <a:pt x="456" y="2483"/>
                    <a:pt x="393" y="2511"/>
                    <a:pt x="352" y="2561"/>
                  </a:cubicBezTo>
                  <a:cubicBezTo>
                    <a:pt x="324" y="2600"/>
                    <a:pt x="306" y="2645"/>
                    <a:pt x="306" y="2695"/>
                  </a:cubicBezTo>
                  <a:lnTo>
                    <a:pt x="306" y="2761"/>
                  </a:lnTo>
                  <a:cubicBezTo>
                    <a:pt x="306" y="3324"/>
                    <a:pt x="560" y="3856"/>
                    <a:pt x="1000" y="4207"/>
                  </a:cubicBezTo>
                  <a:cubicBezTo>
                    <a:pt x="968" y="4229"/>
                    <a:pt x="943" y="4257"/>
                    <a:pt x="929" y="4288"/>
                  </a:cubicBezTo>
                  <a:cubicBezTo>
                    <a:pt x="905" y="4341"/>
                    <a:pt x="897" y="4401"/>
                    <a:pt x="915" y="4454"/>
                  </a:cubicBezTo>
                  <a:cubicBezTo>
                    <a:pt x="1102" y="5041"/>
                    <a:pt x="1559" y="5506"/>
                    <a:pt x="2143" y="5696"/>
                  </a:cubicBezTo>
                  <a:cubicBezTo>
                    <a:pt x="1619" y="6016"/>
                    <a:pt x="1017" y="6185"/>
                    <a:pt x="401" y="6185"/>
                  </a:cubicBezTo>
                  <a:cubicBezTo>
                    <a:pt x="349" y="6185"/>
                    <a:pt x="292" y="6185"/>
                    <a:pt x="236" y="6181"/>
                  </a:cubicBezTo>
                  <a:cubicBezTo>
                    <a:pt x="231" y="6181"/>
                    <a:pt x="227" y="6181"/>
                    <a:pt x="222" y="6181"/>
                  </a:cubicBezTo>
                  <a:cubicBezTo>
                    <a:pt x="119" y="6181"/>
                    <a:pt x="31" y="6256"/>
                    <a:pt x="14" y="6361"/>
                  </a:cubicBezTo>
                  <a:cubicBezTo>
                    <a:pt x="0" y="6449"/>
                    <a:pt x="43" y="6537"/>
                    <a:pt x="123" y="6582"/>
                  </a:cubicBezTo>
                  <a:cubicBezTo>
                    <a:pt x="930" y="7059"/>
                    <a:pt x="1832" y="7294"/>
                    <a:pt x="2731" y="7294"/>
                  </a:cubicBezTo>
                  <a:cubicBezTo>
                    <a:pt x="3793" y="7294"/>
                    <a:pt x="4851" y="6966"/>
                    <a:pt x="5746" y="6319"/>
                  </a:cubicBezTo>
                  <a:cubicBezTo>
                    <a:pt x="5855" y="6241"/>
                    <a:pt x="5866" y="6086"/>
                    <a:pt x="5774" y="5991"/>
                  </a:cubicBezTo>
                  <a:cubicBezTo>
                    <a:pt x="5732" y="5949"/>
                    <a:pt x="5676" y="5927"/>
                    <a:pt x="5621" y="5927"/>
                  </a:cubicBezTo>
                  <a:cubicBezTo>
                    <a:pt x="5576" y="5927"/>
                    <a:pt x="5531" y="5942"/>
                    <a:pt x="5493" y="5970"/>
                  </a:cubicBezTo>
                  <a:cubicBezTo>
                    <a:pt x="4675" y="6560"/>
                    <a:pt x="3705" y="6864"/>
                    <a:pt x="2726" y="6864"/>
                  </a:cubicBezTo>
                  <a:cubicBezTo>
                    <a:pt x="2163" y="6864"/>
                    <a:pt x="1597" y="6763"/>
                    <a:pt x="1056" y="6558"/>
                  </a:cubicBezTo>
                  <a:cubicBezTo>
                    <a:pt x="1703" y="6442"/>
                    <a:pt x="2312" y="6160"/>
                    <a:pt x="2815" y="5741"/>
                  </a:cubicBezTo>
                  <a:cubicBezTo>
                    <a:pt x="2878" y="5692"/>
                    <a:pt x="2910" y="5611"/>
                    <a:pt x="2896" y="5530"/>
                  </a:cubicBezTo>
                  <a:cubicBezTo>
                    <a:pt x="2875" y="5432"/>
                    <a:pt x="2790" y="5362"/>
                    <a:pt x="2692" y="5358"/>
                  </a:cubicBezTo>
                  <a:cubicBezTo>
                    <a:pt x="2175" y="5344"/>
                    <a:pt x="1707" y="5062"/>
                    <a:pt x="1450" y="4612"/>
                  </a:cubicBezTo>
                  <a:cubicBezTo>
                    <a:pt x="1573" y="4609"/>
                    <a:pt x="1693" y="4591"/>
                    <a:pt x="1809" y="4566"/>
                  </a:cubicBezTo>
                  <a:cubicBezTo>
                    <a:pt x="1900" y="4549"/>
                    <a:pt x="1971" y="4475"/>
                    <a:pt x="1985" y="4380"/>
                  </a:cubicBezTo>
                  <a:cubicBezTo>
                    <a:pt x="1999" y="4274"/>
                    <a:pt x="1928" y="4172"/>
                    <a:pt x="1823" y="4144"/>
                  </a:cubicBezTo>
                  <a:cubicBezTo>
                    <a:pt x="1270" y="4010"/>
                    <a:pt x="852" y="3560"/>
                    <a:pt x="757" y="2997"/>
                  </a:cubicBezTo>
                  <a:lnTo>
                    <a:pt x="757" y="2997"/>
                  </a:lnTo>
                  <a:cubicBezTo>
                    <a:pt x="898" y="3030"/>
                    <a:pt x="1045" y="3048"/>
                    <a:pt x="1190" y="3048"/>
                  </a:cubicBezTo>
                  <a:cubicBezTo>
                    <a:pt x="1215" y="3048"/>
                    <a:pt x="1239" y="3047"/>
                    <a:pt x="1263" y="3046"/>
                  </a:cubicBezTo>
                  <a:cubicBezTo>
                    <a:pt x="1369" y="3043"/>
                    <a:pt x="1457" y="2962"/>
                    <a:pt x="1471" y="2856"/>
                  </a:cubicBezTo>
                  <a:cubicBezTo>
                    <a:pt x="1478" y="2772"/>
                    <a:pt x="1436" y="2691"/>
                    <a:pt x="1362" y="2645"/>
                  </a:cubicBezTo>
                  <a:cubicBezTo>
                    <a:pt x="778" y="2290"/>
                    <a:pt x="496" y="1597"/>
                    <a:pt x="669" y="935"/>
                  </a:cubicBezTo>
                  <a:lnTo>
                    <a:pt x="669" y="935"/>
                  </a:lnTo>
                  <a:cubicBezTo>
                    <a:pt x="1232" y="1491"/>
                    <a:pt x="1911" y="1913"/>
                    <a:pt x="2660" y="2170"/>
                  </a:cubicBezTo>
                  <a:cubicBezTo>
                    <a:pt x="2667" y="2174"/>
                    <a:pt x="3406" y="2402"/>
                    <a:pt x="3684" y="2402"/>
                  </a:cubicBezTo>
                  <a:lnTo>
                    <a:pt x="3790" y="2410"/>
                  </a:lnTo>
                  <a:cubicBezTo>
                    <a:pt x="3792" y="2410"/>
                    <a:pt x="3794" y="2410"/>
                    <a:pt x="3796" y="2410"/>
                  </a:cubicBezTo>
                  <a:cubicBezTo>
                    <a:pt x="3920" y="2410"/>
                    <a:pt x="4022" y="2309"/>
                    <a:pt x="4015" y="2184"/>
                  </a:cubicBezTo>
                  <a:lnTo>
                    <a:pt x="4015" y="2149"/>
                  </a:lnTo>
                  <a:cubicBezTo>
                    <a:pt x="4015" y="1449"/>
                    <a:pt x="4437" y="823"/>
                    <a:pt x="5081" y="559"/>
                  </a:cubicBezTo>
                  <a:cubicBezTo>
                    <a:pt x="5293" y="473"/>
                    <a:pt x="5514" y="431"/>
                    <a:pt x="5734" y="431"/>
                  </a:cubicBezTo>
                  <a:cubicBezTo>
                    <a:pt x="6187" y="431"/>
                    <a:pt x="6631" y="608"/>
                    <a:pt x="6960" y="942"/>
                  </a:cubicBezTo>
                  <a:cubicBezTo>
                    <a:pt x="7000" y="985"/>
                    <a:pt x="7056" y="1007"/>
                    <a:pt x="7114" y="1007"/>
                  </a:cubicBezTo>
                  <a:cubicBezTo>
                    <a:pt x="7123" y="1007"/>
                    <a:pt x="7131" y="1007"/>
                    <a:pt x="7139" y="1006"/>
                  </a:cubicBezTo>
                  <a:cubicBezTo>
                    <a:pt x="7354" y="974"/>
                    <a:pt x="7569" y="925"/>
                    <a:pt x="7776" y="854"/>
                  </a:cubicBezTo>
                  <a:lnTo>
                    <a:pt x="7776" y="854"/>
                  </a:lnTo>
                  <a:cubicBezTo>
                    <a:pt x="7667" y="978"/>
                    <a:pt x="7537" y="1080"/>
                    <a:pt x="7393" y="1160"/>
                  </a:cubicBezTo>
                  <a:cubicBezTo>
                    <a:pt x="7294" y="1213"/>
                    <a:pt x="7252" y="1336"/>
                    <a:pt x="7298" y="1438"/>
                  </a:cubicBezTo>
                  <a:lnTo>
                    <a:pt x="7301" y="1445"/>
                  </a:lnTo>
                  <a:cubicBezTo>
                    <a:pt x="7337" y="1519"/>
                    <a:pt x="7413" y="1570"/>
                    <a:pt x="7493" y="1570"/>
                  </a:cubicBezTo>
                  <a:cubicBezTo>
                    <a:pt x="7501" y="1570"/>
                    <a:pt x="7508" y="1570"/>
                    <a:pt x="7516" y="1569"/>
                  </a:cubicBezTo>
                  <a:cubicBezTo>
                    <a:pt x="7695" y="1551"/>
                    <a:pt x="7868" y="1523"/>
                    <a:pt x="8040" y="1481"/>
                  </a:cubicBezTo>
                  <a:lnTo>
                    <a:pt x="8040" y="1481"/>
                  </a:lnTo>
                  <a:cubicBezTo>
                    <a:pt x="7889" y="1639"/>
                    <a:pt x="7720" y="1783"/>
                    <a:pt x="7540" y="1906"/>
                  </a:cubicBezTo>
                  <a:cubicBezTo>
                    <a:pt x="7484" y="1949"/>
                    <a:pt x="7449" y="2019"/>
                    <a:pt x="7452" y="2089"/>
                  </a:cubicBezTo>
                  <a:lnTo>
                    <a:pt x="7452" y="2103"/>
                  </a:lnTo>
                  <a:lnTo>
                    <a:pt x="7452" y="2146"/>
                  </a:lnTo>
                  <a:lnTo>
                    <a:pt x="7452" y="2167"/>
                  </a:lnTo>
                  <a:cubicBezTo>
                    <a:pt x="7445" y="3324"/>
                    <a:pt x="7016" y="4440"/>
                    <a:pt x="6239" y="5298"/>
                  </a:cubicBezTo>
                  <a:cubicBezTo>
                    <a:pt x="6165" y="5383"/>
                    <a:pt x="6168" y="5513"/>
                    <a:pt x="6249" y="5594"/>
                  </a:cubicBezTo>
                  <a:cubicBezTo>
                    <a:pt x="6291" y="5636"/>
                    <a:pt x="6347" y="5657"/>
                    <a:pt x="6402" y="5657"/>
                  </a:cubicBezTo>
                  <a:cubicBezTo>
                    <a:pt x="6461" y="5657"/>
                    <a:pt x="6520" y="5632"/>
                    <a:pt x="6562" y="5583"/>
                  </a:cubicBezTo>
                  <a:cubicBezTo>
                    <a:pt x="7403" y="4654"/>
                    <a:pt x="7871" y="3444"/>
                    <a:pt x="7878" y="2191"/>
                  </a:cubicBezTo>
                  <a:cubicBezTo>
                    <a:pt x="8262" y="1906"/>
                    <a:pt x="8589" y="1555"/>
                    <a:pt x="8842" y="1153"/>
                  </a:cubicBezTo>
                  <a:cubicBezTo>
                    <a:pt x="8895" y="1062"/>
                    <a:pt x="8877" y="946"/>
                    <a:pt x="8796" y="879"/>
                  </a:cubicBezTo>
                  <a:cubicBezTo>
                    <a:pt x="8758" y="844"/>
                    <a:pt x="8707" y="827"/>
                    <a:pt x="8655" y="827"/>
                  </a:cubicBezTo>
                  <a:cubicBezTo>
                    <a:pt x="8623" y="827"/>
                    <a:pt x="8591" y="834"/>
                    <a:pt x="8561" y="847"/>
                  </a:cubicBezTo>
                  <a:cubicBezTo>
                    <a:pt x="8452" y="900"/>
                    <a:pt x="8339" y="946"/>
                    <a:pt x="8223" y="985"/>
                  </a:cubicBezTo>
                  <a:cubicBezTo>
                    <a:pt x="8339" y="826"/>
                    <a:pt x="8427" y="654"/>
                    <a:pt x="8494" y="467"/>
                  </a:cubicBezTo>
                  <a:cubicBezTo>
                    <a:pt x="8522" y="393"/>
                    <a:pt x="8504" y="305"/>
                    <a:pt x="8452" y="246"/>
                  </a:cubicBezTo>
                  <a:cubicBezTo>
                    <a:pt x="8410" y="200"/>
                    <a:pt x="8351" y="176"/>
                    <a:pt x="8292" y="176"/>
                  </a:cubicBezTo>
                  <a:cubicBezTo>
                    <a:pt x="8256" y="176"/>
                    <a:pt x="8220" y="185"/>
                    <a:pt x="8188" y="203"/>
                  </a:cubicBezTo>
                  <a:cubicBezTo>
                    <a:pt x="7875" y="383"/>
                    <a:pt x="7533" y="506"/>
                    <a:pt x="7182" y="566"/>
                  </a:cubicBezTo>
                  <a:cubicBezTo>
                    <a:pt x="6777" y="196"/>
                    <a:pt x="6255" y="0"/>
                    <a:pt x="57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510" name="Google Shape;3936;p60">
            <a:extLst>
              <a:ext uri="{FF2B5EF4-FFF2-40B4-BE49-F238E27FC236}">
                <a16:creationId xmlns:a16="http://schemas.microsoft.com/office/drawing/2014/main" id="{E15C88E2-B73D-4207-A634-FACA4A154808}"/>
              </a:ext>
            </a:extLst>
          </p:cNvPr>
          <p:cNvCxnSpPr/>
          <p:nvPr/>
        </p:nvCxnSpPr>
        <p:spPr>
          <a:xfrm>
            <a:off x="5488432" y="2881216"/>
            <a:ext cx="1209300" cy="0"/>
          </a:xfrm>
          <a:prstGeom prst="straightConnector1">
            <a:avLst/>
          </a:prstGeom>
          <a:noFill/>
          <a:ln w="19050" cap="flat" cmpd="sng">
            <a:solidFill>
              <a:srgbClr val="99A0C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11" name="Google Shape;3985;p60">
            <a:extLst>
              <a:ext uri="{FF2B5EF4-FFF2-40B4-BE49-F238E27FC236}">
                <a16:creationId xmlns:a16="http://schemas.microsoft.com/office/drawing/2014/main" id="{F5714839-F80D-43CC-9BB5-68ECF00D8175}"/>
              </a:ext>
            </a:extLst>
          </p:cNvPr>
          <p:cNvSpPr/>
          <p:nvPr/>
        </p:nvSpPr>
        <p:spPr>
          <a:xfrm>
            <a:off x="3472268" y="3659592"/>
            <a:ext cx="120125" cy="160550"/>
          </a:xfrm>
          <a:custGeom>
            <a:avLst/>
            <a:gdLst/>
            <a:ahLst/>
            <a:cxnLst/>
            <a:rect l="l" t="t" r="r" b="b"/>
            <a:pathLst>
              <a:path w="4805" h="6422" extrusionOk="0">
                <a:moveTo>
                  <a:pt x="2904" y="396"/>
                </a:moveTo>
                <a:cubicBezTo>
                  <a:pt x="3185" y="396"/>
                  <a:pt x="3488" y="560"/>
                  <a:pt x="3672" y="832"/>
                </a:cubicBezTo>
                <a:cubicBezTo>
                  <a:pt x="3921" y="1195"/>
                  <a:pt x="3943" y="1659"/>
                  <a:pt x="3918" y="1985"/>
                </a:cubicBezTo>
                <a:cubicBezTo>
                  <a:pt x="3850" y="2853"/>
                  <a:pt x="3401" y="3686"/>
                  <a:pt x="2712" y="4218"/>
                </a:cubicBezTo>
                <a:cubicBezTo>
                  <a:pt x="2505" y="4379"/>
                  <a:pt x="2274" y="4512"/>
                  <a:pt x="2029" y="4616"/>
                </a:cubicBezTo>
                <a:cubicBezTo>
                  <a:pt x="1947" y="4401"/>
                  <a:pt x="1884" y="4168"/>
                  <a:pt x="1845" y="3921"/>
                </a:cubicBezTo>
                <a:cubicBezTo>
                  <a:pt x="1747" y="3288"/>
                  <a:pt x="1799" y="2648"/>
                  <a:pt x="1906" y="1881"/>
                </a:cubicBezTo>
                <a:cubicBezTo>
                  <a:pt x="1950" y="1557"/>
                  <a:pt x="2003" y="1242"/>
                  <a:pt x="2135" y="968"/>
                </a:cubicBezTo>
                <a:cubicBezTo>
                  <a:pt x="2275" y="683"/>
                  <a:pt x="2491" y="483"/>
                  <a:pt x="2731" y="418"/>
                </a:cubicBezTo>
                <a:cubicBezTo>
                  <a:pt x="2786" y="402"/>
                  <a:pt x="2844" y="396"/>
                  <a:pt x="2904" y="396"/>
                </a:cubicBezTo>
                <a:close/>
                <a:moveTo>
                  <a:pt x="2905" y="0"/>
                </a:moveTo>
                <a:cubicBezTo>
                  <a:pt x="2812" y="0"/>
                  <a:pt x="2719" y="12"/>
                  <a:pt x="2628" y="36"/>
                </a:cubicBezTo>
                <a:cubicBezTo>
                  <a:pt x="2278" y="129"/>
                  <a:pt x="1968" y="406"/>
                  <a:pt x="1779" y="796"/>
                </a:cubicBezTo>
                <a:cubicBezTo>
                  <a:pt x="1621" y="1122"/>
                  <a:pt x="1563" y="1469"/>
                  <a:pt x="1513" y="1826"/>
                </a:cubicBezTo>
                <a:cubicBezTo>
                  <a:pt x="1415" y="2519"/>
                  <a:pt x="1339" y="3262"/>
                  <a:pt x="1453" y="3982"/>
                </a:cubicBezTo>
                <a:cubicBezTo>
                  <a:pt x="1495" y="4252"/>
                  <a:pt x="1563" y="4508"/>
                  <a:pt x="1655" y="4747"/>
                </a:cubicBezTo>
                <a:cubicBezTo>
                  <a:pt x="1373" y="4828"/>
                  <a:pt x="1080" y="4870"/>
                  <a:pt x="786" y="4870"/>
                </a:cubicBezTo>
                <a:cubicBezTo>
                  <a:pt x="606" y="4870"/>
                  <a:pt x="426" y="4854"/>
                  <a:pt x="248" y="4822"/>
                </a:cubicBezTo>
                <a:cubicBezTo>
                  <a:pt x="238" y="4820"/>
                  <a:pt x="227" y="4819"/>
                  <a:pt x="216" y="4819"/>
                </a:cubicBezTo>
                <a:cubicBezTo>
                  <a:pt x="121" y="4819"/>
                  <a:pt x="36" y="4885"/>
                  <a:pt x="18" y="4983"/>
                </a:cubicBezTo>
                <a:cubicBezTo>
                  <a:pt x="0" y="5090"/>
                  <a:pt x="71" y="5193"/>
                  <a:pt x="179" y="5212"/>
                </a:cubicBezTo>
                <a:cubicBezTo>
                  <a:pt x="379" y="5248"/>
                  <a:pt x="581" y="5266"/>
                  <a:pt x="785" y="5266"/>
                </a:cubicBezTo>
                <a:cubicBezTo>
                  <a:pt x="1135" y="5266"/>
                  <a:pt x="1486" y="5213"/>
                  <a:pt x="1822" y="5111"/>
                </a:cubicBezTo>
                <a:cubicBezTo>
                  <a:pt x="1996" y="5436"/>
                  <a:pt x="2218" y="5712"/>
                  <a:pt x="2483" y="5928"/>
                </a:cubicBezTo>
                <a:cubicBezTo>
                  <a:pt x="2880" y="6252"/>
                  <a:pt x="3368" y="6422"/>
                  <a:pt x="3839" y="6422"/>
                </a:cubicBezTo>
                <a:cubicBezTo>
                  <a:pt x="4131" y="6422"/>
                  <a:pt x="4416" y="6358"/>
                  <a:pt x="4669" y="6226"/>
                </a:cubicBezTo>
                <a:cubicBezTo>
                  <a:pt x="4767" y="6174"/>
                  <a:pt x="4805" y="6054"/>
                  <a:pt x="4753" y="5958"/>
                </a:cubicBezTo>
                <a:cubicBezTo>
                  <a:pt x="4717" y="5889"/>
                  <a:pt x="4649" y="5851"/>
                  <a:pt x="4577" y="5851"/>
                </a:cubicBezTo>
                <a:cubicBezTo>
                  <a:pt x="4546" y="5851"/>
                  <a:pt x="4515" y="5858"/>
                  <a:pt x="4485" y="5873"/>
                </a:cubicBezTo>
                <a:cubicBezTo>
                  <a:pt x="4292" y="5974"/>
                  <a:pt x="4071" y="6023"/>
                  <a:pt x="3843" y="6023"/>
                </a:cubicBezTo>
                <a:cubicBezTo>
                  <a:pt x="3459" y="6023"/>
                  <a:pt x="3055" y="5884"/>
                  <a:pt x="2732" y="5621"/>
                </a:cubicBezTo>
                <a:cubicBezTo>
                  <a:pt x="2522" y="5448"/>
                  <a:pt x="2343" y="5230"/>
                  <a:pt x="2199" y="4974"/>
                </a:cubicBezTo>
                <a:cubicBezTo>
                  <a:pt x="2468" y="4858"/>
                  <a:pt x="2723" y="4709"/>
                  <a:pt x="2955" y="4530"/>
                </a:cubicBezTo>
                <a:cubicBezTo>
                  <a:pt x="3730" y="3931"/>
                  <a:pt x="4238" y="2990"/>
                  <a:pt x="4312" y="2015"/>
                </a:cubicBezTo>
                <a:cubicBezTo>
                  <a:pt x="4357" y="1457"/>
                  <a:pt x="4247" y="968"/>
                  <a:pt x="3999" y="605"/>
                </a:cubicBezTo>
                <a:cubicBezTo>
                  <a:pt x="3739" y="225"/>
                  <a:pt x="3316" y="0"/>
                  <a:pt x="2905" y="0"/>
                </a:cubicBezTo>
                <a:close/>
              </a:path>
            </a:pathLst>
          </a:custGeom>
          <a:solidFill>
            <a:srgbClr val="323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12" name="Google Shape;3986;p60">
            <a:extLst>
              <a:ext uri="{FF2B5EF4-FFF2-40B4-BE49-F238E27FC236}">
                <a16:creationId xmlns:a16="http://schemas.microsoft.com/office/drawing/2014/main" id="{81167DF3-B060-4829-99DC-DA36A23D7CBD}"/>
              </a:ext>
            </a:extLst>
          </p:cNvPr>
          <p:cNvSpPr/>
          <p:nvPr/>
        </p:nvSpPr>
        <p:spPr>
          <a:xfrm>
            <a:off x="8993024" y="4706444"/>
            <a:ext cx="151025" cy="178875"/>
          </a:xfrm>
          <a:custGeom>
            <a:avLst/>
            <a:gdLst/>
            <a:ahLst/>
            <a:cxnLst/>
            <a:rect l="l" t="t" r="r" b="b"/>
            <a:pathLst>
              <a:path w="6041" h="7155" extrusionOk="0">
                <a:moveTo>
                  <a:pt x="560" y="0"/>
                </a:moveTo>
                <a:cubicBezTo>
                  <a:pt x="494" y="0"/>
                  <a:pt x="427" y="10"/>
                  <a:pt x="362" y="30"/>
                </a:cubicBezTo>
                <a:cubicBezTo>
                  <a:pt x="178" y="90"/>
                  <a:pt x="53" y="225"/>
                  <a:pt x="20" y="402"/>
                </a:cubicBezTo>
                <a:cubicBezTo>
                  <a:pt x="0" y="509"/>
                  <a:pt x="72" y="613"/>
                  <a:pt x="179" y="633"/>
                </a:cubicBezTo>
                <a:cubicBezTo>
                  <a:pt x="190" y="635"/>
                  <a:pt x="202" y="636"/>
                  <a:pt x="213" y="636"/>
                </a:cubicBezTo>
                <a:cubicBezTo>
                  <a:pt x="306" y="636"/>
                  <a:pt x="394" y="570"/>
                  <a:pt x="411" y="474"/>
                </a:cubicBezTo>
                <a:cubicBezTo>
                  <a:pt x="416" y="445"/>
                  <a:pt x="441" y="424"/>
                  <a:pt x="485" y="409"/>
                </a:cubicBezTo>
                <a:cubicBezTo>
                  <a:pt x="509" y="401"/>
                  <a:pt x="535" y="398"/>
                  <a:pt x="561" y="398"/>
                </a:cubicBezTo>
                <a:cubicBezTo>
                  <a:pt x="625" y="398"/>
                  <a:pt x="690" y="419"/>
                  <a:pt x="730" y="457"/>
                </a:cubicBezTo>
                <a:cubicBezTo>
                  <a:pt x="874" y="598"/>
                  <a:pt x="890" y="860"/>
                  <a:pt x="888" y="1070"/>
                </a:cubicBezTo>
                <a:cubicBezTo>
                  <a:pt x="881" y="1645"/>
                  <a:pt x="730" y="2187"/>
                  <a:pt x="571" y="2761"/>
                </a:cubicBezTo>
                <a:cubicBezTo>
                  <a:pt x="515" y="2956"/>
                  <a:pt x="460" y="3154"/>
                  <a:pt x="411" y="3354"/>
                </a:cubicBezTo>
                <a:cubicBezTo>
                  <a:pt x="126" y="4513"/>
                  <a:pt x="235" y="5268"/>
                  <a:pt x="790" y="5955"/>
                </a:cubicBezTo>
                <a:cubicBezTo>
                  <a:pt x="1128" y="6375"/>
                  <a:pt x="1697" y="6601"/>
                  <a:pt x="2260" y="6601"/>
                </a:cubicBezTo>
                <a:cubicBezTo>
                  <a:pt x="2634" y="6601"/>
                  <a:pt x="3006" y="6502"/>
                  <a:pt x="3307" y="6294"/>
                </a:cubicBezTo>
                <a:cubicBezTo>
                  <a:pt x="3671" y="6040"/>
                  <a:pt x="4005" y="5639"/>
                  <a:pt x="4213" y="5215"/>
                </a:cubicBezTo>
                <a:lnTo>
                  <a:pt x="4213" y="5215"/>
                </a:lnTo>
                <a:cubicBezTo>
                  <a:pt x="4208" y="5342"/>
                  <a:pt x="4208" y="5459"/>
                  <a:pt x="4211" y="5565"/>
                </a:cubicBezTo>
                <a:cubicBezTo>
                  <a:pt x="4219" y="5887"/>
                  <a:pt x="4242" y="6257"/>
                  <a:pt x="4418" y="6586"/>
                </a:cubicBezTo>
                <a:cubicBezTo>
                  <a:pt x="4603" y="6933"/>
                  <a:pt x="4950" y="7154"/>
                  <a:pt x="5288" y="7154"/>
                </a:cubicBezTo>
                <a:cubicBezTo>
                  <a:pt x="5324" y="7154"/>
                  <a:pt x="5360" y="7152"/>
                  <a:pt x="5395" y="7148"/>
                </a:cubicBezTo>
                <a:cubicBezTo>
                  <a:pt x="5628" y="7114"/>
                  <a:pt x="5840" y="6951"/>
                  <a:pt x="5946" y="6724"/>
                </a:cubicBezTo>
                <a:cubicBezTo>
                  <a:pt x="6041" y="6524"/>
                  <a:pt x="6035" y="6311"/>
                  <a:pt x="5929" y="6139"/>
                </a:cubicBezTo>
                <a:cubicBezTo>
                  <a:pt x="5892" y="6078"/>
                  <a:pt x="5827" y="6045"/>
                  <a:pt x="5760" y="6045"/>
                </a:cubicBezTo>
                <a:cubicBezTo>
                  <a:pt x="5725" y="6045"/>
                  <a:pt x="5689" y="6054"/>
                  <a:pt x="5657" y="6074"/>
                </a:cubicBezTo>
                <a:cubicBezTo>
                  <a:pt x="5563" y="6130"/>
                  <a:pt x="5535" y="6253"/>
                  <a:pt x="5592" y="6346"/>
                </a:cubicBezTo>
                <a:cubicBezTo>
                  <a:pt x="5639" y="6422"/>
                  <a:pt x="5609" y="6511"/>
                  <a:pt x="5588" y="6555"/>
                </a:cubicBezTo>
                <a:cubicBezTo>
                  <a:pt x="5540" y="6659"/>
                  <a:pt x="5440" y="6739"/>
                  <a:pt x="5340" y="6754"/>
                </a:cubicBezTo>
                <a:cubicBezTo>
                  <a:pt x="5322" y="6757"/>
                  <a:pt x="5304" y="6758"/>
                  <a:pt x="5286" y="6758"/>
                </a:cubicBezTo>
                <a:cubicBezTo>
                  <a:pt x="5072" y="6758"/>
                  <a:pt x="4868" y="6585"/>
                  <a:pt x="4768" y="6398"/>
                </a:cubicBezTo>
                <a:cubicBezTo>
                  <a:pt x="4634" y="6146"/>
                  <a:pt x="4615" y="5830"/>
                  <a:pt x="4608" y="5555"/>
                </a:cubicBezTo>
                <a:cubicBezTo>
                  <a:pt x="4598" y="5104"/>
                  <a:pt x="4631" y="4562"/>
                  <a:pt x="4688" y="4014"/>
                </a:cubicBezTo>
                <a:cubicBezTo>
                  <a:pt x="5449" y="2030"/>
                  <a:pt x="5649" y="1262"/>
                  <a:pt x="5503" y="985"/>
                </a:cubicBezTo>
                <a:cubicBezTo>
                  <a:pt x="5463" y="909"/>
                  <a:pt x="5399" y="860"/>
                  <a:pt x="5321" y="841"/>
                </a:cubicBezTo>
                <a:cubicBezTo>
                  <a:pt x="5300" y="836"/>
                  <a:pt x="5280" y="834"/>
                  <a:pt x="5259" y="834"/>
                </a:cubicBezTo>
                <a:cubicBezTo>
                  <a:pt x="5190" y="834"/>
                  <a:pt x="5121" y="859"/>
                  <a:pt x="5061" y="908"/>
                </a:cubicBezTo>
                <a:cubicBezTo>
                  <a:pt x="4719" y="1186"/>
                  <a:pt x="4439" y="2619"/>
                  <a:pt x="4300" y="3914"/>
                </a:cubicBezTo>
                <a:cubicBezTo>
                  <a:pt x="4178" y="4233"/>
                  <a:pt x="4067" y="4516"/>
                  <a:pt x="3987" y="4719"/>
                </a:cubicBezTo>
                <a:lnTo>
                  <a:pt x="3923" y="4885"/>
                </a:lnTo>
                <a:cubicBezTo>
                  <a:pt x="3757" y="5306"/>
                  <a:pt x="3435" y="5719"/>
                  <a:pt x="3081" y="5966"/>
                </a:cubicBezTo>
                <a:cubicBezTo>
                  <a:pt x="2848" y="6127"/>
                  <a:pt x="2554" y="6203"/>
                  <a:pt x="2258" y="6203"/>
                </a:cubicBezTo>
                <a:cubicBezTo>
                  <a:pt x="1812" y="6203"/>
                  <a:pt x="1359" y="6029"/>
                  <a:pt x="1098" y="5706"/>
                </a:cubicBezTo>
                <a:cubicBezTo>
                  <a:pt x="625" y="5117"/>
                  <a:pt x="540" y="4485"/>
                  <a:pt x="795" y="3448"/>
                </a:cubicBezTo>
                <a:cubicBezTo>
                  <a:pt x="842" y="3251"/>
                  <a:pt x="897" y="3056"/>
                  <a:pt x="951" y="2865"/>
                </a:cubicBezTo>
                <a:cubicBezTo>
                  <a:pt x="1110" y="2292"/>
                  <a:pt x="1276" y="1701"/>
                  <a:pt x="1283" y="1074"/>
                </a:cubicBezTo>
                <a:cubicBezTo>
                  <a:pt x="1288" y="783"/>
                  <a:pt x="1258" y="418"/>
                  <a:pt x="1004" y="171"/>
                </a:cubicBezTo>
                <a:cubicBezTo>
                  <a:pt x="890" y="61"/>
                  <a:pt x="726" y="0"/>
                  <a:pt x="560" y="0"/>
                </a:cubicBezTo>
                <a:close/>
              </a:path>
            </a:pathLst>
          </a:custGeom>
          <a:solidFill>
            <a:srgbClr val="323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13" name="Google Shape;4083;p60">
            <a:extLst>
              <a:ext uri="{FF2B5EF4-FFF2-40B4-BE49-F238E27FC236}">
                <a16:creationId xmlns:a16="http://schemas.microsoft.com/office/drawing/2014/main" id="{585407ED-FF95-4ADD-82B8-3E8B651F8538}"/>
              </a:ext>
            </a:extLst>
          </p:cNvPr>
          <p:cNvGrpSpPr/>
          <p:nvPr/>
        </p:nvGrpSpPr>
        <p:grpSpPr>
          <a:xfrm>
            <a:off x="2664205" y="3137579"/>
            <a:ext cx="108750" cy="161425"/>
            <a:chOff x="1660775" y="1221975"/>
            <a:chExt cx="108750" cy="161425"/>
          </a:xfrm>
        </p:grpSpPr>
        <p:sp>
          <p:nvSpPr>
            <p:cNvPr id="514" name="Google Shape;4084;p60">
              <a:extLst>
                <a:ext uri="{FF2B5EF4-FFF2-40B4-BE49-F238E27FC236}">
                  <a16:creationId xmlns:a16="http://schemas.microsoft.com/office/drawing/2014/main" id="{36690591-CCFF-41F4-8D7C-EF2A9B609A95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" name="Google Shape;4085;p60">
              <a:extLst>
                <a:ext uri="{FF2B5EF4-FFF2-40B4-BE49-F238E27FC236}">
                  <a16:creationId xmlns:a16="http://schemas.microsoft.com/office/drawing/2014/main" id="{E1021335-51C2-4AA3-AB7E-1554855D7F61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" name="Google Shape;4086;p60">
              <a:extLst>
                <a:ext uri="{FF2B5EF4-FFF2-40B4-BE49-F238E27FC236}">
                  <a16:creationId xmlns:a16="http://schemas.microsoft.com/office/drawing/2014/main" id="{09D0CB8A-50C2-4D83-8513-54777318181C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7" name="Google Shape;4087;p60">
            <a:extLst>
              <a:ext uri="{FF2B5EF4-FFF2-40B4-BE49-F238E27FC236}">
                <a16:creationId xmlns:a16="http://schemas.microsoft.com/office/drawing/2014/main" id="{6F839DFC-632F-49F8-A33E-BAD434E56804}"/>
              </a:ext>
            </a:extLst>
          </p:cNvPr>
          <p:cNvGrpSpPr/>
          <p:nvPr/>
        </p:nvGrpSpPr>
        <p:grpSpPr>
          <a:xfrm>
            <a:off x="2615824" y="4512506"/>
            <a:ext cx="55000" cy="98300"/>
            <a:chOff x="1677150" y="1838725"/>
            <a:chExt cx="55000" cy="98300"/>
          </a:xfrm>
        </p:grpSpPr>
        <p:sp>
          <p:nvSpPr>
            <p:cNvPr id="518" name="Google Shape;4088;p60">
              <a:extLst>
                <a:ext uri="{FF2B5EF4-FFF2-40B4-BE49-F238E27FC236}">
                  <a16:creationId xmlns:a16="http://schemas.microsoft.com/office/drawing/2014/main" id="{E476B2F0-A1E2-4550-B1B6-94876A9F5DD0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9" name="Google Shape;4089;p60">
              <a:extLst>
                <a:ext uri="{FF2B5EF4-FFF2-40B4-BE49-F238E27FC236}">
                  <a16:creationId xmlns:a16="http://schemas.microsoft.com/office/drawing/2014/main" id="{B7133476-7773-42BC-8859-26DB6D0F2953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0" name="Google Shape;4090;p60">
              <a:extLst>
                <a:ext uri="{FF2B5EF4-FFF2-40B4-BE49-F238E27FC236}">
                  <a16:creationId xmlns:a16="http://schemas.microsoft.com/office/drawing/2014/main" id="{273CA705-0E53-4B09-A811-D69DB92CDC47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1" name="Google Shape;4091;p60">
            <a:extLst>
              <a:ext uri="{FF2B5EF4-FFF2-40B4-BE49-F238E27FC236}">
                <a16:creationId xmlns:a16="http://schemas.microsoft.com/office/drawing/2014/main" id="{A12BD306-526D-4AC9-AD47-70271F60E65F}"/>
              </a:ext>
            </a:extLst>
          </p:cNvPr>
          <p:cNvGrpSpPr/>
          <p:nvPr/>
        </p:nvGrpSpPr>
        <p:grpSpPr>
          <a:xfrm>
            <a:off x="8421292" y="5344878"/>
            <a:ext cx="108750" cy="161425"/>
            <a:chOff x="1660775" y="1221975"/>
            <a:chExt cx="108750" cy="161425"/>
          </a:xfrm>
        </p:grpSpPr>
        <p:sp>
          <p:nvSpPr>
            <p:cNvPr id="522" name="Google Shape;4092;p60">
              <a:extLst>
                <a:ext uri="{FF2B5EF4-FFF2-40B4-BE49-F238E27FC236}">
                  <a16:creationId xmlns:a16="http://schemas.microsoft.com/office/drawing/2014/main" id="{09D922EA-60DB-4E92-8C6E-53252CF9D52A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3" name="Google Shape;4093;p60">
              <a:extLst>
                <a:ext uri="{FF2B5EF4-FFF2-40B4-BE49-F238E27FC236}">
                  <a16:creationId xmlns:a16="http://schemas.microsoft.com/office/drawing/2014/main" id="{15C1EE97-FE05-40F2-8DEA-C5689A599D4F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4" name="Google Shape;4094;p60">
              <a:extLst>
                <a:ext uri="{FF2B5EF4-FFF2-40B4-BE49-F238E27FC236}">
                  <a16:creationId xmlns:a16="http://schemas.microsoft.com/office/drawing/2014/main" id="{5AB5FD37-1DD8-47E9-B65A-93C5ADD4A42C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5" name="Google Shape;4095;p60">
            <a:extLst>
              <a:ext uri="{FF2B5EF4-FFF2-40B4-BE49-F238E27FC236}">
                <a16:creationId xmlns:a16="http://schemas.microsoft.com/office/drawing/2014/main" id="{2D8D8D22-7263-4CB3-B4F7-8F09166E0C06}"/>
              </a:ext>
            </a:extLst>
          </p:cNvPr>
          <p:cNvGrpSpPr/>
          <p:nvPr/>
        </p:nvGrpSpPr>
        <p:grpSpPr>
          <a:xfrm>
            <a:off x="9792705" y="4213754"/>
            <a:ext cx="55000" cy="98300"/>
            <a:chOff x="1677150" y="1838725"/>
            <a:chExt cx="55000" cy="98300"/>
          </a:xfrm>
        </p:grpSpPr>
        <p:sp>
          <p:nvSpPr>
            <p:cNvPr id="526" name="Google Shape;4096;p60">
              <a:extLst>
                <a:ext uri="{FF2B5EF4-FFF2-40B4-BE49-F238E27FC236}">
                  <a16:creationId xmlns:a16="http://schemas.microsoft.com/office/drawing/2014/main" id="{374F84DE-E597-47E8-9862-9008C917DE17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4097;p60">
              <a:extLst>
                <a:ext uri="{FF2B5EF4-FFF2-40B4-BE49-F238E27FC236}">
                  <a16:creationId xmlns:a16="http://schemas.microsoft.com/office/drawing/2014/main" id="{15F302E3-6970-44D6-AEA7-A488727CA9B0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4098;p60">
              <a:extLst>
                <a:ext uri="{FF2B5EF4-FFF2-40B4-BE49-F238E27FC236}">
                  <a16:creationId xmlns:a16="http://schemas.microsoft.com/office/drawing/2014/main" id="{E693BA34-7775-4323-A839-BBA4880B2D14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9" name="Google Shape;4099;p60">
            <a:extLst>
              <a:ext uri="{FF2B5EF4-FFF2-40B4-BE49-F238E27FC236}">
                <a16:creationId xmlns:a16="http://schemas.microsoft.com/office/drawing/2014/main" id="{7C0F4C74-ECFA-4DC6-BA07-9C26E468A0A5}"/>
              </a:ext>
            </a:extLst>
          </p:cNvPr>
          <p:cNvGrpSpPr/>
          <p:nvPr/>
        </p:nvGrpSpPr>
        <p:grpSpPr>
          <a:xfrm>
            <a:off x="8558199" y="6054181"/>
            <a:ext cx="55000" cy="98300"/>
            <a:chOff x="1677150" y="1838725"/>
            <a:chExt cx="55000" cy="98300"/>
          </a:xfrm>
        </p:grpSpPr>
        <p:sp>
          <p:nvSpPr>
            <p:cNvPr id="530" name="Google Shape;4100;p60">
              <a:extLst>
                <a:ext uri="{FF2B5EF4-FFF2-40B4-BE49-F238E27FC236}">
                  <a16:creationId xmlns:a16="http://schemas.microsoft.com/office/drawing/2014/main" id="{1E93B0D7-6701-471C-9E9C-6DAE93A0E59B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4101;p60">
              <a:extLst>
                <a:ext uri="{FF2B5EF4-FFF2-40B4-BE49-F238E27FC236}">
                  <a16:creationId xmlns:a16="http://schemas.microsoft.com/office/drawing/2014/main" id="{F36A9AC9-A950-4CFA-B8CE-8AC4AE816FB2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4102;p60">
              <a:extLst>
                <a:ext uri="{FF2B5EF4-FFF2-40B4-BE49-F238E27FC236}">
                  <a16:creationId xmlns:a16="http://schemas.microsoft.com/office/drawing/2014/main" id="{F13CE18B-401C-4A32-9C63-DA2C693F1B49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3" name="Google Shape;4103;p60">
            <a:extLst>
              <a:ext uri="{FF2B5EF4-FFF2-40B4-BE49-F238E27FC236}">
                <a16:creationId xmlns:a16="http://schemas.microsoft.com/office/drawing/2014/main" id="{682A9547-8B4F-4637-9667-59137C9AD6F3}"/>
              </a:ext>
            </a:extLst>
          </p:cNvPr>
          <p:cNvGrpSpPr/>
          <p:nvPr/>
        </p:nvGrpSpPr>
        <p:grpSpPr>
          <a:xfrm>
            <a:off x="2875224" y="5889181"/>
            <a:ext cx="55000" cy="98300"/>
            <a:chOff x="1677150" y="1838725"/>
            <a:chExt cx="55000" cy="98300"/>
          </a:xfrm>
        </p:grpSpPr>
        <p:sp>
          <p:nvSpPr>
            <p:cNvPr id="534" name="Google Shape;4104;p60">
              <a:extLst>
                <a:ext uri="{FF2B5EF4-FFF2-40B4-BE49-F238E27FC236}">
                  <a16:creationId xmlns:a16="http://schemas.microsoft.com/office/drawing/2014/main" id="{E0AF7D28-82FC-473A-861B-A8CA661F01DC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" name="Google Shape;4105;p60">
              <a:extLst>
                <a:ext uri="{FF2B5EF4-FFF2-40B4-BE49-F238E27FC236}">
                  <a16:creationId xmlns:a16="http://schemas.microsoft.com/office/drawing/2014/main" id="{B0E39B6F-860A-45CA-A492-4A3D204846DE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4106;p60">
              <a:extLst>
                <a:ext uri="{FF2B5EF4-FFF2-40B4-BE49-F238E27FC236}">
                  <a16:creationId xmlns:a16="http://schemas.microsoft.com/office/drawing/2014/main" id="{31119840-2BE4-462B-9779-A33B8B9377AF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7" name="Google Shape;4107;p60">
            <a:extLst>
              <a:ext uri="{FF2B5EF4-FFF2-40B4-BE49-F238E27FC236}">
                <a16:creationId xmlns:a16="http://schemas.microsoft.com/office/drawing/2014/main" id="{BEB02929-19C8-4D89-BE54-D9304A8442FB}"/>
              </a:ext>
            </a:extLst>
          </p:cNvPr>
          <p:cNvGrpSpPr/>
          <p:nvPr/>
        </p:nvGrpSpPr>
        <p:grpSpPr>
          <a:xfrm>
            <a:off x="8716555" y="3169142"/>
            <a:ext cx="55000" cy="98300"/>
            <a:chOff x="1677150" y="1838725"/>
            <a:chExt cx="55000" cy="98300"/>
          </a:xfrm>
        </p:grpSpPr>
        <p:sp>
          <p:nvSpPr>
            <p:cNvPr id="538" name="Google Shape;4108;p60">
              <a:extLst>
                <a:ext uri="{FF2B5EF4-FFF2-40B4-BE49-F238E27FC236}">
                  <a16:creationId xmlns:a16="http://schemas.microsoft.com/office/drawing/2014/main" id="{61F36B31-1F4C-43EC-A6C8-C49D78298246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4109;p60">
              <a:extLst>
                <a:ext uri="{FF2B5EF4-FFF2-40B4-BE49-F238E27FC236}">
                  <a16:creationId xmlns:a16="http://schemas.microsoft.com/office/drawing/2014/main" id="{627EA91C-104F-4DA9-A7BD-D7E9EE4B8A96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4110;p60">
              <a:extLst>
                <a:ext uri="{FF2B5EF4-FFF2-40B4-BE49-F238E27FC236}">
                  <a16:creationId xmlns:a16="http://schemas.microsoft.com/office/drawing/2014/main" id="{0619C074-D374-4248-A916-C0F51CA3AE72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1" name="Google Shape;4111;p60">
            <a:extLst>
              <a:ext uri="{FF2B5EF4-FFF2-40B4-BE49-F238E27FC236}">
                <a16:creationId xmlns:a16="http://schemas.microsoft.com/office/drawing/2014/main" id="{4763BE96-DD2E-48C7-956A-D869FAAA465D}"/>
              </a:ext>
            </a:extLst>
          </p:cNvPr>
          <p:cNvGrpSpPr/>
          <p:nvPr/>
        </p:nvGrpSpPr>
        <p:grpSpPr>
          <a:xfrm>
            <a:off x="3189624" y="5260881"/>
            <a:ext cx="108750" cy="161425"/>
            <a:chOff x="1660775" y="1221975"/>
            <a:chExt cx="108750" cy="161425"/>
          </a:xfrm>
        </p:grpSpPr>
        <p:sp>
          <p:nvSpPr>
            <p:cNvPr id="542" name="Google Shape;4112;p60">
              <a:extLst>
                <a:ext uri="{FF2B5EF4-FFF2-40B4-BE49-F238E27FC236}">
                  <a16:creationId xmlns:a16="http://schemas.microsoft.com/office/drawing/2014/main" id="{DA565E7D-18DF-4A90-97A9-94DC18B21AC6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3" name="Google Shape;4113;p60">
              <a:extLst>
                <a:ext uri="{FF2B5EF4-FFF2-40B4-BE49-F238E27FC236}">
                  <a16:creationId xmlns:a16="http://schemas.microsoft.com/office/drawing/2014/main" id="{A0AFCC2B-6661-4526-9CAB-FAE2FBD699F8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4114;p60">
              <a:extLst>
                <a:ext uri="{FF2B5EF4-FFF2-40B4-BE49-F238E27FC236}">
                  <a16:creationId xmlns:a16="http://schemas.microsoft.com/office/drawing/2014/main" id="{5ECC7EEF-1097-49B6-93D4-B8D7FA016C17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5" name="Google Shape;4115;p60">
            <a:extLst>
              <a:ext uri="{FF2B5EF4-FFF2-40B4-BE49-F238E27FC236}">
                <a16:creationId xmlns:a16="http://schemas.microsoft.com/office/drawing/2014/main" id="{DDD9DBCF-102E-48B0-9252-61613D8773D9}"/>
              </a:ext>
            </a:extLst>
          </p:cNvPr>
          <p:cNvGrpSpPr/>
          <p:nvPr/>
        </p:nvGrpSpPr>
        <p:grpSpPr>
          <a:xfrm>
            <a:off x="9470599" y="5346656"/>
            <a:ext cx="108750" cy="161425"/>
            <a:chOff x="1660775" y="1221975"/>
            <a:chExt cx="108750" cy="161425"/>
          </a:xfrm>
        </p:grpSpPr>
        <p:sp>
          <p:nvSpPr>
            <p:cNvPr id="546" name="Google Shape;4116;p60">
              <a:extLst>
                <a:ext uri="{FF2B5EF4-FFF2-40B4-BE49-F238E27FC236}">
                  <a16:creationId xmlns:a16="http://schemas.microsoft.com/office/drawing/2014/main" id="{C288B9F6-CDE7-48BC-B5D9-92B86D56CAF4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4117;p60">
              <a:extLst>
                <a:ext uri="{FF2B5EF4-FFF2-40B4-BE49-F238E27FC236}">
                  <a16:creationId xmlns:a16="http://schemas.microsoft.com/office/drawing/2014/main" id="{C0963A36-6469-433F-8865-AFE78F1336CC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4118;p60">
              <a:extLst>
                <a:ext uri="{FF2B5EF4-FFF2-40B4-BE49-F238E27FC236}">
                  <a16:creationId xmlns:a16="http://schemas.microsoft.com/office/drawing/2014/main" id="{01BF87B7-B968-4BA8-B3EE-C69DC88B5014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9" name="مجموعة 548">
            <a:extLst>
              <a:ext uri="{FF2B5EF4-FFF2-40B4-BE49-F238E27FC236}">
                <a16:creationId xmlns:a16="http://schemas.microsoft.com/office/drawing/2014/main" id="{0EB5835E-8630-4D8D-8F1A-787A3DD432CA}"/>
              </a:ext>
            </a:extLst>
          </p:cNvPr>
          <p:cNvGrpSpPr/>
          <p:nvPr/>
        </p:nvGrpSpPr>
        <p:grpSpPr>
          <a:xfrm>
            <a:off x="4344047" y="5491596"/>
            <a:ext cx="681505" cy="662620"/>
            <a:chOff x="3160297" y="3489523"/>
            <a:chExt cx="600164" cy="584678"/>
          </a:xfrm>
        </p:grpSpPr>
        <p:sp>
          <p:nvSpPr>
            <p:cNvPr id="550" name="Google Shape;3913;p60">
              <a:extLst>
                <a:ext uri="{FF2B5EF4-FFF2-40B4-BE49-F238E27FC236}">
                  <a16:creationId xmlns:a16="http://schemas.microsoft.com/office/drawing/2014/main" id="{122D0295-6BF8-4DE8-A8F1-5C725D3D5381}"/>
                </a:ext>
              </a:extLst>
            </p:cNvPr>
            <p:cNvSpPr/>
            <p:nvPr/>
          </p:nvSpPr>
          <p:spPr>
            <a:xfrm>
              <a:off x="3160297" y="3489523"/>
              <a:ext cx="600164" cy="584678"/>
            </a:xfrm>
            <a:custGeom>
              <a:avLst/>
              <a:gdLst/>
              <a:ahLst/>
              <a:cxnLst/>
              <a:rect l="l" t="t" r="r" b="b"/>
              <a:pathLst>
                <a:path w="15475" h="14690" extrusionOk="0">
                  <a:moveTo>
                    <a:pt x="8128" y="466"/>
                  </a:moveTo>
                  <a:cubicBezTo>
                    <a:pt x="11921" y="466"/>
                    <a:pt x="15007" y="3552"/>
                    <a:pt x="15007" y="7345"/>
                  </a:cubicBezTo>
                  <a:cubicBezTo>
                    <a:pt x="15007" y="11138"/>
                    <a:pt x="11921" y="14223"/>
                    <a:pt x="8128" y="14223"/>
                  </a:cubicBezTo>
                  <a:lnTo>
                    <a:pt x="8124" y="14223"/>
                  </a:lnTo>
                  <a:cubicBezTo>
                    <a:pt x="4331" y="14223"/>
                    <a:pt x="1246" y="11138"/>
                    <a:pt x="1246" y="7345"/>
                  </a:cubicBezTo>
                  <a:cubicBezTo>
                    <a:pt x="1246" y="3552"/>
                    <a:pt x="4331" y="466"/>
                    <a:pt x="8128" y="466"/>
                  </a:cubicBezTo>
                  <a:close/>
                  <a:moveTo>
                    <a:pt x="8120" y="0"/>
                  </a:moveTo>
                  <a:cubicBezTo>
                    <a:pt x="6707" y="0"/>
                    <a:pt x="5287" y="406"/>
                    <a:pt x="4043" y="1237"/>
                  </a:cubicBezTo>
                  <a:cubicBezTo>
                    <a:pt x="1133" y="3186"/>
                    <a:pt x="0" y="6919"/>
                    <a:pt x="1341" y="10156"/>
                  </a:cubicBezTo>
                  <a:cubicBezTo>
                    <a:pt x="2493" y="12939"/>
                    <a:pt x="5199" y="14690"/>
                    <a:pt x="8120" y="14690"/>
                  </a:cubicBezTo>
                  <a:cubicBezTo>
                    <a:pt x="8596" y="14690"/>
                    <a:pt x="9078" y="14643"/>
                    <a:pt x="9560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4" y="5396"/>
                    <a:pt x="14700" y="3527"/>
                    <a:pt x="13318" y="2152"/>
                  </a:cubicBezTo>
                  <a:cubicBezTo>
                    <a:pt x="11898" y="732"/>
                    <a:pt x="10016" y="0"/>
                    <a:pt x="812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551" name="Picture 2" descr="مشاهدة صورة المصدر">
              <a:hlinkClick r:id="rId7"/>
              <a:extLst>
                <a:ext uri="{FF2B5EF4-FFF2-40B4-BE49-F238E27FC236}">
                  <a16:creationId xmlns:a16="http://schemas.microsoft.com/office/drawing/2014/main" id="{1EE3C4B2-FCD2-4CA6-8AAC-1A7AC72107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453" y="3527071"/>
              <a:ext cx="503069" cy="51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2" name="مستطيل 551">
            <a:extLst>
              <a:ext uri="{FF2B5EF4-FFF2-40B4-BE49-F238E27FC236}">
                <a16:creationId xmlns:a16="http://schemas.microsoft.com/office/drawing/2014/main" id="{33B43003-1CC3-490C-AD63-53074AF17A22}"/>
              </a:ext>
            </a:extLst>
          </p:cNvPr>
          <p:cNvSpPr/>
          <p:nvPr/>
        </p:nvSpPr>
        <p:spPr>
          <a:xfrm>
            <a:off x="3691283" y="3157244"/>
            <a:ext cx="45741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5400" b="1" i="0" u="none" strike="noStrike" kern="0" cap="none" spc="0" normalizeH="0" baseline="0" noProof="0" dirty="0">
                <a:ln w="12700">
                  <a:solidFill>
                    <a:srgbClr val="B06C7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B06C79"/>
                  </a:fgClr>
                  <a:bgClr>
                    <a:srgbClr val="B06C7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B06C79">
                      <a:lumMod val="50000"/>
                    </a:srgbClr>
                  </a:inn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  <a:sym typeface="Arial"/>
              </a:rPr>
              <a:t>مع تمنياتي لكم بالتوفيق والنجاح</a:t>
            </a:r>
          </a:p>
        </p:txBody>
      </p:sp>
      <p:sp>
        <p:nvSpPr>
          <p:cNvPr id="553" name="مستطيل 552">
            <a:extLst>
              <a:ext uri="{FF2B5EF4-FFF2-40B4-BE49-F238E27FC236}">
                <a16:creationId xmlns:a16="http://schemas.microsoft.com/office/drawing/2014/main" id="{43886B99-8D24-42E6-BBFD-D33E35AF1BB5}"/>
              </a:ext>
            </a:extLst>
          </p:cNvPr>
          <p:cNvSpPr/>
          <p:nvPr/>
        </p:nvSpPr>
        <p:spPr>
          <a:xfrm>
            <a:off x="4780736" y="1091073"/>
            <a:ext cx="23952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4800" b="1" i="0" u="none" strike="noStrike" kern="0" cap="none" spc="0" normalizeH="0" baseline="0" noProof="0" dirty="0">
                <a:ln w="9525">
                  <a:solidFill>
                    <a:srgbClr val="585862"/>
                  </a:solidFill>
                  <a:prstDash val="solid"/>
                </a:ln>
                <a:solidFill>
                  <a:srgbClr val="EFDA07"/>
                </a:solidFill>
                <a:effectLst>
                  <a:outerShdw blurRad="12700" dist="38100" dir="2700000" algn="tl" rotWithShape="0">
                    <a:srgbClr val="EFDA07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تم</a:t>
            </a:r>
            <a:r>
              <a:rPr kumimoji="0" lang="ar-SA" sz="4800" b="1" i="0" u="none" strike="noStrike" kern="0" cap="none" spc="0" normalizeH="0" baseline="0" noProof="0" dirty="0">
                <a:ln w="22225">
                  <a:solidFill>
                    <a:srgbClr val="F999AC"/>
                  </a:solidFill>
                  <a:prstDash val="solid"/>
                </a:ln>
                <a:solidFill>
                  <a:srgbClr val="F999AC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ar-SA" sz="4800" b="1" i="0" u="none" strike="noStrike" kern="0" cap="none" spc="0" normalizeH="0" baseline="0" noProof="0" dirty="0">
                <a:ln w="9525">
                  <a:solidFill>
                    <a:srgbClr val="585862"/>
                  </a:solidFill>
                  <a:prstDash val="solid"/>
                </a:ln>
                <a:solidFill>
                  <a:srgbClr val="EFDA07"/>
                </a:solidFill>
                <a:effectLst>
                  <a:outerShdw blurRad="12700" dist="38100" dir="2700000" algn="tl" rotWithShape="0">
                    <a:srgbClr val="EFDA07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بحمد</a:t>
            </a:r>
            <a:r>
              <a:rPr kumimoji="0" lang="ar-SA" sz="4800" b="1" i="0" u="none" strike="noStrike" kern="0" cap="none" spc="0" normalizeH="0" baseline="0" noProof="0" dirty="0">
                <a:ln w="22225">
                  <a:solidFill>
                    <a:srgbClr val="F999AC"/>
                  </a:solidFill>
                  <a:prstDash val="solid"/>
                </a:ln>
                <a:solidFill>
                  <a:srgbClr val="F999AC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ar-SA" sz="4800" b="1" i="0" u="none" strike="noStrike" kern="0" cap="none" spc="0" normalizeH="0" baseline="0" noProof="0" dirty="0">
                <a:ln w="9525">
                  <a:solidFill>
                    <a:srgbClr val="585862"/>
                  </a:solidFill>
                  <a:prstDash val="solid"/>
                </a:ln>
                <a:solidFill>
                  <a:srgbClr val="EFDA07"/>
                </a:solidFill>
                <a:effectLst>
                  <a:outerShdw blurRad="12700" dist="38100" dir="2700000" algn="tl" rotWithShape="0">
                    <a:srgbClr val="EFDA07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الله</a:t>
            </a:r>
            <a:endParaRPr kumimoji="0" lang="ar-SA" sz="4800" b="1" i="0" u="none" strike="noStrike" kern="0" cap="none" spc="0" normalizeH="0" baseline="0" noProof="0" dirty="0">
              <a:ln w="22225">
                <a:solidFill>
                  <a:srgbClr val="F999AC"/>
                </a:solidFill>
                <a:prstDash val="solid"/>
              </a:ln>
              <a:solidFill>
                <a:srgbClr val="F999AC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554" name="مجموعة 553">
            <a:extLst>
              <a:ext uri="{FF2B5EF4-FFF2-40B4-BE49-F238E27FC236}">
                <a16:creationId xmlns:a16="http://schemas.microsoft.com/office/drawing/2014/main" id="{B63AEA26-879B-41E7-8F72-EA1EA4880BA0}"/>
              </a:ext>
            </a:extLst>
          </p:cNvPr>
          <p:cNvGrpSpPr/>
          <p:nvPr/>
        </p:nvGrpSpPr>
        <p:grpSpPr>
          <a:xfrm>
            <a:off x="6697732" y="5486875"/>
            <a:ext cx="672030" cy="634675"/>
            <a:chOff x="5162731" y="2391346"/>
            <a:chExt cx="600164" cy="584678"/>
          </a:xfrm>
          <a:solidFill>
            <a:srgbClr val="00B0F0"/>
          </a:solidFill>
        </p:grpSpPr>
        <p:sp>
          <p:nvSpPr>
            <p:cNvPr id="555" name="Google Shape;3913;p60">
              <a:extLst>
                <a:ext uri="{FF2B5EF4-FFF2-40B4-BE49-F238E27FC236}">
                  <a16:creationId xmlns:a16="http://schemas.microsoft.com/office/drawing/2014/main" id="{168423C6-3F70-41EB-B146-90469E7764F0}"/>
                </a:ext>
              </a:extLst>
            </p:cNvPr>
            <p:cNvSpPr/>
            <p:nvPr/>
          </p:nvSpPr>
          <p:spPr>
            <a:xfrm>
              <a:off x="5162731" y="2391346"/>
              <a:ext cx="600164" cy="584678"/>
            </a:xfrm>
            <a:custGeom>
              <a:avLst/>
              <a:gdLst/>
              <a:ahLst/>
              <a:cxnLst/>
              <a:rect l="l" t="t" r="r" b="b"/>
              <a:pathLst>
                <a:path w="15475" h="14690" extrusionOk="0">
                  <a:moveTo>
                    <a:pt x="8128" y="466"/>
                  </a:moveTo>
                  <a:cubicBezTo>
                    <a:pt x="11921" y="466"/>
                    <a:pt x="15007" y="3552"/>
                    <a:pt x="15007" y="7345"/>
                  </a:cubicBezTo>
                  <a:cubicBezTo>
                    <a:pt x="15007" y="11138"/>
                    <a:pt x="11921" y="14223"/>
                    <a:pt x="8128" y="14223"/>
                  </a:cubicBezTo>
                  <a:lnTo>
                    <a:pt x="8124" y="14223"/>
                  </a:lnTo>
                  <a:cubicBezTo>
                    <a:pt x="4331" y="14223"/>
                    <a:pt x="1246" y="11138"/>
                    <a:pt x="1246" y="7345"/>
                  </a:cubicBezTo>
                  <a:cubicBezTo>
                    <a:pt x="1246" y="3552"/>
                    <a:pt x="4331" y="466"/>
                    <a:pt x="8128" y="466"/>
                  </a:cubicBezTo>
                  <a:close/>
                  <a:moveTo>
                    <a:pt x="8120" y="0"/>
                  </a:moveTo>
                  <a:cubicBezTo>
                    <a:pt x="6707" y="0"/>
                    <a:pt x="5287" y="406"/>
                    <a:pt x="4043" y="1237"/>
                  </a:cubicBezTo>
                  <a:cubicBezTo>
                    <a:pt x="1133" y="3186"/>
                    <a:pt x="0" y="6919"/>
                    <a:pt x="1341" y="10156"/>
                  </a:cubicBezTo>
                  <a:cubicBezTo>
                    <a:pt x="2493" y="12939"/>
                    <a:pt x="5199" y="14690"/>
                    <a:pt x="8120" y="14690"/>
                  </a:cubicBezTo>
                  <a:cubicBezTo>
                    <a:pt x="8596" y="14690"/>
                    <a:pt x="9078" y="14643"/>
                    <a:pt x="9560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4" y="5396"/>
                    <a:pt x="14700" y="3527"/>
                    <a:pt x="13318" y="2152"/>
                  </a:cubicBezTo>
                  <a:cubicBezTo>
                    <a:pt x="11898" y="732"/>
                    <a:pt x="10016" y="0"/>
                    <a:pt x="8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556" name="صورة 555">
              <a:hlinkClick r:id="rId9"/>
              <a:extLst>
                <a:ext uri="{FF2B5EF4-FFF2-40B4-BE49-F238E27FC236}">
                  <a16:creationId xmlns:a16="http://schemas.microsoft.com/office/drawing/2014/main" id="{95810AE7-1063-4386-964C-F90B6490B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46605" y="2434641"/>
              <a:ext cx="473763" cy="491819"/>
            </a:xfrm>
            <a:prstGeom prst="rect">
              <a:avLst/>
            </a:prstGeom>
            <a:grpFill/>
            <a:effectLst>
              <a:softEdge rad="63500"/>
            </a:effectLst>
          </p:spPr>
        </p:pic>
      </p:grpSp>
      <p:sp>
        <p:nvSpPr>
          <p:cNvPr id="557" name="مربع نص 556">
            <a:extLst>
              <a:ext uri="{FF2B5EF4-FFF2-40B4-BE49-F238E27FC236}">
                <a16:creationId xmlns:a16="http://schemas.microsoft.com/office/drawing/2014/main" id="{A236B443-67D8-4144-914B-C7042581E018}"/>
              </a:ext>
            </a:extLst>
          </p:cNvPr>
          <p:cNvSpPr txBox="1"/>
          <p:nvPr/>
        </p:nvSpPr>
        <p:spPr>
          <a:xfrm>
            <a:off x="4984743" y="4784530"/>
            <a:ext cx="1560480" cy="369332"/>
          </a:xfrm>
          <a:prstGeom prst="rect">
            <a:avLst/>
          </a:prstGeom>
          <a:solidFill>
            <a:srgbClr val="99A0C1">
              <a:lumMod val="20000"/>
              <a:lumOff val="80000"/>
            </a:srgbClr>
          </a:solidFill>
          <a:ln w="19050">
            <a:solidFill>
              <a:srgbClr val="FFF699">
                <a:lumMod val="75000"/>
              </a:srgbClr>
            </a:solidFill>
            <a:prstDash val="sysDash"/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srgbClr val="99A0C1">
                    <a:lumMod val="75000"/>
                  </a:srgbClr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  <a:sym typeface="Arial"/>
              </a:rPr>
              <a:t>حساباتي على السوشيال ميديا</a:t>
            </a:r>
          </a:p>
        </p:txBody>
      </p:sp>
      <p:grpSp>
        <p:nvGrpSpPr>
          <p:cNvPr id="558" name="Google Shape;6784;p63">
            <a:extLst>
              <a:ext uri="{FF2B5EF4-FFF2-40B4-BE49-F238E27FC236}">
                <a16:creationId xmlns:a16="http://schemas.microsoft.com/office/drawing/2014/main" id="{717689AE-B920-4E2F-96D3-ABBE4D63C180}"/>
              </a:ext>
            </a:extLst>
          </p:cNvPr>
          <p:cNvGrpSpPr/>
          <p:nvPr/>
        </p:nvGrpSpPr>
        <p:grpSpPr>
          <a:xfrm>
            <a:off x="4496868" y="2523966"/>
            <a:ext cx="428850" cy="576150"/>
            <a:chOff x="5578775" y="2233975"/>
            <a:chExt cx="428850" cy="576150"/>
          </a:xfrm>
        </p:grpSpPr>
        <p:sp>
          <p:nvSpPr>
            <p:cNvPr id="559" name="Google Shape;6785;p63">
              <a:extLst>
                <a:ext uri="{FF2B5EF4-FFF2-40B4-BE49-F238E27FC236}">
                  <a16:creationId xmlns:a16="http://schemas.microsoft.com/office/drawing/2014/main" id="{4266DB1E-D109-4C8A-956A-CF21884E4319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6786;p63">
              <a:extLst>
                <a:ext uri="{FF2B5EF4-FFF2-40B4-BE49-F238E27FC236}">
                  <a16:creationId xmlns:a16="http://schemas.microsoft.com/office/drawing/2014/main" id="{43B9C74B-5ACD-4BE4-B50F-89F7531D888F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6787;p63">
              <a:extLst>
                <a:ext uri="{FF2B5EF4-FFF2-40B4-BE49-F238E27FC236}">
                  <a16:creationId xmlns:a16="http://schemas.microsoft.com/office/drawing/2014/main" id="{64BDCA97-27BA-4F4B-B830-4A05C24C97BD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6788;p63">
              <a:extLst>
                <a:ext uri="{FF2B5EF4-FFF2-40B4-BE49-F238E27FC236}">
                  <a16:creationId xmlns:a16="http://schemas.microsoft.com/office/drawing/2014/main" id="{243D4CE0-B666-4AF7-AEAF-677FE5E607FC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6789;p63">
              <a:extLst>
                <a:ext uri="{FF2B5EF4-FFF2-40B4-BE49-F238E27FC236}">
                  <a16:creationId xmlns:a16="http://schemas.microsoft.com/office/drawing/2014/main" id="{CD57DAAC-BB21-4EA5-8869-8AF7AA37CDA9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4" name="Google Shape;6790;p63">
              <a:extLst>
                <a:ext uri="{FF2B5EF4-FFF2-40B4-BE49-F238E27FC236}">
                  <a16:creationId xmlns:a16="http://schemas.microsoft.com/office/drawing/2014/main" id="{EB451746-0B41-4A79-A6F5-BE50A0BFDB54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5" name="Google Shape;6791;p63">
              <a:extLst>
                <a:ext uri="{FF2B5EF4-FFF2-40B4-BE49-F238E27FC236}">
                  <a16:creationId xmlns:a16="http://schemas.microsoft.com/office/drawing/2014/main" id="{387B1ABB-A2E3-440D-9277-FD5D89062E8D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6792;p63">
              <a:extLst>
                <a:ext uri="{FF2B5EF4-FFF2-40B4-BE49-F238E27FC236}">
                  <a16:creationId xmlns:a16="http://schemas.microsoft.com/office/drawing/2014/main" id="{6029D51C-BF91-4B63-96B6-412787BCADCE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6793;p63">
              <a:extLst>
                <a:ext uri="{FF2B5EF4-FFF2-40B4-BE49-F238E27FC236}">
                  <a16:creationId xmlns:a16="http://schemas.microsoft.com/office/drawing/2014/main" id="{E3C5BFC5-FBD1-46DC-9238-C31547ADD566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6794;p63">
              <a:extLst>
                <a:ext uri="{FF2B5EF4-FFF2-40B4-BE49-F238E27FC236}">
                  <a16:creationId xmlns:a16="http://schemas.microsoft.com/office/drawing/2014/main" id="{A7E7CE41-7EB5-4636-B56D-642A0CFD15C7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9" name="Google Shape;6795;p63">
              <a:extLst>
                <a:ext uri="{FF2B5EF4-FFF2-40B4-BE49-F238E27FC236}">
                  <a16:creationId xmlns:a16="http://schemas.microsoft.com/office/drawing/2014/main" id="{49FE9250-BB85-4BEC-AD8E-3C43488BEA56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0" name="Google Shape;6796;p63">
              <a:extLst>
                <a:ext uri="{FF2B5EF4-FFF2-40B4-BE49-F238E27FC236}">
                  <a16:creationId xmlns:a16="http://schemas.microsoft.com/office/drawing/2014/main" id="{19A8C8D2-820C-482E-A8DB-274EBCF5884E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6797;p63">
              <a:extLst>
                <a:ext uri="{FF2B5EF4-FFF2-40B4-BE49-F238E27FC236}">
                  <a16:creationId xmlns:a16="http://schemas.microsoft.com/office/drawing/2014/main" id="{8B5399B1-5A43-4227-BBB0-F41ACF4EABC2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6798;p63">
              <a:extLst>
                <a:ext uri="{FF2B5EF4-FFF2-40B4-BE49-F238E27FC236}">
                  <a16:creationId xmlns:a16="http://schemas.microsoft.com/office/drawing/2014/main" id="{D3161654-4DCF-48C2-8035-C463C4FFBFE7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6799;p63">
              <a:extLst>
                <a:ext uri="{FF2B5EF4-FFF2-40B4-BE49-F238E27FC236}">
                  <a16:creationId xmlns:a16="http://schemas.microsoft.com/office/drawing/2014/main" id="{9A3C8F54-A520-486C-BB62-3C6E3427D406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4" name="Google Shape;6800;p63">
              <a:extLst>
                <a:ext uri="{FF2B5EF4-FFF2-40B4-BE49-F238E27FC236}">
                  <a16:creationId xmlns:a16="http://schemas.microsoft.com/office/drawing/2014/main" id="{CC464645-8CA1-43E1-A551-6918A22A713E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5" name="Google Shape;6801;p63">
              <a:extLst>
                <a:ext uri="{FF2B5EF4-FFF2-40B4-BE49-F238E27FC236}">
                  <a16:creationId xmlns:a16="http://schemas.microsoft.com/office/drawing/2014/main" id="{86BB6F64-2D76-45F6-A9D5-AA7BE8E6B4D7}"/>
                </a:ext>
              </a:extLst>
            </p:cNvPr>
            <p:cNvSpPr/>
            <p:nvPr/>
          </p:nvSpPr>
          <p:spPr>
            <a:xfrm>
              <a:off x="5578775" y="2267075"/>
              <a:ext cx="428800" cy="543050"/>
            </a:xfrm>
            <a:custGeom>
              <a:avLst/>
              <a:gdLst/>
              <a:ahLst/>
              <a:cxnLst/>
              <a:rect l="l" t="t" r="r" b="b"/>
              <a:pathLst>
                <a:path w="17152" h="21722" extrusionOk="0">
                  <a:moveTo>
                    <a:pt x="172" y="0"/>
                  </a:moveTo>
                  <a:cubicBezTo>
                    <a:pt x="140" y="0"/>
                    <a:pt x="108" y="10"/>
                    <a:pt x="80" y="27"/>
                  </a:cubicBezTo>
                  <a:cubicBezTo>
                    <a:pt x="28" y="62"/>
                    <a:pt x="1" y="123"/>
                    <a:pt x="7" y="186"/>
                  </a:cubicBezTo>
                  <a:cubicBezTo>
                    <a:pt x="2086" y="17369"/>
                    <a:pt x="15386" y="21672"/>
                    <a:pt x="15521" y="21713"/>
                  </a:cubicBezTo>
                  <a:cubicBezTo>
                    <a:pt x="15537" y="21718"/>
                    <a:pt x="15553" y="21722"/>
                    <a:pt x="15569" y="21722"/>
                  </a:cubicBezTo>
                  <a:cubicBezTo>
                    <a:pt x="15600" y="21722"/>
                    <a:pt x="15632" y="21712"/>
                    <a:pt x="15659" y="21695"/>
                  </a:cubicBezTo>
                  <a:cubicBezTo>
                    <a:pt x="15700" y="21669"/>
                    <a:pt x="15727" y="21624"/>
                    <a:pt x="15733" y="21576"/>
                  </a:cubicBezTo>
                  <a:cubicBezTo>
                    <a:pt x="17152" y="9895"/>
                    <a:pt x="425" y="120"/>
                    <a:pt x="254" y="22"/>
                  </a:cubicBezTo>
                  <a:cubicBezTo>
                    <a:pt x="229" y="8"/>
                    <a:pt x="200" y="0"/>
                    <a:pt x="17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6802;p63">
              <a:extLst>
                <a:ext uri="{FF2B5EF4-FFF2-40B4-BE49-F238E27FC236}">
                  <a16:creationId xmlns:a16="http://schemas.microsoft.com/office/drawing/2014/main" id="{9BEB45FB-7A08-40B2-B5E8-AA9E427F74F9}"/>
                </a:ext>
              </a:extLst>
            </p:cNvPr>
            <p:cNvSpPr/>
            <p:nvPr/>
          </p:nvSpPr>
          <p:spPr>
            <a:xfrm>
              <a:off x="5600550" y="2252725"/>
              <a:ext cx="368350" cy="516025"/>
            </a:xfrm>
            <a:custGeom>
              <a:avLst/>
              <a:gdLst/>
              <a:ahLst/>
              <a:cxnLst/>
              <a:rect l="l" t="t" r="r" b="b"/>
              <a:pathLst>
                <a:path w="14734" h="20641" extrusionOk="0">
                  <a:moveTo>
                    <a:pt x="7660" y="7921"/>
                  </a:moveTo>
                  <a:lnTo>
                    <a:pt x="7686" y="7933"/>
                  </a:lnTo>
                  <a:lnTo>
                    <a:pt x="7624" y="8414"/>
                  </a:lnTo>
                  <a:lnTo>
                    <a:pt x="7654" y="7933"/>
                  </a:lnTo>
                  <a:cubicBezTo>
                    <a:pt x="7656" y="7927"/>
                    <a:pt x="7656" y="7923"/>
                    <a:pt x="7660" y="7921"/>
                  </a:cubicBezTo>
                  <a:close/>
                  <a:moveTo>
                    <a:pt x="9754" y="10486"/>
                  </a:moveTo>
                  <a:lnTo>
                    <a:pt x="9776" y="10501"/>
                  </a:lnTo>
                  <a:cubicBezTo>
                    <a:pt x="9685" y="10753"/>
                    <a:pt x="9666" y="11033"/>
                    <a:pt x="9696" y="11303"/>
                  </a:cubicBezTo>
                  <a:cubicBezTo>
                    <a:pt x="9637" y="11036"/>
                    <a:pt x="9653" y="10749"/>
                    <a:pt x="9750" y="10490"/>
                  </a:cubicBezTo>
                  <a:cubicBezTo>
                    <a:pt x="9750" y="10490"/>
                    <a:pt x="9753" y="10488"/>
                    <a:pt x="9754" y="10486"/>
                  </a:cubicBezTo>
                  <a:close/>
                  <a:moveTo>
                    <a:pt x="11809" y="13611"/>
                  </a:moveTo>
                  <a:lnTo>
                    <a:pt x="11836" y="13622"/>
                  </a:lnTo>
                  <a:cubicBezTo>
                    <a:pt x="11852" y="13954"/>
                    <a:pt x="11774" y="14295"/>
                    <a:pt x="11581" y="14568"/>
                  </a:cubicBezTo>
                  <a:cubicBezTo>
                    <a:pt x="11747" y="14286"/>
                    <a:pt x="11826" y="13951"/>
                    <a:pt x="11804" y="13622"/>
                  </a:cubicBezTo>
                  <a:cubicBezTo>
                    <a:pt x="11804" y="13619"/>
                    <a:pt x="11806" y="13612"/>
                    <a:pt x="11809" y="13611"/>
                  </a:cubicBezTo>
                  <a:close/>
                  <a:moveTo>
                    <a:pt x="67" y="1"/>
                  </a:moveTo>
                  <a:cubicBezTo>
                    <a:pt x="53" y="1"/>
                    <a:pt x="38" y="6"/>
                    <a:pt x="27" y="15"/>
                  </a:cubicBezTo>
                  <a:cubicBezTo>
                    <a:pt x="25" y="16"/>
                    <a:pt x="25" y="16"/>
                    <a:pt x="24" y="20"/>
                  </a:cubicBezTo>
                  <a:cubicBezTo>
                    <a:pt x="5" y="39"/>
                    <a:pt x="1" y="71"/>
                    <a:pt x="18" y="94"/>
                  </a:cubicBezTo>
                  <a:lnTo>
                    <a:pt x="14526" y="20617"/>
                  </a:lnTo>
                  <a:cubicBezTo>
                    <a:pt x="14537" y="20633"/>
                    <a:pt x="14556" y="20640"/>
                    <a:pt x="14575" y="20640"/>
                  </a:cubicBezTo>
                  <a:cubicBezTo>
                    <a:pt x="14579" y="20640"/>
                    <a:pt x="14584" y="20640"/>
                    <a:pt x="14589" y="20639"/>
                  </a:cubicBezTo>
                  <a:cubicBezTo>
                    <a:pt x="14599" y="20635"/>
                    <a:pt x="14606" y="20633"/>
                    <a:pt x="14613" y="20626"/>
                  </a:cubicBezTo>
                  <a:cubicBezTo>
                    <a:pt x="14624" y="20617"/>
                    <a:pt x="14631" y="20602"/>
                    <a:pt x="14634" y="20588"/>
                  </a:cubicBezTo>
                  <a:cubicBezTo>
                    <a:pt x="14673" y="20211"/>
                    <a:pt x="14693" y="19832"/>
                    <a:pt x="14694" y="19460"/>
                  </a:cubicBezTo>
                  <a:cubicBezTo>
                    <a:pt x="14694" y="19460"/>
                    <a:pt x="14697" y="19459"/>
                    <a:pt x="14693" y="19457"/>
                  </a:cubicBezTo>
                  <a:cubicBezTo>
                    <a:pt x="14734" y="11922"/>
                    <a:pt x="7508" y="5356"/>
                    <a:pt x="2860" y="1916"/>
                  </a:cubicBezTo>
                  <a:cubicBezTo>
                    <a:pt x="2856" y="1916"/>
                    <a:pt x="2853" y="1914"/>
                    <a:pt x="2851" y="1911"/>
                  </a:cubicBezTo>
                  <a:cubicBezTo>
                    <a:pt x="1740" y="1086"/>
                    <a:pt x="775" y="443"/>
                    <a:pt x="97" y="10"/>
                  </a:cubicBezTo>
                  <a:cubicBezTo>
                    <a:pt x="88" y="4"/>
                    <a:pt x="78" y="1"/>
                    <a:pt x="67" y="1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6803;p63">
              <a:extLst>
                <a:ext uri="{FF2B5EF4-FFF2-40B4-BE49-F238E27FC236}">
                  <a16:creationId xmlns:a16="http://schemas.microsoft.com/office/drawing/2014/main" id="{8DF0D9D1-903D-48D3-9EED-A7769D6B2C90}"/>
                </a:ext>
              </a:extLst>
            </p:cNvPr>
            <p:cNvSpPr/>
            <p:nvPr/>
          </p:nvSpPr>
          <p:spPr>
            <a:xfrm>
              <a:off x="5586075" y="2243650"/>
              <a:ext cx="374975" cy="523750"/>
            </a:xfrm>
            <a:custGeom>
              <a:avLst/>
              <a:gdLst/>
              <a:ahLst/>
              <a:cxnLst/>
              <a:rect l="l" t="t" r="r" b="b"/>
              <a:pathLst>
                <a:path w="14999" h="20950" extrusionOk="0">
                  <a:moveTo>
                    <a:pt x="4440" y="8515"/>
                  </a:moveTo>
                  <a:lnTo>
                    <a:pt x="5056" y="8825"/>
                  </a:lnTo>
                  <a:lnTo>
                    <a:pt x="4420" y="8521"/>
                  </a:lnTo>
                  <a:cubicBezTo>
                    <a:pt x="4423" y="8520"/>
                    <a:pt x="4423" y="8520"/>
                    <a:pt x="4424" y="8517"/>
                  </a:cubicBezTo>
                  <a:lnTo>
                    <a:pt x="4440" y="8515"/>
                  </a:lnTo>
                  <a:close/>
                  <a:moveTo>
                    <a:pt x="5826" y="11928"/>
                  </a:moveTo>
                  <a:lnTo>
                    <a:pt x="6482" y="11953"/>
                  </a:lnTo>
                  <a:lnTo>
                    <a:pt x="7077" y="11974"/>
                  </a:lnTo>
                  <a:lnTo>
                    <a:pt x="7074" y="12001"/>
                  </a:lnTo>
                  <a:lnTo>
                    <a:pt x="6497" y="11974"/>
                  </a:lnTo>
                  <a:lnTo>
                    <a:pt x="5810" y="11941"/>
                  </a:lnTo>
                  <a:cubicBezTo>
                    <a:pt x="5809" y="11934"/>
                    <a:pt x="5813" y="11930"/>
                    <a:pt x="5816" y="11929"/>
                  </a:cubicBezTo>
                  <a:lnTo>
                    <a:pt x="5826" y="11928"/>
                  </a:lnTo>
                  <a:close/>
                  <a:moveTo>
                    <a:pt x="7636" y="14585"/>
                  </a:moveTo>
                  <a:cubicBezTo>
                    <a:pt x="7951" y="14718"/>
                    <a:pt x="8292" y="14793"/>
                    <a:pt x="8636" y="14822"/>
                  </a:cubicBezTo>
                  <a:cubicBezTo>
                    <a:pt x="8740" y="14832"/>
                    <a:pt x="8844" y="14836"/>
                    <a:pt x="8947" y="14836"/>
                  </a:cubicBezTo>
                  <a:cubicBezTo>
                    <a:pt x="8975" y="14836"/>
                    <a:pt x="9002" y="14836"/>
                    <a:pt x="9030" y="14835"/>
                  </a:cubicBezTo>
                  <a:lnTo>
                    <a:pt x="9030" y="14835"/>
                  </a:lnTo>
                  <a:cubicBezTo>
                    <a:pt x="8951" y="14842"/>
                    <a:pt x="8872" y="14845"/>
                    <a:pt x="8793" y="14845"/>
                  </a:cubicBezTo>
                  <a:cubicBezTo>
                    <a:pt x="8746" y="14845"/>
                    <a:pt x="8698" y="14844"/>
                    <a:pt x="8651" y="14841"/>
                  </a:cubicBezTo>
                  <a:cubicBezTo>
                    <a:pt x="8301" y="14825"/>
                    <a:pt x="7947" y="14741"/>
                    <a:pt x="7617" y="14590"/>
                  </a:cubicBezTo>
                  <a:cubicBezTo>
                    <a:pt x="7617" y="14590"/>
                    <a:pt x="7620" y="14589"/>
                    <a:pt x="7621" y="14586"/>
                  </a:cubicBezTo>
                  <a:lnTo>
                    <a:pt x="7636" y="14585"/>
                  </a:lnTo>
                  <a:close/>
                  <a:moveTo>
                    <a:pt x="62" y="0"/>
                  </a:moveTo>
                  <a:cubicBezTo>
                    <a:pt x="51" y="0"/>
                    <a:pt x="40" y="4"/>
                    <a:pt x="30" y="11"/>
                  </a:cubicBezTo>
                  <a:cubicBezTo>
                    <a:pt x="28" y="12"/>
                    <a:pt x="24" y="12"/>
                    <a:pt x="22" y="15"/>
                  </a:cubicBezTo>
                  <a:cubicBezTo>
                    <a:pt x="8" y="27"/>
                    <a:pt x="1" y="49"/>
                    <a:pt x="3" y="65"/>
                  </a:cubicBezTo>
                  <a:cubicBezTo>
                    <a:pt x="1736" y="13424"/>
                    <a:pt x="10339" y="18815"/>
                    <a:pt x="13818" y="20472"/>
                  </a:cubicBezTo>
                  <a:cubicBezTo>
                    <a:pt x="14288" y="20692"/>
                    <a:pt x="14661" y="20848"/>
                    <a:pt x="14915" y="20945"/>
                  </a:cubicBezTo>
                  <a:cubicBezTo>
                    <a:pt x="14921" y="20948"/>
                    <a:pt x="14927" y="20949"/>
                    <a:pt x="14933" y="20949"/>
                  </a:cubicBezTo>
                  <a:cubicBezTo>
                    <a:pt x="14947" y="20949"/>
                    <a:pt x="14962" y="20943"/>
                    <a:pt x="14974" y="20933"/>
                  </a:cubicBezTo>
                  <a:lnTo>
                    <a:pt x="14980" y="20928"/>
                  </a:lnTo>
                  <a:cubicBezTo>
                    <a:pt x="14995" y="20906"/>
                    <a:pt x="14999" y="20876"/>
                    <a:pt x="14980" y="20856"/>
                  </a:cubicBezTo>
                  <a:lnTo>
                    <a:pt x="351" y="170"/>
                  </a:lnTo>
                  <a:cubicBezTo>
                    <a:pt x="252" y="106"/>
                    <a:pt x="165" y="53"/>
                    <a:pt x="93" y="11"/>
                  </a:cubicBezTo>
                  <a:cubicBezTo>
                    <a:pt x="84" y="4"/>
                    <a:pt x="73" y="0"/>
                    <a:pt x="62" y="0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6804;p63">
              <a:extLst>
                <a:ext uri="{FF2B5EF4-FFF2-40B4-BE49-F238E27FC236}">
                  <a16:creationId xmlns:a16="http://schemas.microsoft.com/office/drawing/2014/main" id="{31C8E532-EE24-4444-B3FD-AC05DFCA3885}"/>
                </a:ext>
              </a:extLst>
            </p:cNvPr>
            <p:cNvSpPr/>
            <p:nvPr/>
          </p:nvSpPr>
          <p:spPr>
            <a:xfrm>
              <a:off x="5586125" y="2243925"/>
              <a:ext cx="345500" cy="511550"/>
            </a:xfrm>
            <a:custGeom>
              <a:avLst/>
              <a:gdLst/>
              <a:ahLst/>
              <a:cxnLst/>
              <a:rect l="l" t="t" r="r" b="b"/>
              <a:pathLst>
                <a:path w="13820" h="20462" extrusionOk="0">
                  <a:moveTo>
                    <a:pt x="30" y="0"/>
                  </a:moveTo>
                  <a:cubicBezTo>
                    <a:pt x="27" y="2"/>
                    <a:pt x="23" y="2"/>
                    <a:pt x="22" y="3"/>
                  </a:cubicBezTo>
                  <a:cubicBezTo>
                    <a:pt x="9" y="16"/>
                    <a:pt x="1" y="38"/>
                    <a:pt x="4" y="54"/>
                  </a:cubicBezTo>
                  <a:cubicBezTo>
                    <a:pt x="1737" y="13413"/>
                    <a:pt x="10340" y="18804"/>
                    <a:pt x="13819" y="20461"/>
                  </a:cubicBezTo>
                  <a:cubicBezTo>
                    <a:pt x="11864" y="18607"/>
                    <a:pt x="10149" y="16703"/>
                    <a:pt x="8650" y="14830"/>
                  </a:cubicBezTo>
                  <a:cubicBezTo>
                    <a:pt x="8645" y="14823"/>
                    <a:pt x="8641" y="14815"/>
                    <a:pt x="8636" y="14811"/>
                  </a:cubicBezTo>
                  <a:cubicBezTo>
                    <a:pt x="7867" y="13849"/>
                    <a:pt x="7154" y="12896"/>
                    <a:pt x="6496" y="11963"/>
                  </a:cubicBezTo>
                  <a:cubicBezTo>
                    <a:pt x="6493" y="11953"/>
                    <a:pt x="6486" y="11947"/>
                    <a:pt x="6480" y="11941"/>
                  </a:cubicBezTo>
                  <a:cubicBezTo>
                    <a:pt x="2738" y="6614"/>
                    <a:pt x="761" y="1933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9" name="Google Shape;6805;p63">
              <a:extLst>
                <a:ext uri="{FF2B5EF4-FFF2-40B4-BE49-F238E27FC236}">
                  <a16:creationId xmlns:a16="http://schemas.microsoft.com/office/drawing/2014/main" id="{5DAC100A-6E0B-43D1-B8E5-A352698725F3}"/>
                </a:ext>
              </a:extLst>
            </p:cNvPr>
            <p:cNvSpPr/>
            <p:nvPr/>
          </p:nvSpPr>
          <p:spPr>
            <a:xfrm>
              <a:off x="5672025" y="2300625"/>
              <a:ext cx="296875" cy="438625"/>
            </a:xfrm>
            <a:custGeom>
              <a:avLst/>
              <a:gdLst/>
              <a:ahLst/>
              <a:cxnLst/>
              <a:rect l="l" t="t" r="r" b="b"/>
              <a:pathLst>
                <a:path w="11875" h="17545" extrusionOk="0">
                  <a:moveTo>
                    <a:pt x="1" y="0"/>
                  </a:moveTo>
                  <a:cubicBezTo>
                    <a:pt x="3612" y="3550"/>
                    <a:pt x="10177" y="10736"/>
                    <a:pt x="11834" y="17544"/>
                  </a:cubicBezTo>
                  <a:cubicBezTo>
                    <a:pt x="11875" y="10006"/>
                    <a:pt x="4649" y="3440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0" name="Google Shape;6806;p63">
              <a:extLst>
                <a:ext uri="{FF2B5EF4-FFF2-40B4-BE49-F238E27FC236}">
                  <a16:creationId xmlns:a16="http://schemas.microsoft.com/office/drawing/2014/main" id="{36607261-5C99-473E-806C-2527FFBE90FD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6807;p63">
              <a:extLst>
                <a:ext uri="{FF2B5EF4-FFF2-40B4-BE49-F238E27FC236}">
                  <a16:creationId xmlns:a16="http://schemas.microsoft.com/office/drawing/2014/main" id="{A9273A93-ECF0-40D6-B035-5C0E5B7F07B2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6808;p63">
              <a:extLst>
                <a:ext uri="{FF2B5EF4-FFF2-40B4-BE49-F238E27FC236}">
                  <a16:creationId xmlns:a16="http://schemas.microsoft.com/office/drawing/2014/main" id="{E6F445C3-A196-495E-896C-53DCDDC57B83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6809;p63">
              <a:extLst>
                <a:ext uri="{FF2B5EF4-FFF2-40B4-BE49-F238E27FC236}">
                  <a16:creationId xmlns:a16="http://schemas.microsoft.com/office/drawing/2014/main" id="{A4209904-DE76-479F-88C5-BE26E8C1EE7B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6810;p63">
              <a:extLst>
                <a:ext uri="{FF2B5EF4-FFF2-40B4-BE49-F238E27FC236}">
                  <a16:creationId xmlns:a16="http://schemas.microsoft.com/office/drawing/2014/main" id="{159E1631-8011-4F6A-A4D7-B0AF095FDDC4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6811;p63">
              <a:extLst>
                <a:ext uri="{FF2B5EF4-FFF2-40B4-BE49-F238E27FC236}">
                  <a16:creationId xmlns:a16="http://schemas.microsoft.com/office/drawing/2014/main" id="{8129F0A6-A8D2-46D9-9425-E7E2EACA8A76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6812;p63">
              <a:extLst>
                <a:ext uri="{FF2B5EF4-FFF2-40B4-BE49-F238E27FC236}">
                  <a16:creationId xmlns:a16="http://schemas.microsoft.com/office/drawing/2014/main" id="{1DBE0396-339A-48A0-B000-310F91532B12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7" name="Google Shape;6813;p63">
              <a:extLst>
                <a:ext uri="{FF2B5EF4-FFF2-40B4-BE49-F238E27FC236}">
                  <a16:creationId xmlns:a16="http://schemas.microsoft.com/office/drawing/2014/main" id="{85DCDB82-06F3-4A89-BC19-C7A681247E93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88" name="Google Shape;6888;p63">
            <a:extLst>
              <a:ext uri="{FF2B5EF4-FFF2-40B4-BE49-F238E27FC236}">
                <a16:creationId xmlns:a16="http://schemas.microsoft.com/office/drawing/2014/main" id="{50E20255-723D-49D6-ACF0-3D301532615A}"/>
              </a:ext>
            </a:extLst>
          </p:cNvPr>
          <p:cNvGrpSpPr/>
          <p:nvPr/>
        </p:nvGrpSpPr>
        <p:grpSpPr>
          <a:xfrm>
            <a:off x="6379279" y="4757005"/>
            <a:ext cx="412725" cy="214550"/>
            <a:chOff x="5016125" y="2486775"/>
            <a:chExt cx="412725" cy="214550"/>
          </a:xfrm>
        </p:grpSpPr>
        <p:sp>
          <p:nvSpPr>
            <p:cNvPr id="589" name="Google Shape;6889;p63">
              <a:extLst>
                <a:ext uri="{FF2B5EF4-FFF2-40B4-BE49-F238E27FC236}">
                  <a16:creationId xmlns:a16="http://schemas.microsoft.com/office/drawing/2014/main" id="{BF4D4562-995A-42DF-AF9A-5B7D16536DA5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6890;p63">
              <a:extLst>
                <a:ext uri="{FF2B5EF4-FFF2-40B4-BE49-F238E27FC236}">
                  <a16:creationId xmlns:a16="http://schemas.microsoft.com/office/drawing/2014/main" id="{2FCFE88F-9794-4786-854F-423D70AB9B5A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1" name="Google Shape;6891;p63">
              <a:extLst>
                <a:ext uri="{FF2B5EF4-FFF2-40B4-BE49-F238E27FC236}">
                  <a16:creationId xmlns:a16="http://schemas.microsoft.com/office/drawing/2014/main" id="{FCE3F549-F8F2-42EE-A6DE-A837DA7CA041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2" name="Google Shape;6892;p63">
              <a:extLst>
                <a:ext uri="{FF2B5EF4-FFF2-40B4-BE49-F238E27FC236}">
                  <a16:creationId xmlns:a16="http://schemas.microsoft.com/office/drawing/2014/main" id="{C9113DC1-B269-4B43-AF9A-40118F194E39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3" name="Google Shape;6893;p63">
              <a:extLst>
                <a:ext uri="{FF2B5EF4-FFF2-40B4-BE49-F238E27FC236}">
                  <a16:creationId xmlns:a16="http://schemas.microsoft.com/office/drawing/2014/main" id="{5BCB895C-3A4C-4B8A-9C1C-045C7BF927B5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4" name="Google Shape;6894;p63">
              <a:extLst>
                <a:ext uri="{FF2B5EF4-FFF2-40B4-BE49-F238E27FC236}">
                  <a16:creationId xmlns:a16="http://schemas.microsoft.com/office/drawing/2014/main" id="{0B8BD0BC-9750-417F-AAEE-EB1D3F75423E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5" name="Google Shape;6895;p63">
              <a:extLst>
                <a:ext uri="{FF2B5EF4-FFF2-40B4-BE49-F238E27FC236}">
                  <a16:creationId xmlns:a16="http://schemas.microsoft.com/office/drawing/2014/main" id="{28E58C5D-0436-4BCC-8E05-0ECB0F39EBDD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6" name="Google Shape;6896;p63">
              <a:extLst>
                <a:ext uri="{FF2B5EF4-FFF2-40B4-BE49-F238E27FC236}">
                  <a16:creationId xmlns:a16="http://schemas.microsoft.com/office/drawing/2014/main" id="{ED4E75FD-032D-4D8C-9204-4F3E949DCEF5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6897;p63">
              <a:extLst>
                <a:ext uri="{FF2B5EF4-FFF2-40B4-BE49-F238E27FC236}">
                  <a16:creationId xmlns:a16="http://schemas.microsoft.com/office/drawing/2014/main" id="{27EEE974-4D2E-40F8-AEBC-852F68EDAD87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6898;p63">
              <a:extLst>
                <a:ext uri="{FF2B5EF4-FFF2-40B4-BE49-F238E27FC236}">
                  <a16:creationId xmlns:a16="http://schemas.microsoft.com/office/drawing/2014/main" id="{2BA1C29A-C1DF-4D65-B1BE-A01E09C8D125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6899;p63">
              <a:extLst>
                <a:ext uri="{FF2B5EF4-FFF2-40B4-BE49-F238E27FC236}">
                  <a16:creationId xmlns:a16="http://schemas.microsoft.com/office/drawing/2014/main" id="{14AFFB52-1010-455F-BB32-4525903F647A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900;p63">
              <a:extLst>
                <a:ext uri="{FF2B5EF4-FFF2-40B4-BE49-F238E27FC236}">
                  <a16:creationId xmlns:a16="http://schemas.microsoft.com/office/drawing/2014/main" id="{7AC93945-B284-4469-AA84-1153C2E71AAF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6901;p63">
              <a:extLst>
                <a:ext uri="{FF2B5EF4-FFF2-40B4-BE49-F238E27FC236}">
                  <a16:creationId xmlns:a16="http://schemas.microsoft.com/office/drawing/2014/main" id="{9A2385BE-8476-4373-800D-805540E12729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6902;p63">
              <a:extLst>
                <a:ext uri="{FF2B5EF4-FFF2-40B4-BE49-F238E27FC236}">
                  <a16:creationId xmlns:a16="http://schemas.microsoft.com/office/drawing/2014/main" id="{5B062F8F-00B1-44C2-9BEC-D13E3B2CEB5D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3" name="Google Shape;6903;p63">
              <a:extLst>
                <a:ext uri="{FF2B5EF4-FFF2-40B4-BE49-F238E27FC236}">
                  <a16:creationId xmlns:a16="http://schemas.microsoft.com/office/drawing/2014/main" id="{8067567E-1487-4ACE-A9EC-9F66654D7526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4" name="Google Shape;6904;p63">
              <a:extLst>
                <a:ext uri="{FF2B5EF4-FFF2-40B4-BE49-F238E27FC236}">
                  <a16:creationId xmlns:a16="http://schemas.microsoft.com/office/drawing/2014/main" id="{9F4FC8B7-D79A-4CA8-9141-CB13A6EC5135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5" name="Google Shape;6905;p63">
              <a:extLst>
                <a:ext uri="{FF2B5EF4-FFF2-40B4-BE49-F238E27FC236}">
                  <a16:creationId xmlns:a16="http://schemas.microsoft.com/office/drawing/2014/main" id="{AB17976E-8BD4-475A-94BC-848550FC2F3D}"/>
                </a:ext>
              </a:extLst>
            </p:cNvPr>
            <p:cNvSpPr/>
            <p:nvPr/>
          </p:nvSpPr>
          <p:spPr>
            <a:xfrm>
              <a:off x="5016125" y="2519875"/>
              <a:ext cx="412725" cy="181450"/>
            </a:xfrm>
            <a:custGeom>
              <a:avLst/>
              <a:gdLst/>
              <a:ahLst/>
              <a:cxnLst/>
              <a:rect l="l" t="t" r="r" b="b"/>
              <a:pathLst>
                <a:path w="16509" h="7258" extrusionOk="0">
                  <a:moveTo>
                    <a:pt x="6147" y="0"/>
                  </a:moveTo>
                  <a:cubicBezTo>
                    <a:pt x="2888" y="0"/>
                    <a:pt x="185" y="796"/>
                    <a:pt x="127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2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5"/>
                  </a:cubicBezTo>
                  <a:cubicBezTo>
                    <a:pt x="16480" y="5822"/>
                    <a:pt x="16509" y="5733"/>
                    <a:pt x="16475" y="5658"/>
                  </a:cubicBezTo>
                  <a:cubicBezTo>
                    <a:pt x="14451" y="1069"/>
                    <a:pt x="9925" y="0"/>
                    <a:pt x="614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6906;p63">
              <a:extLst>
                <a:ext uri="{FF2B5EF4-FFF2-40B4-BE49-F238E27FC236}">
                  <a16:creationId xmlns:a16="http://schemas.microsoft.com/office/drawing/2014/main" id="{95EF076E-5086-4787-8073-1ABC681B7E30}"/>
                </a:ext>
              </a:extLst>
            </p:cNvPr>
            <p:cNvSpPr/>
            <p:nvPr/>
          </p:nvSpPr>
          <p:spPr>
            <a:xfrm>
              <a:off x="5035575" y="2492575"/>
              <a:ext cx="385900" cy="136800"/>
            </a:xfrm>
            <a:custGeom>
              <a:avLst/>
              <a:gdLst/>
              <a:ahLst/>
              <a:cxnLst/>
              <a:rect l="l" t="t" r="r" b="b"/>
              <a:pathLst>
                <a:path w="15436" h="5472" extrusionOk="0">
                  <a:moveTo>
                    <a:pt x="6990" y="1281"/>
                  </a:moveTo>
                  <a:lnTo>
                    <a:pt x="7144" y="1633"/>
                  </a:lnTo>
                  <a:lnTo>
                    <a:pt x="6976" y="1300"/>
                  </a:lnTo>
                  <a:cubicBezTo>
                    <a:pt x="6974" y="1295"/>
                    <a:pt x="6973" y="1291"/>
                    <a:pt x="6973" y="1289"/>
                  </a:cubicBezTo>
                  <a:lnTo>
                    <a:pt x="6990" y="1281"/>
                  </a:lnTo>
                  <a:close/>
                  <a:moveTo>
                    <a:pt x="9055" y="1707"/>
                  </a:moveTo>
                  <a:cubicBezTo>
                    <a:pt x="9106" y="1927"/>
                    <a:pt x="9203" y="2121"/>
                    <a:pt x="9321" y="2279"/>
                  </a:cubicBezTo>
                  <a:cubicBezTo>
                    <a:pt x="9187" y="2139"/>
                    <a:pt x="9087" y="1942"/>
                    <a:pt x="9038" y="1714"/>
                  </a:cubicBezTo>
                  <a:cubicBezTo>
                    <a:pt x="9038" y="1714"/>
                    <a:pt x="9038" y="1712"/>
                    <a:pt x="9039" y="1709"/>
                  </a:cubicBezTo>
                  <a:lnTo>
                    <a:pt x="9055" y="1707"/>
                  </a:lnTo>
                  <a:close/>
                  <a:moveTo>
                    <a:pt x="11315" y="2512"/>
                  </a:moveTo>
                  <a:cubicBezTo>
                    <a:pt x="11451" y="2719"/>
                    <a:pt x="11541" y="2988"/>
                    <a:pt x="11546" y="3283"/>
                  </a:cubicBezTo>
                  <a:cubicBezTo>
                    <a:pt x="11523" y="3000"/>
                    <a:pt x="11435" y="2733"/>
                    <a:pt x="11299" y="2531"/>
                  </a:cubicBezTo>
                  <a:cubicBezTo>
                    <a:pt x="11298" y="2529"/>
                    <a:pt x="11296" y="2522"/>
                    <a:pt x="11296" y="2520"/>
                  </a:cubicBezTo>
                  <a:lnTo>
                    <a:pt x="11315" y="2512"/>
                  </a:lnTo>
                  <a:close/>
                  <a:moveTo>
                    <a:pt x="5398" y="0"/>
                  </a:moveTo>
                  <a:cubicBezTo>
                    <a:pt x="4231" y="0"/>
                    <a:pt x="3131" y="104"/>
                    <a:pt x="2193" y="240"/>
                  </a:cubicBezTo>
                  <a:cubicBezTo>
                    <a:pt x="2191" y="242"/>
                    <a:pt x="2190" y="242"/>
                    <a:pt x="2188" y="242"/>
                  </a:cubicBezTo>
                  <a:cubicBezTo>
                    <a:pt x="2187" y="242"/>
                    <a:pt x="2187" y="242"/>
                    <a:pt x="2185" y="242"/>
                  </a:cubicBezTo>
                  <a:cubicBezTo>
                    <a:pt x="1296" y="368"/>
                    <a:pt x="552" y="526"/>
                    <a:pt x="35" y="651"/>
                  </a:cubicBezTo>
                  <a:cubicBezTo>
                    <a:pt x="19" y="653"/>
                    <a:pt x="5" y="673"/>
                    <a:pt x="2" y="697"/>
                  </a:cubicBezTo>
                  <a:cubicBezTo>
                    <a:pt x="2" y="699"/>
                    <a:pt x="2" y="699"/>
                    <a:pt x="1" y="702"/>
                  </a:cubicBezTo>
                  <a:cubicBezTo>
                    <a:pt x="0" y="725"/>
                    <a:pt x="9" y="747"/>
                    <a:pt x="27" y="752"/>
                  </a:cubicBezTo>
                  <a:lnTo>
                    <a:pt x="15385" y="5471"/>
                  </a:lnTo>
                  <a:cubicBezTo>
                    <a:pt x="15388" y="5471"/>
                    <a:pt x="15390" y="5472"/>
                    <a:pt x="15393" y="5472"/>
                  </a:cubicBezTo>
                  <a:cubicBezTo>
                    <a:pt x="15405" y="5472"/>
                    <a:pt x="15417" y="5462"/>
                    <a:pt x="15425" y="5449"/>
                  </a:cubicBezTo>
                  <a:cubicBezTo>
                    <a:pt x="15428" y="5440"/>
                    <a:pt x="15432" y="5434"/>
                    <a:pt x="15433" y="5426"/>
                  </a:cubicBezTo>
                  <a:cubicBezTo>
                    <a:pt x="15435" y="5413"/>
                    <a:pt x="15433" y="5399"/>
                    <a:pt x="15429" y="5388"/>
                  </a:cubicBezTo>
                  <a:cubicBezTo>
                    <a:pt x="15305" y="5117"/>
                    <a:pt x="15171" y="4858"/>
                    <a:pt x="15027" y="4614"/>
                  </a:cubicBezTo>
                  <a:cubicBezTo>
                    <a:pt x="15027" y="4614"/>
                    <a:pt x="15027" y="4614"/>
                    <a:pt x="15027" y="4614"/>
                  </a:cubicBezTo>
                  <a:cubicBezTo>
                    <a:pt x="15027" y="4614"/>
                    <a:pt x="15027" y="4614"/>
                    <a:pt x="15026" y="4614"/>
                  </a:cubicBezTo>
                  <a:cubicBezTo>
                    <a:pt x="12883" y="912"/>
                    <a:pt x="8850" y="0"/>
                    <a:pt x="5398" y="0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907;p63">
              <a:extLst>
                <a:ext uri="{FF2B5EF4-FFF2-40B4-BE49-F238E27FC236}">
                  <a16:creationId xmlns:a16="http://schemas.microsoft.com/office/drawing/2014/main" id="{76DB2EC0-BAAD-4C89-AB8A-8390A196AA1D}"/>
                </a:ext>
              </a:extLst>
            </p:cNvPr>
            <p:cNvSpPr/>
            <p:nvPr/>
          </p:nvSpPr>
          <p:spPr>
            <a:xfrm>
              <a:off x="5024525" y="2510350"/>
              <a:ext cx="393600" cy="151825"/>
            </a:xfrm>
            <a:custGeom>
              <a:avLst/>
              <a:gdLst/>
              <a:ahLst/>
              <a:cxnLst/>
              <a:rect l="l" t="t" r="r" b="b"/>
              <a:pathLst>
                <a:path w="15744" h="6073" extrusionOk="0">
                  <a:moveTo>
                    <a:pt x="5981" y="2840"/>
                  </a:moveTo>
                  <a:lnTo>
                    <a:pt x="5535" y="3023"/>
                  </a:lnTo>
                  <a:cubicBezTo>
                    <a:pt x="5535" y="3021"/>
                    <a:pt x="5535" y="3021"/>
                    <a:pt x="5536" y="3018"/>
                  </a:cubicBezTo>
                  <a:lnTo>
                    <a:pt x="5544" y="3007"/>
                  </a:lnTo>
                  <a:lnTo>
                    <a:pt x="5981" y="2840"/>
                  </a:lnTo>
                  <a:close/>
                  <a:moveTo>
                    <a:pt x="8229" y="3687"/>
                  </a:moveTo>
                  <a:lnTo>
                    <a:pt x="8239" y="3707"/>
                  </a:lnTo>
                  <a:lnTo>
                    <a:pt x="7931" y="4034"/>
                  </a:lnTo>
                  <a:lnTo>
                    <a:pt x="7562" y="4425"/>
                  </a:lnTo>
                  <a:cubicBezTo>
                    <a:pt x="7559" y="4422"/>
                    <a:pt x="7560" y="4416"/>
                    <a:pt x="7560" y="4414"/>
                  </a:cubicBezTo>
                  <a:lnTo>
                    <a:pt x="7565" y="4408"/>
                  </a:lnTo>
                  <a:lnTo>
                    <a:pt x="7913" y="4029"/>
                  </a:lnTo>
                  <a:lnTo>
                    <a:pt x="8229" y="3687"/>
                  </a:lnTo>
                  <a:close/>
                  <a:moveTo>
                    <a:pt x="10335" y="4385"/>
                  </a:moveTo>
                  <a:lnTo>
                    <a:pt x="10335" y="4385"/>
                  </a:lnTo>
                  <a:cubicBezTo>
                    <a:pt x="10273" y="4469"/>
                    <a:pt x="10209" y="4546"/>
                    <a:pt x="10141" y="4618"/>
                  </a:cubicBezTo>
                  <a:cubicBezTo>
                    <a:pt x="9954" y="4817"/>
                    <a:pt x="9739" y="4974"/>
                    <a:pt x="9512" y="5074"/>
                  </a:cubicBezTo>
                  <a:cubicBezTo>
                    <a:pt x="9512" y="5074"/>
                    <a:pt x="9512" y="5070"/>
                    <a:pt x="9513" y="5068"/>
                  </a:cubicBezTo>
                  <a:lnTo>
                    <a:pt x="9519" y="5059"/>
                  </a:lnTo>
                  <a:cubicBezTo>
                    <a:pt x="9733" y="4957"/>
                    <a:pt x="9938" y="4801"/>
                    <a:pt x="10126" y="4613"/>
                  </a:cubicBezTo>
                  <a:cubicBezTo>
                    <a:pt x="10200" y="4542"/>
                    <a:pt x="10268" y="4465"/>
                    <a:pt x="10335" y="4385"/>
                  </a:cubicBezTo>
                  <a:close/>
                  <a:moveTo>
                    <a:pt x="234" y="1"/>
                  </a:moveTo>
                  <a:cubicBezTo>
                    <a:pt x="156" y="21"/>
                    <a:pt x="92" y="38"/>
                    <a:pt x="39" y="52"/>
                  </a:cubicBezTo>
                  <a:cubicBezTo>
                    <a:pt x="23" y="55"/>
                    <a:pt x="11" y="70"/>
                    <a:pt x="6" y="91"/>
                  </a:cubicBezTo>
                  <a:cubicBezTo>
                    <a:pt x="6" y="93"/>
                    <a:pt x="4" y="96"/>
                    <a:pt x="4" y="98"/>
                  </a:cubicBezTo>
                  <a:cubicBezTo>
                    <a:pt x="0" y="114"/>
                    <a:pt x="6" y="134"/>
                    <a:pt x="14" y="143"/>
                  </a:cubicBezTo>
                  <a:cubicBezTo>
                    <a:pt x="3700" y="4861"/>
                    <a:pt x="7572" y="6072"/>
                    <a:pt x="10577" y="6072"/>
                  </a:cubicBezTo>
                  <a:cubicBezTo>
                    <a:pt x="12475" y="6072"/>
                    <a:pt x="14027" y="5589"/>
                    <a:pt x="14968" y="5200"/>
                  </a:cubicBezTo>
                  <a:cubicBezTo>
                    <a:pt x="15296" y="5063"/>
                    <a:pt x="15548" y="4940"/>
                    <a:pt x="15715" y="4853"/>
                  </a:cubicBezTo>
                  <a:cubicBezTo>
                    <a:pt x="15727" y="4845"/>
                    <a:pt x="15738" y="4829"/>
                    <a:pt x="15741" y="4809"/>
                  </a:cubicBezTo>
                  <a:lnTo>
                    <a:pt x="15744" y="4801"/>
                  </a:lnTo>
                  <a:cubicBezTo>
                    <a:pt x="15744" y="4777"/>
                    <a:pt x="15733" y="4756"/>
                    <a:pt x="15717" y="4754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908;p63">
              <a:extLst>
                <a:ext uri="{FF2B5EF4-FFF2-40B4-BE49-F238E27FC236}">
                  <a16:creationId xmlns:a16="http://schemas.microsoft.com/office/drawing/2014/main" id="{FB1FC314-1CB8-4396-9601-217610140156}"/>
                </a:ext>
              </a:extLst>
            </p:cNvPr>
            <p:cNvSpPr/>
            <p:nvPr/>
          </p:nvSpPr>
          <p:spPr>
            <a:xfrm>
              <a:off x="5024525" y="2512600"/>
              <a:ext cx="374250" cy="149550"/>
            </a:xfrm>
            <a:custGeom>
              <a:avLst/>
              <a:gdLst/>
              <a:ahLst/>
              <a:cxnLst/>
              <a:rect l="l" t="t" r="r" b="b"/>
              <a:pathLst>
                <a:path w="14970" h="5982" extrusionOk="0">
                  <a:moveTo>
                    <a:pt x="6" y="1"/>
                  </a:moveTo>
                  <a:cubicBezTo>
                    <a:pt x="6" y="3"/>
                    <a:pt x="4" y="6"/>
                    <a:pt x="4" y="8"/>
                  </a:cubicBezTo>
                  <a:cubicBezTo>
                    <a:pt x="0" y="24"/>
                    <a:pt x="6" y="44"/>
                    <a:pt x="14" y="52"/>
                  </a:cubicBezTo>
                  <a:cubicBezTo>
                    <a:pt x="3701" y="4770"/>
                    <a:pt x="7574" y="5982"/>
                    <a:pt x="10579" y="5982"/>
                  </a:cubicBezTo>
                  <a:cubicBezTo>
                    <a:pt x="12476" y="5982"/>
                    <a:pt x="14028" y="5499"/>
                    <a:pt x="14969" y="5110"/>
                  </a:cubicBezTo>
                  <a:cubicBezTo>
                    <a:pt x="13248" y="5069"/>
                    <a:pt x="11632" y="4853"/>
                    <a:pt x="10141" y="4528"/>
                  </a:cubicBezTo>
                  <a:cubicBezTo>
                    <a:pt x="10136" y="4527"/>
                    <a:pt x="10131" y="4523"/>
                    <a:pt x="10126" y="4523"/>
                  </a:cubicBezTo>
                  <a:cubicBezTo>
                    <a:pt x="9361" y="4356"/>
                    <a:pt x="8629" y="4161"/>
                    <a:pt x="7931" y="3944"/>
                  </a:cubicBezTo>
                  <a:cubicBezTo>
                    <a:pt x="7925" y="3941"/>
                    <a:pt x="7920" y="3941"/>
                    <a:pt x="7915" y="3939"/>
                  </a:cubicBezTo>
                  <a:cubicBezTo>
                    <a:pt x="3940" y="2701"/>
                    <a:pt x="1125" y="825"/>
                    <a:pt x="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909;p63">
              <a:extLst>
                <a:ext uri="{FF2B5EF4-FFF2-40B4-BE49-F238E27FC236}">
                  <a16:creationId xmlns:a16="http://schemas.microsoft.com/office/drawing/2014/main" id="{38BD3484-8990-478E-A084-500C8C6B40B3}"/>
                </a:ext>
              </a:extLst>
            </p:cNvPr>
            <p:cNvSpPr/>
            <p:nvPr/>
          </p:nvSpPr>
          <p:spPr>
            <a:xfrm>
              <a:off x="5090375" y="2492575"/>
              <a:ext cx="320900" cy="115375"/>
            </a:xfrm>
            <a:custGeom>
              <a:avLst/>
              <a:gdLst/>
              <a:ahLst/>
              <a:cxnLst/>
              <a:rect l="l" t="t" r="r" b="b"/>
              <a:pathLst>
                <a:path w="12836" h="4615" extrusionOk="0">
                  <a:moveTo>
                    <a:pt x="3206" y="0"/>
                  </a:moveTo>
                  <a:cubicBezTo>
                    <a:pt x="2039" y="0"/>
                    <a:pt x="939" y="104"/>
                    <a:pt x="1" y="240"/>
                  </a:cubicBezTo>
                  <a:cubicBezTo>
                    <a:pt x="3225" y="396"/>
                    <a:pt x="9371" y="1155"/>
                    <a:pt x="12835" y="4614"/>
                  </a:cubicBezTo>
                  <a:cubicBezTo>
                    <a:pt x="10691" y="912"/>
                    <a:pt x="6658" y="0"/>
                    <a:pt x="320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910;p63">
              <a:extLst>
                <a:ext uri="{FF2B5EF4-FFF2-40B4-BE49-F238E27FC236}">
                  <a16:creationId xmlns:a16="http://schemas.microsoft.com/office/drawing/2014/main" id="{62C2C987-5DAE-4CB2-8188-7AF4C4F88489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911;p63">
              <a:extLst>
                <a:ext uri="{FF2B5EF4-FFF2-40B4-BE49-F238E27FC236}">
                  <a16:creationId xmlns:a16="http://schemas.microsoft.com/office/drawing/2014/main" id="{CA896DD0-CF3A-42AE-950B-4DDF310D4B9E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2" name="Google Shape;6912;p63">
              <a:extLst>
                <a:ext uri="{FF2B5EF4-FFF2-40B4-BE49-F238E27FC236}">
                  <a16:creationId xmlns:a16="http://schemas.microsoft.com/office/drawing/2014/main" id="{F10C015A-DEB9-4929-AFB3-545EF7C00B4D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3" name="Google Shape;6913;p63">
              <a:extLst>
                <a:ext uri="{FF2B5EF4-FFF2-40B4-BE49-F238E27FC236}">
                  <a16:creationId xmlns:a16="http://schemas.microsoft.com/office/drawing/2014/main" id="{B734E7A0-CAD0-4A6B-A651-7C63A56EBFC2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6914;p63">
              <a:extLst>
                <a:ext uri="{FF2B5EF4-FFF2-40B4-BE49-F238E27FC236}">
                  <a16:creationId xmlns:a16="http://schemas.microsoft.com/office/drawing/2014/main" id="{C72BC06C-28E5-43B4-A60C-8300C7EB4AE6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6915;p63">
              <a:extLst>
                <a:ext uri="{FF2B5EF4-FFF2-40B4-BE49-F238E27FC236}">
                  <a16:creationId xmlns:a16="http://schemas.microsoft.com/office/drawing/2014/main" id="{813D802C-112B-4A86-9BD4-AB44B4692BC6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6916;p63">
              <a:extLst>
                <a:ext uri="{FF2B5EF4-FFF2-40B4-BE49-F238E27FC236}">
                  <a16:creationId xmlns:a16="http://schemas.microsoft.com/office/drawing/2014/main" id="{2F93F9AA-C55C-47B9-BC77-BF5A9D589BF9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7" name="Google Shape;6917;p63">
              <a:extLst>
                <a:ext uri="{FF2B5EF4-FFF2-40B4-BE49-F238E27FC236}">
                  <a16:creationId xmlns:a16="http://schemas.microsoft.com/office/drawing/2014/main" id="{FE19FFD8-E50D-49BA-A41F-C38AFB58A1D1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18" name="Google Shape;6969;p63">
            <a:extLst>
              <a:ext uri="{FF2B5EF4-FFF2-40B4-BE49-F238E27FC236}">
                <a16:creationId xmlns:a16="http://schemas.microsoft.com/office/drawing/2014/main" id="{8ACFBF5C-C7B4-4CB1-8406-948736A53EA5}"/>
              </a:ext>
            </a:extLst>
          </p:cNvPr>
          <p:cNvGrpSpPr/>
          <p:nvPr/>
        </p:nvGrpSpPr>
        <p:grpSpPr>
          <a:xfrm>
            <a:off x="2417532" y="3932777"/>
            <a:ext cx="1530275" cy="390625"/>
            <a:chOff x="1209650" y="2828100"/>
            <a:chExt cx="1530275" cy="390625"/>
          </a:xfrm>
        </p:grpSpPr>
        <p:sp>
          <p:nvSpPr>
            <p:cNvPr id="619" name="Google Shape;6970;p63">
              <a:extLst>
                <a:ext uri="{FF2B5EF4-FFF2-40B4-BE49-F238E27FC236}">
                  <a16:creationId xmlns:a16="http://schemas.microsoft.com/office/drawing/2014/main" id="{9796D93F-6983-42CB-ADD1-D01C418C19E3}"/>
                </a:ext>
              </a:extLst>
            </p:cNvPr>
            <p:cNvSpPr/>
            <p:nvPr/>
          </p:nvSpPr>
          <p:spPr>
            <a:xfrm>
              <a:off x="2316800" y="2840625"/>
              <a:ext cx="305950" cy="124150"/>
            </a:xfrm>
            <a:custGeom>
              <a:avLst/>
              <a:gdLst/>
              <a:ahLst/>
              <a:cxnLst/>
              <a:rect l="l" t="t" r="r" b="b"/>
              <a:pathLst>
                <a:path w="12238" h="4966" extrusionOk="0">
                  <a:moveTo>
                    <a:pt x="11544" y="351"/>
                  </a:moveTo>
                  <a:lnTo>
                    <a:pt x="11873" y="1877"/>
                  </a:lnTo>
                  <a:cubicBezTo>
                    <a:pt x="11653" y="1940"/>
                    <a:pt x="11182" y="2068"/>
                    <a:pt x="10691" y="2168"/>
                  </a:cubicBezTo>
                  <a:cubicBezTo>
                    <a:pt x="10571" y="2192"/>
                    <a:pt x="10122" y="2202"/>
                    <a:pt x="9688" y="2213"/>
                  </a:cubicBezTo>
                  <a:cubicBezTo>
                    <a:pt x="9080" y="2225"/>
                    <a:pt x="8452" y="2240"/>
                    <a:pt x="8205" y="2294"/>
                  </a:cubicBezTo>
                  <a:cubicBezTo>
                    <a:pt x="7068" y="2539"/>
                    <a:pt x="1922" y="4358"/>
                    <a:pt x="1198" y="4616"/>
                  </a:cubicBezTo>
                  <a:cubicBezTo>
                    <a:pt x="1051" y="4511"/>
                    <a:pt x="674" y="4185"/>
                    <a:pt x="532" y="3524"/>
                  </a:cubicBezTo>
                  <a:cubicBezTo>
                    <a:pt x="389" y="2863"/>
                    <a:pt x="598" y="2411"/>
                    <a:pt x="689" y="2254"/>
                  </a:cubicBezTo>
                  <a:cubicBezTo>
                    <a:pt x="1455" y="2190"/>
                    <a:pt x="6892" y="1727"/>
                    <a:pt x="8030" y="1481"/>
                  </a:cubicBezTo>
                  <a:cubicBezTo>
                    <a:pt x="8279" y="1428"/>
                    <a:pt x="8857" y="1182"/>
                    <a:pt x="9417" y="943"/>
                  </a:cubicBezTo>
                  <a:cubicBezTo>
                    <a:pt x="9817" y="774"/>
                    <a:pt x="10230" y="598"/>
                    <a:pt x="10348" y="571"/>
                  </a:cubicBezTo>
                  <a:cubicBezTo>
                    <a:pt x="10828" y="461"/>
                    <a:pt x="11309" y="385"/>
                    <a:pt x="11544" y="351"/>
                  </a:cubicBezTo>
                  <a:close/>
                  <a:moveTo>
                    <a:pt x="11675" y="1"/>
                  </a:moveTo>
                  <a:cubicBezTo>
                    <a:pt x="11667" y="1"/>
                    <a:pt x="11659" y="1"/>
                    <a:pt x="11651" y="2"/>
                  </a:cubicBezTo>
                  <a:cubicBezTo>
                    <a:pt x="11645" y="3"/>
                    <a:pt x="10960" y="91"/>
                    <a:pt x="10273" y="249"/>
                  </a:cubicBezTo>
                  <a:cubicBezTo>
                    <a:pt x="10132" y="282"/>
                    <a:pt x="9807" y="419"/>
                    <a:pt x="9286" y="641"/>
                  </a:cubicBezTo>
                  <a:cubicBezTo>
                    <a:pt x="8792" y="850"/>
                    <a:pt x="8177" y="1112"/>
                    <a:pt x="7960" y="1159"/>
                  </a:cubicBezTo>
                  <a:cubicBezTo>
                    <a:pt x="6783" y="1412"/>
                    <a:pt x="642" y="1925"/>
                    <a:pt x="580" y="1930"/>
                  </a:cubicBezTo>
                  <a:cubicBezTo>
                    <a:pt x="533" y="1934"/>
                    <a:pt x="490" y="1959"/>
                    <a:pt x="461" y="1997"/>
                  </a:cubicBezTo>
                  <a:cubicBezTo>
                    <a:pt x="441" y="2022"/>
                    <a:pt x="0" y="2629"/>
                    <a:pt x="209" y="3593"/>
                  </a:cubicBezTo>
                  <a:cubicBezTo>
                    <a:pt x="417" y="4557"/>
                    <a:pt x="1069" y="4929"/>
                    <a:pt x="1097" y="4944"/>
                  </a:cubicBezTo>
                  <a:cubicBezTo>
                    <a:pt x="1121" y="4959"/>
                    <a:pt x="1149" y="4965"/>
                    <a:pt x="1177" y="4965"/>
                  </a:cubicBezTo>
                  <a:cubicBezTo>
                    <a:pt x="1194" y="4965"/>
                    <a:pt x="1214" y="4961"/>
                    <a:pt x="1234" y="4956"/>
                  </a:cubicBezTo>
                  <a:cubicBezTo>
                    <a:pt x="1292" y="4935"/>
                    <a:pt x="7098" y="2872"/>
                    <a:pt x="8276" y="2619"/>
                  </a:cubicBezTo>
                  <a:cubicBezTo>
                    <a:pt x="8492" y="2572"/>
                    <a:pt x="9160" y="2556"/>
                    <a:pt x="9697" y="2543"/>
                  </a:cubicBezTo>
                  <a:cubicBezTo>
                    <a:pt x="10263" y="2531"/>
                    <a:pt x="10617" y="2521"/>
                    <a:pt x="10758" y="2493"/>
                  </a:cubicBezTo>
                  <a:cubicBezTo>
                    <a:pt x="11299" y="2383"/>
                    <a:pt x="11816" y="2238"/>
                    <a:pt x="12012" y="2180"/>
                  </a:cubicBezTo>
                  <a:cubicBezTo>
                    <a:pt x="12152" y="2139"/>
                    <a:pt x="12237" y="1996"/>
                    <a:pt x="12206" y="1853"/>
                  </a:cubicBezTo>
                  <a:lnTo>
                    <a:pt x="11834" y="131"/>
                  </a:lnTo>
                  <a:cubicBezTo>
                    <a:pt x="11818" y="55"/>
                    <a:pt x="11752" y="1"/>
                    <a:pt x="116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0" name="Google Shape;6971;p63">
              <a:extLst>
                <a:ext uri="{FF2B5EF4-FFF2-40B4-BE49-F238E27FC236}">
                  <a16:creationId xmlns:a16="http://schemas.microsoft.com/office/drawing/2014/main" id="{ABE2F7F7-100A-480E-9483-EAD8AE5220EC}"/>
                </a:ext>
              </a:extLst>
            </p:cNvPr>
            <p:cNvSpPr/>
            <p:nvPr/>
          </p:nvSpPr>
          <p:spPr>
            <a:xfrm>
              <a:off x="1209650" y="2892150"/>
              <a:ext cx="1138800" cy="293525"/>
            </a:xfrm>
            <a:custGeom>
              <a:avLst/>
              <a:gdLst/>
              <a:ahLst/>
              <a:cxnLst/>
              <a:rect l="l" t="t" r="r" b="b"/>
              <a:pathLst>
                <a:path w="45552" h="11741" extrusionOk="0">
                  <a:moveTo>
                    <a:pt x="44832" y="0"/>
                  </a:moveTo>
                  <a:cubicBezTo>
                    <a:pt x="44825" y="0"/>
                    <a:pt x="44817" y="1"/>
                    <a:pt x="44810" y="2"/>
                  </a:cubicBezTo>
                  <a:cubicBezTo>
                    <a:pt x="44730" y="12"/>
                    <a:pt x="36745" y="1151"/>
                    <a:pt x="27343" y="2969"/>
                  </a:cubicBezTo>
                  <a:cubicBezTo>
                    <a:pt x="18660" y="4648"/>
                    <a:pt x="6957" y="7270"/>
                    <a:pt x="512" y="10220"/>
                  </a:cubicBezTo>
                  <a:cubicBezTo>
                    <a:pt x="112" y="10403"/>
                    <a:pt x="0" y="10800"/>
                    <a:pt x="67" y="11111"/>
                  </a:cubicBezTo>
                  <a:cubicBezTo>
                    <a:pt x="134" y="11423"/>
                    <a:pt x="398" y="11738"/>
                    <a:pt x="839" y="11741"/>
                  </a:cubicBezTo>
                  <a:lnTo>
                    <a:pt x="979" y="11741"/>
                  </a:lnTo>
                  <a:cubicBezTo>
                    <a:pt x="8082" y="11741"/>
                    <a:pt x="19728" y="9325"/>
                    <a:pt x="28276" y="7291"/>
                  </a:cubicBezTo>
                  <a:cubicBezTo>
                    <a:pt x="37592" y="5074"/>
                    <a:pt x="45336" y="2820"/>
                    <a:pt x="45412" y="2798"/>
                  </a:cubicBezTo>
                  <a:cubicBezTo>
                    <a:pt x="45500" y="2771"/>
                    <a:pt x="45552" y="2679"/>
                    <a:pt x="45525" y="2591"/>
                  </a:cubicBezTo>
                  <a:cubicBezTo>
                    <a:pt x="45504" y="2519"/>
                    <a:pt x="45438" y="2472"/>
                    <a:pt x="45367" y="2472"/>
                  </a:cubicBezTo>
                  <a:cubicBezTo>
                    <a:pt x="45352" y="2472"/>
                    <a:pt x="45336" y="2475"/>
                    <a:pt x="45320" y="2479"/>
                  </a:cubicBezTo>
                  <a:cubicBezTo>
                    <a:pt x="45013" y="2568"/>
                    <a:pt x="14560" y="11409"/>
                    <a:pt x="982" y="11409"/>
                  </a:cubicBezTo>
                  <a:lnTo>
                    <a:pt x="842" y="11409"/>
                  </a:lnTo>
                  <a:cubicBezTo>
                    <a:pt x="568" y="11409"/>
                    <a:pt x="428" y="11210"/>
                    <a:pt x="392" y="11042"/>
                  </a:cubicBezTo>
                  <a:cubicBezTo>
                    <a:pt x="355" y="10873"/>
                    <a:pt x="401" y="10635"/>
                    <a:pt x="651" y="10520"/>
                  </a:cubicBezTo>
                  <a:cubicBezTo>
                    <a:pt x="12933" y="4898"/>
                    <a:pt x="44538" y="374"/>
                    <a:pt x="44857" y="330"/>
                  </a:cubicBezTo>
                  <a:cubicBezTo>
                    <a:pt x="44947" y="316"/>
                    <a:pt x="45009" y="233"/>
                    <a:pt x="44997" y="142"/>
                  </a:cubicBezTo>
                  <a:cubicBezTo>
                    <a:pt x="44984" y="60"/>
                    <a:pt x="44913" y="0"/>
                    <a:pt x="4483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6972;p63">
              <a:extLst>
                <a:ext uri="{FF2B5EF4-FFF2-40B4-BE49-F238E27FC236}">
                  <a16:creationId xmlns:a16="http://schemas.microsoft.com/office/drawing/2014/main" id="{1CEA199B-22E0-4008-AA65-420914A42691}"/>
                </a:ext>
              </a:extLst>
            </p:cNvPr>
            <p:cNvSpPr/>
            <p:nvPr/>
          </p:nvSpPr>
          <p:spPr>
            <a:xfrm>
              <a:off x="2605650" y="2828100"/>
              <a:ext cx="134275" cy="28850"/>
            </a:xfrm>
            <a:custGeom>
              <a:avLst/>
              <a:gdLst/>
              <a:ahLst/>
              <a:cxnLst/>
              <a:rect l="l" t="t" r="r" b="b"/>
              <a:pathLst>
                <a:path w="5371" h="1154" extrusionOk="0">
                  <a:moveTo>
                    <a:pt x="3009" y="1"/>
                  </a:moveTo>
                  <a:cubicBezTo>
                    <a:pt x="1177" y="1"/>
                    <a:pt x="141" y="814"/>
                    <a:pt x="83" y="860"/>
                  </a:cubicBezTo>
                  <a:cubicBezTo>
                    <a:pt x="12" y="916"/>
                    <a:pt x="1" y="1020"/>
                    <a:pt x="58" y="1091"/>
                  </a:cubicBezTo>
                  <a:cubicBezTo>
                    <a:pt x="91" y="1132"/>
                    <a:pt x="140" y="1153"/>
                    <a:pt x="188" y="1153"/>
                  </a:cubicBezTo>
                  <a:cubicBezTo>
                    <a:pt x="224" y="1153"/>
                    <a:pt x="260" y="1142"/>
                    <a:pt x="292" y="1117"/>
                  </a:cubicBezTo>
                  <a:cubicBezTo>
                    <a:pt x="304" y="1106"/>
                    <a:pt x="1292" y="338"/>
                    <a:pt x="3033" y="338"/>
                  </a:cubicBezTo>
                  <a:cubicBezTo>
                    <a:pt x="3644" y="338"/>
                    <a:pt x="4348" y="432"/>
                    <a:pt x="5134" y="687"/>
                  </a:cubicBezTo>
                  <a:cubicBezTo>
                    <a:pt x="5151" y="693"/>
                    <a:pt x="5168" y="696"/>
                    <a:pt x="5185" y="696"/>
                  </a:cubicBezTo>
                  <a:cubicBezTo>
                    <a:pt x="5255" y="696"/>
                    <a:pt x="5321" y="651"/>
                    <a:pt x="5343" y="581"/>
                  </a:cubicBezTo>
                  <a:cubicBezTo>
                    <a:pt x="5371" y="495"/>
                    <a:pt x="5323" y="401"/>
                    <a:pt x="5237" y="373"/>
                  </a:cubicBezTo>
                  <a:cubicBezTo>
                    <a:pt x="4401" y="102"/>
                    <a:pt x="3655" y="1"/>
                    <a:pt x="30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6973;p63">
              <a:extLst>
                <a:ext uri="{FF2B5EF4-FFF2-40B4-BE49-F238E27FC236}">
                  <a16:creationId xmlns:a16="http://schemas.microsoft.com/office/drawing/2014/main" id="{2DB8E37D-EB93-40E5-8F21-9B52B6EEC64A}"/>
                </a:ext>
              </a:extLst>
            </p:cNvPr>
            <p:cNvSpPr/>
            <p:nvPr/>
          </p:nvSpPr>
          <p:spPr>
            <a:xfrm>
              <a:off x="2612125" y="2837200"/>
              <a:ext cx="127775" cy="51250"/>
            </a:xfrm>
            <a:custGeom>
              <a:avLst/>
              <a:gdLst/>
              <a:ahLst/>
              <a:cxnLst/>
              <a:rect l="l" t="t" r="r" b="b"/>
              <a:pathLst>
                <a:path w="5111" h="2050" extrusionOk="0">
                  <a:moveTo>
                    <a:pt x="4926" y="0"/>
                  </a:moveTo>
                  <a:cubicBezTo>
                    <a:pt x="4886" y="0"/>
                    <a:pt x="4846" y="14"/>
                    <a:pt x="4815" y="43"/>
                  </a:cubicBezTo>
                  <a:cubicBezTo>
                    <a:pt x="3248" y="1470"/>
                    <a:pt x="1743" y="1712"/>
                    <a:pt x="905" y="1712"/>
                  </a:cubicBezTo>
                  <a:cubicBezTo>
                    <a:pt x="484" y="1712"/>
                    <a:pt x="232" y="1651"/>
                    <a:pt x="224" y="1648"/>
                  </a:cubicBezTo>
                  <a:cubicBezTo>
                    <a:pt x="211" y="1645"/>
                    <a:pt x="197" y="1644"/>
                    <a:pt x="184" y="1644"/>
                  </a:cubicBezTo>
                  <a:cubicBezTo>
                    <a:pt x="110" y="1644"/>
                    <a:pt x="42" y="1693"/>
                    <a:pt x="23" y="1768"/>
                  </a:cubicBezTo>
                  <a:cubicBezTo>
                    <a:pt x="0" y="1857"/>
                    <a:pt x="53" y="1946"/>
                    <a:pt x="142" y="1969"/>
                  </a:cubicBezTo>
                  <a:cubicBezTo>
                    <a:pt x="175" y="1977"/>
                    <a:pt x="465" y="2049"/>
                    <a:pt x="934" y="2049"/>
                  </a:cubicBezTo>
                  <a:cubicBezTo>
                    <a:pt x="1836" y="2049"/>
                    <a:pt x="3395" y="1781"/>
                    <a:pt x="5039" y="288"/>
                  </a:cubicBezTo>
                  <a:cubicBezTo>
                    <a:pt x="5106" y="226"/>
                    <a:pt x="5111" y="121"/>
                    <a:pt x="5049" y="53"/>
                  </a:cubicBezTo>
                  <a:cubicBezTo>
                    <a:pt x="5016" y="18"/>
                    <a:pt x="4971" y="0"/>
                    <a:pt x="492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3" name="Google Shape;6974;p63">
              <a:extLst>
                <a:ext uri="{FF2B5EF4-FFF2-40B4-BE49-F238E27FC236}">
                  <a16:creationId xmlns:a16="http://schemas.microsoft.com/office/drawing/2014/main" id="{453680A8-F898-432C-A986-62B9DFC56A8D}"/>
                </a:ext>
              </a:extLst>
            </p:cNvPr>
            <p:cNvSpPr/>
            <p:nvPr/>
          </p:nvSpPr>
          <p:spPr>
            <a:xfrm>
              <a:off x="1529050" y="3015900"/>
              <a:ext cx="303750" cy="64800"/>
            </a:xfrm>
            <a:custGeom>
              <a:avLst/>
              <a:gdLst/>
              <a:ahLst/>
              <a:cxnLst/>
              <a:rect l="l" t="t" r="r" b="b"/>
              <a:pathLst>
                <a:path w="12150" h="2592" extrusionOk="0">
                  <a:moveTo>
                    <a:pt x="12059" y="1"/>
                  </a:moveTo>
                  <a:cubicBezTo>
                    <a:pt x="12056" y="1"/>
                    <a:pt x="12053" y="1"/>
                    <a:pt x="12050" y="1"/>
                  </a:cubicBezTo>
                  <a:cubicBezTo>
                    <a:pt x="8024" y="565"/>
                    <a:pt x="3994" y="1381"/>
                    <a:pt x="70" y="2430"/>
                  </a:cubicBezTo>
                  <a:cubicBezTo>
                    <a:pt x="26" y="2442"/>
                    <a:pt x="0" y="2486"/>
                    <a:pt x="12" y="2531"/>
                  </a:cubicBezTo>
                  <a:cubicBezTo>
                    <a:pt x="22" y="2568"/>
                    <a:pt x="54" y="2592"/>
                    <a:pt x="91" y="2592"/>
                  </a:cubicBezTo>
                  <a:cubicBezTo>
                    <a:pt x="98" y="2592"/>
                    <a:pt x="106" y="2591"/>
                    <a:pt x="112" y="2590"/>
                  </a:cubicBezTo>
                  <a:cubicBezTo>
                    <a:pt x="4029" y="1543"/>
                    <a:pt x="8054" y="727"/>
                    <a:pt x="12073" y="165"/>
                  </a:cubicBezTo>
                  <a:cubicBezTo>
                    <a:pt x="12118" y="158"/>
                    <a:pt x="12149" y="118"/>
                    <a:pt x="12143" y="73"/>
                  </a:cubicBezTo>
                  <a:cubicBezTo>
                    <a:pt x="12137" y="31"/>
                    <a:pt x="12100" y="1"/>
                    <a:pt x="1205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4" name="Google Shape;6975;p63">
              <a:extLst>
                <a:ext uri="{FF2B5EF4-FFF2-40B4-BE49-F238E27FC236}">
                  <a16:creationId xmlns:a16="http://schemas.microsoft.com/office/drawing/2014/main" id="{6F34FDC3-62C2-4A22-8D9C-20B7D51AE686}"/>
                </a:ext>
              </a:extLst>
            </p:cNvPr>
            <p:cNvSpPr/>
            <p:nvPr/>
          </p:nvSpPr>
          <p:spPr>
            <a:xfrm>
              <a:off x="1684150" y="3057725"/>
              <a:ext cx="47550" cy="13425"/>
            </a:xfrm>
            <a:custGeom>
              <a:avLst/>
              <a:gdLst/>
              <a:ahLst/>
              <a:cxnLst/>
              <a:rect l="l" t="t" r="r" b="b"/>
              <a:pathLst>
                <a:path w="1902" h="537" extrusionOk="0">
                  <a:moveTo>
                    <a:pt x="1812" y="0"/>
                  </a:moveTo>
                  <a:cubicBezTo>
                    <a:pt x="1806" y="0"/>
                    <a:pt x="1800" y="1"/>
                    <a:pt x="1794" y="2"/>
                  </a:cubicBezTo>
                  <a:lnTo>
                    <a:pt x="73" y="374"/>
                  </a:lnTo>
                  <a:cubicBezTo>
                    <a:pt x="29" y="383"/>
                    <a:pt x="0" y="427"/>
                    <a:pt x="10" y="472"/>
                  </a:cubicBezTo>
                  <a:cubicBezTo>
                    <a:pt x="19" y="511"/>
                    <a:pt x="53" y="537"/>
                    <a:pt x="91" y="537"/>
                  </a:cubicBezTo>
                  <a:cubicBezTo>
                    <a:pt x="97" y="537"/>
                    <a:pt x="103" y="537"/>
                    <a:pt x="108" y="535"/>
                  </a:cubicBezTo>
                  <a:lnTo>
                    <a:pt x="1830" y="163"/>
                  </a:lnTo>
                  <a:cubicBezTo>
                    <a:pt x="1874" y="154"/>
                    <a:pt x="1902" y="109"/>
                    <a:pt x="1893" y="65"/>
                  </a:cubicBezTo>
                  <a:cubicBezTo>
                    <a:pt x="1884" y="27"/>
                    <a:pt x="1850" y="0"/>
                    <a:pt x="181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5" name="Google Shape;6976;p63">
              <a:extLst>
                <a:ext uri="{FF2B5EF4-FFF2-40B4-BE49-F238E27FC236}">
                  <a16:creationId xmlns:a16="http://schemas.microsoft.com/office/drawing/2014/main" id="{BB57739A-CCF1-44FD-BB91-7030F9BF6F31}"/>
                </a:ext>
              </a:extLst>
            </p:cNvPr>
            <p:cNvSpPr/>
            <p:nvPr/>
          </p:nvSpPr>
          <p:spPr>
            <a:xfrm>
              <a:off x="1884175" y="2991500"/>
              <a:ext cx="70850" cy="16425"/>
            </a:xfrm>
            <a:custGeom>
              <a:avLst/>
              <a:gdLst/>
              <a:ahLst/>
              <a:cxnLst/>
              <a:rect l="l" t="t" r="r" b="b"/>
              <a:pathLst>
                <a:path w="2834" h="657" extrusionOk="0">
                  <a:moveTo>
                    <a:pt x="2745" y="0"/>
                  </a:moveTo>
                  <a:cubicBezTo>
                    <a:pt x="2740" y="0"/>
                    <a:pt x="2735" y="1"/>
                    <a:pt x="2729" y="2"/>
                  </a:cubicBezTo>
                  <a:lnTo>
                    <a:pt x="76" y="491"/>
                  </a:lnTo>
                  <a:cubicBezTo>
                    <a:pt x="30" y="500"/>
                    <a:pt x="1" y="543"/>
                    <a:pt x="9" y="588"/>
                  </a:cubicBezTo>
                  <a:cubicBezTo>
                    <a:pt x="16" y="629"/>
                    <a:pt x="51" y="656"/>
                    <a:pt x="90" y="656"/>
                  </a:cubicBezTo>
                  <a:cubicBezTo>
                    <a:pt x="95" y="656"/>
                    <a:pt x="100" y="655"/>
                    <a:pt x="105" y="655"/>
                  </a:cubicBezTo>
                  <a:lnTo>
                    <a:pt x="2758" y="165"/>
                  </a:lnTo>
                  <a:cubicBezTo>
                    <a:pt x="2804" y="156"/>
                    <a:pt x="2834" y="113"/>
                    <a:pt x="2825" y="69"/>
                  </a:cubicBezTo>
                  <a:cubicBezTo>
                    <a:pt x="2817" y="29"/>
                    <a:pt x="2783" y="0"/>
                    <a:pt x="274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977;p63">
              <a:extLst>
                <a:ext uri="{FF2B5EF4-FFF2-40B4-BE49-F238E27FC236}">
                  <a16:creationId xmlns:a16="http://schemas.microsoft.com/office/drawing/2014/main" id="{284937D8-1A81-4D7C-9F4D-DBC3FBECF1FF}"/>
                </a:ext>
              </a:extLst>
            </p:cNvPr>
            <p:cNvSpPr/>
            <p:nvPr/>
          </p:nvSpPr>
          <p:spPr>
            <a:xfrm>
              <a:off x="2005575" y="2977675"/>
              <a:ext cx="17375" cy="6950"/>
            </a:xfrm>
            <a:custGeom>
              <a:avLst/>
              <a:gdLst/>
              <a:ahLst/>
              <a:cxnLst/>
              <a:rect l="l" t="t" r="r" b="b"/>
              <a:pathLst>
                <a:path w="695" h="278" extrusionOk="0">
                  <a:moveTo>
                    <a:pt x="604" y="1"/>
                  </a:moveTo>
                  <a:cubicBezTo>
                    <a:pt x="599" y="1"/>
                    <a:pt x="593" y="1"/>
                    <a:pt x="587" y="2"/>
                  </a:cubicBezTo>
                  <a:lnTo>
                    <a:pt x="74" y="113"/>
                  </a:lnTo>
                  <a:cubicBezTo>
                    <a:pt x="29" y="123"/>
                    <a:pt x="1" y="168"/>
                    <a:pt x="10" y="212"/>
                  </a:cubicBezTo>
                  <a:cubicBezTo>
                    <a:pt x="20" y="251"/>
                    <a:pt x="53" y="278"/>
                    <a:pt x="92" y="278"/>
                  </a:cubicBezTo>
                  <a:cubicBezTo>
                    <a:pt x="98" y="278"/>
                    <a:pt x="103" y="277"/>
                    <a:pt x="110" y="275"/>
                  </a:cubicBezTo>
                  <a:lnTo>
                    <a:pt x="623" y="164"/>
                  </a:lnTo>
                  <a:cubicBezTo>
                    <a:pt x="668" y="154"/>
                    <a:pt x="695" y="110"/>
                    <a:pt x="685" y="65"/>
                  </a:cubicBezTo>
                  <a:cubicBezTo>
                    <a:pt x="677" y="27"/>
                    <a:pt x="643" y="1"/>
                    <a:pt x="60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7" name="Google Shape;6978;p63">
              <a:extLst>
                <a:ext uri="{FF2B5EF4-FFF2-40B4-BE49-F238E27FC236}">
                  <a16:creationId xmlns:a16="http://schemas.microsoft.com/office/drawing/2014/main" id="{6C99D496-E1B3-4C8B-A8E0-8759B817F3F6}"/>
                </a:ext>
              </a:extLst>
            </p:cNvPr>
            <p:cNvSpPr/>
            <p:nvPr/>
          </p:nvSpPr>
          <p:spPr>
            <a:xfrm>
              <a:off x="2344775" y="2903900"/>
              <a:ext cx="51225" cy="5625"/>
            </a:xfrm>
            <a:custGeom>
              <a:avLst/>
              <a:gdLst/>
              <a:ahLst/>
              <a:cxnLst/>
              <a:rect l="l" t="t" r="r" b="b"/>
              <a:pathLst>
                <a:path w="2049" h="225" extrusionOk="0">
                  <a:moveTo>
                    <a:pt x="1967" y="0"/>
                  </a:moveTo>
                  <a:cubicBezTo>
                    <a:pt x="1962" y="0"/>
                    <a:pt x="1957" y="1"/>
                    <a:pt x="1952" y="2"/>
                  </a:cubicBezTo>
                  <a:cubicBezTo>
                    <a:pt x="1608" y="40"/>
                    <a:pt x="1262" y="59"/>
                    <a:pt x="916" y="59"/>
                  </a:cubicBezTo>
                  <a:cubicBezTo>
                    <a:pt x="641" y="59"/>
                    <a:pt x="367" y="47"/>
                    <a:pt x="94" y="23"/>
                  </a:cubicBezTo>
                  <a:cubicBezTo>
                    <a:pt x="91" y="23"/>
                    <a:pt x="88" y="22"/>
                    <a:pt x="85" y="22"/>
                  </a:cubicBezTo>
                  <a:cubicBezTo>
                    <a:pt x="41" y="22"/>
                    <a:pt x="7" y="56"/>
                    <a:pt x="4" y="99"/>
                  </a:cubicBezTo>
                  <a:cubicBezTo>
                    <a:pt x="0" y="143"/>
                    <a:pt x="32" y="184"/>
                    <a:pt x="79" y="188"/>
                  </a:cubicBezTo>
                  <a:cubicBezTo>
                    <a:pt x="357" y="213"/>
                    <a:pt x="637" y="225"/>
                    <a:pt x="917" y="225"/>
                  </a:cubicBezTo>
                  <a:cubicBezTo>
                    <a:pt x="1269" y="225"/>
                    <a:pt x="1621" y="205"/>
                    <a:pt x="1970" y="167"/>
                  </a:cubicBezTo>
                  <a:cubicBezTo>
                    <a:pt x="2016" y="162"/>
                    <a:pt x="2048" y="121"/>
                    <a:pt x="2043" y="75"/>
                  </a:cubicBezTo>
                  <a:cubicBezTo>
                    <a:pt x="2038" y="35"/>
                    <a:pt x="2005" y="0"/>
                    <a:pt x="1967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6979;p63">
              <a:extLst>
                <a:ext uri="{FF2B5EF4-FFF2-40B4-BE49-F238E27FC236}">
                  <a16:creationId xmlns:a16="http://schemas.microsoft.com/office/drawing/2014/main" id="{E588DD05-854F-4A0D-AB62-22A3C28EE788}"/>
                </a:ext>
              </a:extLst>
            </p:cNvPr>
            <p:cNvSpPr/>
            <p:nvPr/>
          </p:nvSpPr>
          <p:spPr>
            <a:xfrm>
              <a:off x="2355150" y="2920650"/>
              <a:ext cx="16600" cy="4900"/>
            </a:xfrm>
            <a:custGeom>
              <a:avLst/>
              <a:gdLst/>
              <a:ahLst/>
              <a:cxnLst/>
              <a:rect l="l" t="t" r="r" b="b"/>
              <a:pathLst>
                <a:path w="664" h="196" extrusionOk="0">
                  <a:moveTo>
                    <a:pt x="575" y="1"/>
                  </a:moveTo>
                  <a:cubicBezTo>
                    <a:pt x="574" y="1"/>
                    <a:pt x="574" y="1"/>
                    <a:pt x="573" y="1"/>
                  </a:cubicBezTo>
                  <a:lnTo>
                    <a:pt x="81" y="30"/>
                  </a:lnTo>
                  <a:cubicBezTo>
                    <a:pt x="36" y="32"/>
                    <a:pt x="1" y="72"/>
                    <a:pt x="4" y="117"/>
                  </a:cubicBezTo>
                  <a:cubicBezTo>
                    <a:pt x="6" y="162"/>
                    <a:pt x="42" y="195"/>
                    <a:pt x="86" y="195"/>
                  </a:cubicBezTo>
                  <a:cubicBezTo>
                    <a:pt x="87" y="195"/>
                    <a:pt x="90" y="195"/>
                    <a:pt x="92" y="194"/>
                  </a:cubicBezTo>
                  <a:lnTo>
                    <a:pt x="582" y="166"/>
                  </a:lnTo>
                  <a:cubicBezTo>
                    <a:pt x="629" y="163"/>
                    <a:pt x="663" y="123"/>
                    <a:pt x="660" y="78"/>
                  </a:cubicBezTo>
                  <a:cubicBezTo>
                    <a:pt x="658" y="34"/>
                    <a:pt x="618" y="1"/>
                    <a:pt x="5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6980;p63">
              <a:extLst>
                <a:ext uri="{FF2B5EF4-FFF2-40B4-BE49-F238E27FC236}">
                  <a16:creationId xmlns:a16="http://schemas.microsoft.com/office/drawing/2014/main" id="{4B1CD7E9-1CFB-455C-A149-15DBF46CD390}"/>
                </a:ext>
              </a:extLst>
            </p:cNvPr>
            <p:cNvSpPr/>
            <p:nvPr/>
          </p:nvSpPr>
          <p:spPr>
            <a:xfrm>
              <a:off x="2613500" y="2850500"/>
              <a:ext cx="66000" cy="16550"/>
            </a:xfrm>
            <a:custGeom>
              <a:avLst/>
              <a:gdLst/>
              <a:ahLst/>
              <a:cxnLst/>
              <a:rect l="l" t="t" r="r" b="b"/>
              <a:pathLst>
                <a:path w="2640" h="662" extrusionOk="0">
                  <a:moveTo>
                    <a:pt x="2550" y="1"/>
                  </a:moveTo>
                  <a:cubicBezTo>
                    <a:pt x="1701" y="43"/>
                    <a:pt x="865" y="211"/>
                    <a:pt x="67" y="501"/>
                  </a:cubicBezTo>
                  <a:cubicBezTo>
                    <a:pt x="23" y="517"/>
                    <a:pt x="1" y="565"/>
                    <a:pt x="16" y="608"/>
                  </a:cubicBezTo>
                  <a:cubicBezTo>
                    <a:pt x="28" y="640"/>
                    <a:pt x="59" y="661"/>
                    <a:pt x="94" y="661"/>
                  </a:cubicBezTo>
                  <a:cubicBezTo>
                    <a:pt x="103" y="661"/>
                    <a:pt x="112" y="659"/>
                    <a:pt x="122" y="657"/>
                  </a:cubicBezTo>
                  <a:cubicBezTo>
                    <a:pt x="906" y="372"/>
                    <a:pt x="1726" y="206"/>
                    <a:pt x="2559" y="165"/>
                  </a:cubicBezTo>
                  <a:cubicBezTo>
                    <a:pt x="2605" y="164"/>
                    <a:pt x="2639" y="124"/>
                    <a:pt x="2637" y="79"/>
                  </a:cubicBezTo>
                  <a:cubicBezTo>
                    <a:pt x="2634" y="33"/>
                    <a:pt x="2605" y="1"/>
                    <a:pt x="255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6981;p63">
              <a:extLst>
                <a:ext uri="{FF2B5EF4-FFF2-40B4-BE49-F238E27FC236}">
                  <a16:creationId xmlns:a16="http://schemas.microsoft.com/office/drawing/2014/main" id="{04C8CB8D-C8C5-4852-ACA8-1BF6543FB26F}"/>
                </a:ext>
              </a:extLst>
            </p:cNvPr>
            <p:cNvSpPr/>
            <p:nvPr/>
          </p:nvSpPr>
          <p:spPr>
            <a:xfrm>
              <a:off x="1209750" y="2861150"/>
              <a:ext cx="1529725" cy="357575"/>
            </a:xfrm>
            <a:custGeom>
              <a:avLst/>
              <a:gdLst/>
              <a:ahLst/>
              <a:cxnLst/>
              <a:rect l="l" t="t" r="r" b="b"/>
              <a:pathLst>
                <a:path w="61189" h="14303" extrusionOk="0">
                  <a:moveTo>
                    <a:pt x="29816" y="6603"/>
                  </a:moveTo>
                  <a:lnTo>
                    <a:pt x="29801" y="6609"/>
                  </a:lnTo>
                  <a:cubicBezTo>
                    <a:pt x="29801" y="6606"/>
                    <a:pt x="29802" y="6606"/>
                    <a:pt x="29802" y="6606"/>
                  </a:cubicBezTo>
                  <a:lnTo>
                    <a:pt x="29816" y="6603"/>
                  </a:lnTo>
                  <a:close/>
                  <a:moveTo>
                    <a:pt x="24921" y="7572"/>
                  </a:moveTo>
                  <a:lnTo>
                    <a:pt x="24911" y="7577"/>
                  </a:lnTo>
                  <a:cubicBezTo>
                    <a:pt x="24911" y="7576"/>
                    <a:pt x="24910" y="7576"/>
                    <a:pt x="24910" y="7574"/>
                  </a:cubicBezTo>
                  <a:lnTo>
                    <a:pt x="24921" y="7572"/>
                  </a:lnTo>
                  <a:close/>
                  <a:moveTo>
                    <a:pt x="58848" y="1"/>
                  </a:moveTo>
                  <a:cubicBezTo>
                    <a:pt x="57461" y="1"/>
                    <a:pt x="56531" y="467"/>
                    <a:pt x="56136" y="712"/>
                  </a:cubicBezTo>
                  <a:lnTo>
                    <a:pt x="56119" y="633"/>
                  </a:lnTo>
                  <a:cubicBezTo>
                    <a:pt x="56102" y="556"/>
                    <a:pt x="56035" y="502"/>
                    <a:pt x="55958" y="502"/>
                  </a:cubicBezTo>
                  <a:cubicBezTo>
                    <a:pt x="55951" y="502"/>
                    <a:pt x="55944" y="502"/>
                    <a:pt x="55936" y="503"/>
                  </a:cubicBezTo>
                  <a:cubicBezTo>
                    <a:pt x="55930" y="504"/>
                    <a:pt x="55245" y="592"/>
                    <a:pt x="54557" y="750"/>
                  </a:cubicBezTo>
                  <a:cubicBezTo>
                    <a:pt x="54415" y="784"/>
                    <a:pt x="54090" y="921"/>
                    <a:pt x="53568" y="1143"/>
                  </a:cubicBezTo>
                  <a:cubicBezTo>
                    <a:pt x="53075" y="1352"/>
                    <a:pt x="52461" y="1614"/>
                    <a:pt x="52246" y="1660"/>
                  </a:cubicBezTo>
                  <a:cubicBezTo>
                    <a:pt x="51068" y="1914"/>
                    <a:pt x="44927" y="2427"/>
                    <a:pt x="44865" y="2432"/>
                  </a:cubicBezTo>
                  <a:cubicBezTo>
                    <a:pt x="44818" y="2435"/>
                    <a:pt x="44775" y="2459"/>
                    <a:pt x="44747" y="2497"/>
                  </a:cubicBezTo>
                  <a:cubicBezTo>
                    <a:pt x="44743" y="2502"/>
                    <a:pt x="44722" y="2534"/>
                    <a:pt x="44696" y="2580"/>
                  </a:cubicBezTo>
                  <a:cubicBezTo>
                    <a:pt x="42599" y="2883"/>
                    <a:pt x="12466" y="7309"/>
                    <a:pt x="512" y="12781"/>
                  </a:cubicBezTo>
                  <a:cubicBezTo>
                    <a:pt x="111" y="12964"/>
                    <a:pt x="0" y="13361"/>
                    <a:pt x="67" y="13674"/>
                  </a:cubicBezTo>
                  <a:cubicBezTo>
                    <a:pt x="133" y="13985"/>
                    <a:pt x="399" y="14301"/>
                    <a:pt x="839" y="14303"/>
                  </a:cubicBezTo>
                  <a:lnTo>
                    <a:pt x="980" y="14303"/>
                  </a:lnTo>
                  <a:cubicBezTo>
                    <a:pt x="14194" y="14303"/>
                    <a:pt x="43272" y="5977"/>
                    <a:pt x="45302" y="5391"/>
                  </a:cubicBezTo>
                  <a:cubicBezTo>
                    <a:pt x="45339" y="5422"/>
                    <a:pt x="45374" y="5443"/>
                    <a:pt x="45379" y="5446"/>
                  </a:cubicBezTo>
                  <a:cubicBezTo>
                    <a:pt x="45403" y="5459"/>
                    <a:pt x="45431" y="5467"/>
                    <a:pt x="45459" y="5467"/>
                  </a:cubicBezTo>
                  <a:cubicBezTo>
                    <a:pt x="45476" y="5467"/>
                    <a:pt x="45496" y="5464"/>
                    <a:pt x="45513" y="5458"/>
                  </a:cubicBezTo>
                  <a:cubicBezTo>
                    <a:pt x="45573" y="5437"/>
                    <a:pt x="51379" y="3374"/>
                    <a:pt x="52556" y="3120"/>
                  </a:cubicBezTo>
                  <a:cubicBezTo>
                    <a:pt x="52773" y="3073"/>
                    <a:pt x="53440" y="3058"/>
                    <a:pt x="53977" y="3045"/>
                  </a:cubicBezTo>
                  <a:cubicBezTo>
                    <a:pt x="54543" y="3032"/>
                    <a:pt x="54896" y="3023"/>
                    <a:pt x="55037" y="2994"/>
                  </a:cubicBezTo>
                  <a:cubicBezTo>
                    <a:pt x="55553" y="2890"/>
                    <a:pt x="56045" y="2753"/>
                    <a:pt x="56293" y="2681"/>
                  </a:cubicBezTo>
                  <a:cubicBezTo>
                    <a:pt x="56427" y="2642"/>
                    <a:pt x="56505" y="2515"/>
                    <a:pt x="56487" y="2378"/>
                  </a:cubicBezTo>
                  <a:lnTo>
                    <a:pt x="56487" y="2378"/>
                  </a:lnTo>
                  <a:cubicBezTo>
                    <a:pt x="56622" y="2396"/>
                    <a:pt x="56804" y="2413"/>
                    <a:pt x="57029" y="2413"/>
                  </a:cubicBezTo>
                  <a:cubicBezTo>
                    <a:pt x="57930" y="2413"/>
                    <a:pt x="59490" y="2148"/>
                    <a:pt x="61133" y="654"/>
                  </a:cubicBezTo>
                  <a:cubicBezTo>
                    <a:pt x="61136" y="651"/>
                    <a:pt x="61137" y="649"/>
                    <a:pt x="61139" y="645"/>
                  </a:cubicBezTo>
                  <a:cubicBezTo>
                    <a:pt x="61147" y="638"/>
                    <a:pt x="61152" y="629"/>
                    <a:pt x="61159" y="619"/>
                  </a:cubicBezTo>
                  <a:cubicBezTo>
                    <a:pt x="61165" y="611"/>
                    <a:pt x="61170" y="602"/>
                    <a:pt x="61176" y="591"/>
                  </a:cubicBezTo>
                  <a:cubicBezTo>
                    <a:pt x="61178" y="588"/>
                    <a:pt x="61180" y="586"/>
                    <a:pt x="61181" y="583"/>
                  </a:cubicBezTo>
                  <a:cubicBezTo>
                    <a:pt x="61184" y="576"/>
                    <a:pt x="61183" y="570"/>
                    <a:pt x="61184" y="562"/>
                  </a:cubicBezTo>
                  <a:cubicBezTo>
                    <a:pt x="61186" y="550"/>
                    <a:pt x="61188" y="540"/>
                    <a:pt x="61188" y="528"/>
                  </a:cubicBezTo>
                  <a:cubicBezTo>
                    <a:pt x="61188" y="518"/>
                    <a:pt x="61185" y="507"/>
                    <a:pt x="61184" y="497"/>
                  </a:cubicBezTo>
                  <a:cubicBezTo>
                    <a:pt x="61181" y="486"/>
                    <a:pt x="61180" y="477"/>
                    <a:pt x="61174" y="466"/>
                  </a:cubicBezTo>
                  <a:cubicBezTo>
                    <a:pt x="61170" y="456"/>
                    <a:pt x="61164" y="447"/>
                    <a:pt x="61158" y="438"/>
                  </a:cubicBezTo>
                  <a:cubicBezTo>
                    <a:pt x="61154" y="433"/>
                    <a:pt x="61152" y="425"/>
                    <a:pt x="61147" y="419"/>
                  </a:cubicBezTo>
                  <a:cubicBezTo>
                    <a:pt x="61144" y="417"/>
                    <a:pt x="61142" y="415"/>
                    <a:pt x="61139" y="414"/>
                  </a:cubicBezTo>
                  <a:cubicBezTo>
                    <a:pt x="61132" y="407"/>
                    <a:pt x="61122" y="402"/>
                    <a:pt x="61113" y="394"/>
                  </a:cubicBezTo>
                  <a:cubicBezTo>
                    <a:pt x="61103" y="388"/>
                    <a:pt x="61095" y="383"/>
                    <a:pt x="61084" y="379"/>
                  </a:cubicBezTo>
                  <a:cubicBezTo>
                    <a:pt x="61081" y="378"/>
                    <a:pt x="61079" y="375"/>
                    <a:pt x="61076" y="373"/>
                  </a:cubicBezTo>
                  <a:cubicBezTo>
                    <a:pt x="60239" y="102"/>
                    <a:pt x="59494" y="1"/>
                    <a:pt x="5884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6982;p63">
              <a:extLst>
                <a:ext uri="{FF2B5EF4-FFF2-40B4-BE49-F238E27FC236}">
                  <a16:creationId xmlns:a16="http://schemas.microsoft.com/office/drawing/2014/main" id="{09341BA9-DB16-4670-846C-0FEF48CA50E7}"/>
                </a:ext>
              </a:extLst>
            </p:cNvPr>
            <p:cNvSpPr/>
            <p:nvPr/>
          </p:nvSpPr>
          <p:spPr>
            <a:xfrm>
              <a:off x="2613525" y="2835325"/>
              <a:ext cx="113750" cy="45975"/>
            </a:xfrm>
            <a:custGeom>
              <a:avLst/>
              <a:gdLst/>
              <a:ahLst/>
              <a:cxnLst/>
              <a:rect l="l" t="t" r="r" b="b"/>
              <a:pathLst>
                <a:path w="4550" h="1839" extrusionOk="0">
                  <a:moveTo>
                    <a:pt x="2697" y="1"/>
                  </a:moveTo>
                  <a:cubicBezTo>
                    <a:pt x="1269" y="1"/>
                    <a:pt x="348" y="513"/>
                    <a:pt x="41" y="716"/>
                  </a:cubicBezTo>
                  <a:cubicBezTo>
                    <a:pt x="12" y="733"/>
                    <a:pt x="1" y="767"/>
                    <a:pt x="7" y="797"/>
                  </a:cubicBezTo>
                  <a:lnTo>
                    <a:pt x="69" y="1084"/>
                  </a:lnTo>
                  <a:cubicBezTo>
                    <a:pt x="72" y="1096"/>
                    <a:pt x="77" y="1102"/>
                    <a:pt x="83" y="1112"/>
                  </a:cubicBezTo>
                  <a:cubicBezTo>
                    <a:pt x="90" y="1123"/>
                    <a:pt x="99" y="1130"/>
                    <a:pt x="109" y="1135"/>
                  </a:cubicBezTo>
                  <a:cubicBezTo>
                    <a:pt x="118" y="1140"/>
                    <a:pt x="130" y="1143"/>
                    <a:pt x="143" y="1143"/>
                  </a:cubicBezTo>
                  <a:cubicBezTo>
                    <a:pt x="153" y="1143"/>
                    <a:pt x="162" y="1141"/>
                    <a:pt x="171" y="1137"/>
                  </a:cubicBezTo>
                  <a:cubicBezTo>
                    <a:pt x="943" y="865"/>
                    <a:pt x="1747" y="708"/>
                    <a:pt x="2552" y="706"/>
                  </a:cubicBezTo>
                  <a:lnTo>
                    <a:pt x="2552" y="706"/>
                  </a:lnTo>
                  <a:cubicBezTo>
                    <a:pt x="1740" y="749"/>
                    <a:pt x="936" y="906"/>
                    <a:pt x="162" y="1182"/>
                  </a:cubicBezTo>
                  <a:cubicBezTo>
                    <a:pt x="125" y="1194"/>
                    <a:pt x="103" y="1235"/>
                    <a:pt x="111" y="1271"/>
                  </a:cubicBezTo>
                  <a:lnTo>
                    <a:pt x="212" y="1737"/>
                  </a:lnTo>
                  <a:cubicBezTo>
                    <a:pt x="218" y="1766"/>
                    <a:pt x="243" y="1791"/>
                    <a:pt x="276" y="1797"/>
                  </a:cubicBezTo>
                  <a:cubicBezTo>
                    <a:pt x="397" y="1816"/>
                    <a:pt x="594" y="1839"/>
                    <a:pt x="851" y="1839"/>
                  </a:cubicBezTo>
                  <a:cubicBezTo>
                    <a:pt x="1653" y="1839"/>
                    <a:pt x="3041" y="1618"/>
                    <a:pt x="4522" y="384"/>
                  </a:cubicBezTo>
                  <a:cubicBezTo>
                    <a:pt x="4541" y="364"/>
                    <a:pt x="4549" y="336"/>
                    <a:pt x="4545" y="310"/>
                  </a:cubicBezTo>
                  <a:cubicBezTo>
                    <a:pt x="4540" y="279"/>
                    <a:pt x="4520" y="260"/>
                    <a:pt x="4494" y="250"/>
                  </a:cubicBezTo>
                  <a:cubicBezTo>
                    <a:pt x="4394" y="226"/>
                    <a:pt x="4298" y="200"/>
                    <a:pt x="4202" y="181"/>
                  </a:cubicBezTo>
                  <a:cubicBezTo>
                    <a:pt x="3652" y="52"/>
                    <a:pt x="3149" y="1"/>
                    <a:pt x="2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2" name="Google Shape;6983;p63">
              <a:extLst>
                <a:ext uri="{FF2B5EF4-FFF2-40B4-BE49-F238E27FC236}">
                  <a16:creationId xmlns:a16="http://schemas.microsoft.com/office/drawing/2014/main" id="{C55FA648-778A-4892-8060-C82561FADF97}"/>
                </a:ext>
              </a:extLst>
            </p:cNvPr>
            <p:cNvSpPr/>
            <p:nvPr/>
          </p:nvSpPr>
          <p:spPr>
            <a:xfrm>
              <a:off x="1217625" y="2900375"/>
              <a:ext cx="1118200" cy="278300"/>
            </a:xfrm>
            <a:custGeom>
              <a:avLst/>
              <a:gdLst/>
              <a:ahLst/>
              <a:cxnLst/>
              <a:rect l="l" t="t" r="r" b="b"/>
              <a:pathLst>
                <a:path w="44728" h="11132" extrusionOk="0">
                  <a:moveTo>
                    <a:pt x="32122" y="3156"/>
                  </a:moveTo>
                  <a:cubicBezTo>
                    <a:pt x="32130" y="3156"/>
                    <a:pt x="32140" y="3161"/>
                    <a:pt x="32142" y="3171"/>
                  </a:cubicBezTo>
                  <a:lnTo>
                    <a:pt x="32128" y="3193"/>
                  </a:lnTo>
                  <a:lnTo>
                    <a:pt x="31606" y="3267"/>
                  </a:lnTo>
                  <a:lnTo>
                    <a:pt x="32120" y="3156"/>
                  </a:lnTo>
                  <a:cubicBezTo>
                    <a:pt x="32120" y="3156"/>
                    <a:pt x="32121" y="3156"/>
                    <a:pt x="32122" y="3156"/>
                  </a:cubicBezTo>
                  <a:close/>
                  <a:moveTo>
                    <a:pt x="29501" y="3710"/>
                  </a:moveTo>
                  <a:lnTo>
                    <a:pt x="29408" y="3749"/>
                  </a:lnTo>
                  <a:lnTo>
                    <a:pt x="26755" y="4235"/>
                  </a:lnTo>
                  <a:lnTo>
                    <a:pt x="26746" y="4199"/>
                  </a:lnTo>
                  <a:lnTo>
                    <a:pt x="29404" y="3712"/>
                  </a:lnTo>
                  <a:cubicBezTo>
                    <a:pt x="29404" y="3712"/>
                    <a:pt x="29405" y="3712"/>
                    <a:pt x="29406" y="3712"/>
                  </a:cubicBezTo>
                  <a:cubicBezTo>
                    <a:pt x="29419" y="3712"/>
                    <a:pt x="29423" y="3728"/>
                    <a:pt x="29429" y="3735"/>
                  </a:cubicBezTo>
                  <a:lnTo>
                    <a:pt x="29501" y="3710"/>
                  </a:lnTo>
                  <a:close/>
                  <a:moveTo>
                    <a:pt x="20474" y="6358"/>
                  </a:moveTo>
                  <a:cubicBezTo>
                    <a:pt x="20483" y="6358"/>
                    <a:pt x="20490" y="6364"/>
                    <a:pt x="20492" y="6373"/>
                  </a:cubicBezTo>
                  <a:lnTo>
                    <a:pt x="20477" y="6395"/>
                  </a:lnTo>
                  <a:lnTo>
                    <a:pt x="18749" y="6729"/>
                  </a:lnTo>
                  <a:lnTo>
                    <a:pt x="20470" y="6359"/>
                  </a:lnTo>
                  <a:cubicBezTo>
                    <a:pt x="20471" y="6359"/>
                    <a:pt x="20473" y="6358"/>
                    <a:pt x="20474" y="6358"/>
                  </a:cubicBezTo>
                  <a:close/>
                  <a:moveTo>
                    <a:pt x="24606" y="4678"/>
                  </a:moveTo>
                  <a:lnTo>
                    <a:pt x="24522" y="4723"/>
                  </a:lnTo>
                  <a:cubicBezTo>
                    <a:pt x="23448" y="4873"/>
                    <a:pt x="22375" y="5042"/>
                    <a:pt x="21304" y="5227"/>
                  </a:cubicBezTo>
                  <a:lnTo>
                    <a:pt x="21282" y="5233"/>
                  </a:lnTo>
                  <a:cubicBezTo>
                    <a:pt x="18717" y="5672"/>
                    <a:pt x="16157" y="6212"/>
                    <a:pt x="13631" y="6839"/>
                  </a:cubicBezTo>
                  <a:lnTo>
                    <a:pt x="13609" y="6844"/>
                  </a:lnTo>
                  <a:cubicBezTo>
                    <a:pt x="13255" y="6931"/>
                    <a:pt x="12899" y="7020"/>
                    <a:pt x="12546" y="7112"/>
                  </a:cubicBezTo>
                  <a:cubicBezTo>
                    <a:pt x="12821" y="7038"/>
                    <a:pt x="13099" y="6966"/>
                    <a:pt x="13379" y="6894"/>
                  </a:cubicBezTo>
                  <a:cubicBezTo>
                    <a:pt x="16341" y="6130"/>
                    <a:pt x="19356" y="5495"/>
                    <a:pt x="22382" y="5007"/>
                  </a:cubicBezTo>
                  <a:cubicBezTo>
                    <a:pt x="23093" y="4888"/>
                    <a:pt x="23805" y="4780"/>
                    <a:pt x="24517" y="4682"/>
                  </a:cubicBezTo>
                  <a:cubicBezTo>
                    <a:pt x="24525" y="4684"/>
                    <a:pt x="24535" y="4689"/>
                    <a:pt x="24536" y="4694"/>
                  </a:cubicBezTo>
                  <a:lnTo>
                    <a:pt x="24606" y="4678"/>
                  </a:lnTo>
                  <a:close/>
                  <a:moveTo>
                    <a:pt x="44184" y="0"/>
                  </a:moveTo>
                  <a:cubicBezTo>
                    <a:pt x="44181" y="0"/>
                    <a:pt x="44178" y="0"/>
                    <a:pt x="44174" y="1"/>
                  </a:cubicBezTo>
                  <a:cubicBezTo>
                    <a:pt x="40907" y="479"/>
                    <a:pt x="11931" y="4825"/>
                    <a:pt x="308" y="10144"/>
                  </a:cubicBezTo>
                  <a:cubicBezTo>
                    <a:pt x="167" y="10210"/>
                    <a:pt x="83" y="10314"/>
                    <a:pt x="45" y="10424"/>
                  </a:cubicBezTo>
                  <a:cubicBezTo>
                    <a:pt x="4" y="10525"/>
                    <a:pt x="0" y="10635"/>
                    <a:pt x="20" y="10724"/>
                  </a:cubicBezTo>
                  <a:cubicBezTo>
                    <a:pt x="61" y="10910"/>
                    <a:pt x="217" y="11130"/>
                    <a:pt x="521" y="11131"/>
                  </a:cubicBezTo>
                  <a:cubicBezTo>
                    <a:pt x="570" y="11132"/>
                    <a:pt x="619" y="11132"/>
                    <a:pt x="667" y="11132"/>
                  </a:cubicBezTo>
                  <a:cubicBezTo>
                    <a:pt x="13516" y="11132"/>
                    <a:pt x="41508" y="3208"/>
                    <a:pt x="44670" y="2301"/>
                  </a:cubicBezTo>
                  <a:cubicBezTo>
                    <a:pt x="44695" y="2292"/>
                    <a:pt x="44715" y="2272"/>
                    <a:pt x="44721" y="2247"/>
                  </a:cubicBezTo>
                  <a:cubicBezTo>
                    <a:pt x="44726" y="2234"/>
                    <a:pt x="44727" y="2223"/>
                    <a:pt x="44725" y="2211"/>
                  </a:cubicBezTo>
                  <a:cubicBezTo>
                    <a:pt x="44722" y="2197"/>
                    <a:pt x="44716" y="2187"/>
                    <a:pt x="44705" y="2177"/>
                  </a:cubicBezTo>
                  <a:cubicBezTo>
                    <a:pt x="44468" y="1904"/>
                    <a:pt x="44306" y="1573"/>
                    <a:pt x="44225" y="1193"/>
                  </a:cubicBezTo>
                  <a:cubicBezTo>
                    <a:pt x="44182" y="995"/>
                    <a:pt x="44164" y="800"/>
                    <a:pt x="44174" y="612"/>
                  </a:cubicBezTo>
                  <a:cubicBezTo>
                    <a:pt x="44180" y="439"/>
                    <a:pt x="44208" y="264"/>
                    <a:pt x="44258" y="99"/>
                  </a:cubicBezTo>
                  <a:cubicBezTo>
                    <a:pt x="44263" y="85"/>
                    <a:pt x="44263" y="70"/>
                    <a:pt x="44260" y="59"/>
                  </a:cubicBezTo>
                  <a:cubicBezTo>
                    <a:pt x="44258" y="48"/>
                    <a:pt x="44251" y="38"/>
                    <a:pt x="44242" y="28"/>
                  </a:cubicBezTo>
                  <a:cubicBezTo>
                    <a:pt x="44229" y="10"/>
                    <a:pt x="44207" y="0"/>
                    <a:pt x="44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3" name="Google Shape;6984;p63">
              <a:extLst>
                <a:ext uri="{FF2B5EF4-FFF2-40B4-BE49-F238E27FC236}">
                  <a16:creationId xmlns:a16="http://schemas.microsoft.com/office/drawing/2014/main" id="{59505AC0-3723-4F08-A8C9-3A67774922BA}"/>
                </a:ext>
              </a:extLst>
            </p:cNvPr>
            <p:cNvSpPr/>
            <p:nvPr/>
          </p:nvSpPr>
          <p:spPr>
            <a:xfrm>
              <a:off x="2327425" y="2848175"/>
              <a:ext cx="287500" cy="108850"/>
            </a:xfrm>
            <a:custGeom>
              <a:avLst/>
              <a:gdLst/>
              <a:ahLst/>
              <a:cxnLst/>
              <a:rect l="l" t="t" r="r" b="b"/>
              <a:pathLst>
                <a:path w="11500" h="4354" extrusionOk="0">
                  <a:moveTo>
                    <a:pt x="2655" y="2296"/>
                  </a:moveTo>
                  <a:cubicBezTo>
                    <a:pt x="2664" y="2296"/>
                    <a:pt x="2671" y="2304"/>
                    <a:pt x="2672" y="2311"/>
                  </a:cubicBezTo>
                  <a:lnTo>
                    <a:pt x="2653" y="2335"/>
                  </a:lnTo>
                  <a:cubicBezTo>
                    <a:pt x="2365" y="2365"/>
                    <a:pt x="2070" y="2386"/>
                    <a:pt x="1776" y="2391"/>
                  </a:cubicBezTo>
                  <a:cubicBezTo>
                    <a:pt x="1729" y="2392"/>
                    <a:pt x="1682" y="2392"/>
                    <a:pt x="1635" y="2392"/>
                  </a:cubicBezTo>
                  <a:cubicBezTo>
                    <a:pt x="1348" y="2392"/>
                    <a:pt x="1061" y="2379"/>
                    <a:pt x="778" y="2353"/>
                  </a:cubicBezTo>
                  <a:lnTo>
                    <a:pt x="782" y="2318"/>
                  </a:lnTo>
                  <a:cubicBezTo>
                    <a:pt x="1047" y="2341"/>
                    <a:pt x="1315" y="2352"/>
                    <a:pt x="1583" y="2352"/>
                  </a:cubicBezTo>
                  <a:cubicBezTo>
                    <a:pt x="1769" y="2352"/>
                    <a:pt x="1955" y="2347"/>
                    <a:pt x="2140" y="2336"/>
                  </a:cubicBezTo>
                  <a:cubicBezTo>
                    <a:pt x="2311" y="2330"/>
                    <a:pt x="2483" y="2313"/>
                    <a:pt x="2650" y="2297"/>
                  </a:cubicBezTo>
                  <a:cubicBezTo>
                    <a:pt x="2652" y="2296"/>
                    <a:pt x="2653" y="2296"/>
                    <a:pt x="2655" y="2296"/>
                  </a:cubicBezTo>
                  <a:close/>
                  <a:moveTo>
                    <a:pt x="1688" y="2962"/>
                  </a:moveTo>
                  <a:cubicBezTo>
                    <a:pt x="1697" y="2962"/>
                    <a:pt x="1701" y="2971"/>
                    <a:pt x="1703" y="2978"/>
                  </a:cubicBezTo>
                  <a:lnTo>
                    <a:pt x="1688" y="3000"/>
                  </a:lnTo>
                  <a:lnTo>
                    <a:pt x="1192" y="2991"/>
                  </a:lnTo>
                  <a:lnTo>
                    <a:pt x="1684" y="2963"/>
                  </a:lnTo>
                  <a:cubicBezTo>
                    <a:pt x="1686" y="2962"/>
                    <a:pt x="1687" y="2962"/>
                    <a:pt x="1688" y="2962"/>
                  </a:cubicBezTo>
                  <a:close/>
                  <a:moveTo>
                    <a:pt x="11097" y="0"/>
                  </a:moveTo>
                  <a:cubicBezTo>
                    <a:pt x="11094" y="0"/>
                    <a:pt x="11092" y="0"/>
                    <a:pt x="11089" y="1"/>
                  </a:cubicBezTo>
                  <a:cubicBezTo>
                    <a:pt x="10847" y="37"/>
                    <a:pt x="10376" y="112"/>
                    <a:pt x="9909" y="220"/>
                  </a:cubicBezTo>
                  <a:cubicBezTo>
                    <a:pt x="9786" y="247"/>
                    <a:pt x="9391" y="418"/>
                    <a:pt x="8970" y="595"/>
                  </a:cubicBezTo>
                  <a:cubicBezTo>
                    <a:pt x="8414" y="832"/>
                    <a:pt x="7838" y="1077"/>
                    <a:pt x="7593" y="1130"/>
                  </a:cubicBezTo>
                  <a:cubicBezTo>
                    <a:pt x="6484" y="1369"/>
                    <a:pt x="1324" y="1811"/>
                    <a:pt x="298" y="1896"/>
                  </a:cubicBezTo>
                  <a:cubicBezTo>
                    <a:pt x="269" y="1899"/>
                    <a:pt x="243" y="1924"/>
                    <a:pt x="234" y="1954"/>
                  </a:cubicBezTo>
                  <a:cubicBezTo>
                    <a:pt x="227" y="1979"/>
                    <a:pt x="208" y="2003"/>
                    <a:pt x="185" y="2020"/>
                  </a:cubicBezTo>
                  <a:cubicBezTo>
                    <a:pt x="176" y="2030"/>
                    <a:pt x="166" y="2039"/>
                    <a:pt x="157" y="2052"/>
                  </a:cubicBezTo>
                  <a:cubicBezTo>
                    <a:pt x="92" y="2199"/>
                    <a:pt x="29" y="2398"/>
                    <a:pt x="11" y="2657"/>
                  </a:cubicBezTo>
                  <a:cubicBezTo>
                    <a:pt x="0" y="2826"/>
                    <a:pt x="11" y="3019"/>
                    <a:pt x="58" y="3235"/>
                  </a:cubicBezTo>
                  <a:cubicBezTo>
                    <a:pt x="173" y="3772"/>
                    <a:pt x="438" y="4092"/>
                    <a:pt x="641" y="4270"/>
                  </a:cubicBezTo>
                  <a:cubicBezTo>
                    <a:pt x="651" y="4279"/>
                    <a:pt x="663" y="4284"/>
                    <a:pt x="675" y="4290"/>
                  </a:cubicBezTo>
                  <a:cubicBezTo>
                    <a:pt x="705" y="4295"/>
                    <a:pt x="730" y="4305"/>
                    <a:pt x="746" y="4324"/>
                  </a:cubicBezTo>
                  <a:cubicBezTo>
                    <a:pt x="762" y="4343"/>
                    <a:pt x="784" y="4353"/>
                    <a:pt x="806" y="4353"/>
                  </a:cubicBezTo>
                  <a:cubicBezTo>
                    <a:pt x="814" y="4353"/>
                    <a:pt x="822" y="4352"/>
                    <a:pt x="830" y="4349"/>
                  </a:cubicBezTo>
                  <a:cubicBezTo>
                    <a:pt x="1797" y="4007"/>
                    <a:pt x="6680" y="2280"/>
                    <a:pt x="7789" y="2040"/>
                  </a:cubicBezTo>
                  <a:cubicBezTo>
                    <a:pt x="8035" y="1988"/>
                    <a:pt x="8659" y="1973"/>
                    <a:pt x="9263" y="1961"/>
                  </a:cubicBezTo>
                  <a:cubicBezTo>
                    <a:pt x="9783" y="1950"/>
                    <a:pt x="10157" y="1938"/>
                    <a:pt x="10275" y="1917"/>
                  </a:cubicBezTo>
                  <a:cubicBezTo>
                    <a:pt x="10752" y="1818"/>
                    <a:pt x="11208" y="1696"/>
                    <a:pt x="11440" y="1631"/>
                  </a:cubicBezTo>
                  <a:cubicBezTo>
                    <a:pt x="11476" y="1619"/>
                    <a:pt x="11499" y="1579"/>
                    <a:pt x="11491" y="1542"/>
                  </a:cubicBezTo>
                  <a:lnTo>
                    <a:pt x="11172" y="61"/>
                  </a:lnTo>
                  <a:cubicBezTo>
                    <a:pt x="11165" y="27"/>
                    <a:pt x="11132" y="0"/>
                    <a:pt x="11097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6985;p63">
              <a:extLst>
                <a:ext uri="{FF2B5EF4-FFF2-40B4-BE49-F238E27FC236}">
                  <a16:creationId xmlns:a16="http://schemas.microsoft.com/office/drawing/2014/main" id="{B08755F0-C292-407F-BC83-92FBF814F44C}"/>
                </a:ext>
              </a:extLst>
            </p:cNvPr>
            <p:cNvSpPr/>
            <p:nvPr/>
          </p:nvSpPr>
          <p:spPr>
            <a:xfrm>
              <a:off x="1218700" y="2900350"/>
              <a:ext cx="1105475" cy="260600"/>
            </a:xfrm>
            <a:custGeom>
              <a:avLst/>
              <a:gdLst/>
              <a:ahLst/>
              <a:cxnLst/>
              <a:rect l="l" t="t" r="r" b="b"/>
              <a:pathLst>
                <a:path w="44219" h="10424" extrusionOk="0">
                  <a:moveTo>
                    <a:pt x="44134" y="0"/>
                  </a:moveTo>
                  <a:cubicBezTo>
                    <a:pt x="44132" y="0"/>
                    <a:pt x="44131" y="1"/>
                    <a:pt x="44129" y="1"/>
                  </a:cubicBezTo>
                  <a:cubicBezTo>
                    <a:pt x="40864" y="479"/>
                    <a:pt x="11887" y="4826"/>
                    <a:pt x="264" y="10144"/>
                  </a:cubicBezTo>
                  <a:cubicBezTo>
                    <a:pt x="123" y="10210"/>
                    <a:pt x="40" y="10314"/>
                    <a:pt x="0" y="10424"/>
                  </a:cubicBezTo>
                  <a:cubicBezTo>
                    <a:pt x="1575" y="9508"/>
                    <a:pt x="3788" y="9217"/>
                    <a:pt x="7479" y="8230"/>
                  </a:cubicBezTo>
                  <a:cubicBezTo>
                    <a:pt x="8539" y="7949"/>
                    <a:pt x="10643" y="7474"/>
                    <a:pt x="13336" y="6894"/>
                  </a:cubicBezTo>
                  <a:lnTo>
                    <a:pt x="13588" y="6839"/>
                  </a:lnTo>
                  <a:cubicBezTo>
                    <a:pt x="15837" y="6358"/>
                    <a:pt x="18472" y="5805"/>
                    <a:pt x="21239" y="5233"/>
                  </a:cubicBezTo>
                  <a:lnTo>
                    <a:pt x="21261" y="5227"/>
                  </a:lnTo>
                  <a:cubicBezTo>
                    <a:pt x="21620" y="5154"/>
                    <a:pt x="21977" y="5081"/>
                    <a:pt x="22339" y="5005"/>
                  </a:cubicBezTo>
                  <a:cubicBezTo>
                    <a:pt x="31836" y="3051"/>
                    <a:pt x="42453" y="947"/>
                    <a:pt x="44129" y="612"/>
                  </a:cubicBezTo>
                  <a:cubicBezTo>
                    <a:pt x="44135" y="439"/>
                    <a:pt x="44164" y="264"/>
                    <a:pt x="44213" y="99"/>
                  </a:cubicBezTo>
                  <a:cubicBezTo>
                    <a:pt x="44217" y="86"/>
                    <a:pt x="44218" y="71"/>
                    <a:pt x="44216" y="59"/>
                  </a:cubicBezTo>
                  <a:cubicBezTo>
                    <a:pt x="44213" y="48"/>
                    <a:pt x="44208" y="37"/>
                    <a:pt x="44197" y="28"/>
                  </a:cubicBezTo>
                  <a:cubicBezTo>
                    <a:pt x="44183" y="9"/>
                    <a:pt x="44159" y="0"/>
                    <a:pt x="4413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6986;p63">
              <a:extLst>
                <a:ext uri="{FF2B5EF4-FFF2-40B4-BE49-F238E27FC236}">
                  <a16:creationId xmlns:a16="http://schemas.microsoft.com/office/drawing/2014/main" id="{F6F89E18-C172-42D9-B50E-4E8277375BB3}"/>
                </a:ext>
              </a:extLst>
            </p:cNvPr>
            <p:cNvSpPr/>
            <p:nvPr/>
          </p:nvSpPr>
          <p:spPr>
            <a:xfrm>
              <a:off x="2613600" y="2835375"/>
              <a:ext cx="105075" cy="27825"/>
            </a:xfrm>
            <a:custGeom>
              <a:avLst/>
              <a:gdLst/>
              <a:ahLst/>
              <a:cxnLst/>
              <a:rect l="l" t="t" r="r" b="b"/>
              <a:pathLst>
                <a:path w="4203" h="1113" extrusionOk="0">
                  <a:moveTo>
                    <a:pt x="2696" y="1"/>
                  </a:moveTo>
                  <a:cubicBezTo>
                    <a:pt x="1269" y="1"/>
                    <a:pt x="348" y="513"/>
                    <a:pt x="40" y="716"/>
                  </a:cubicBezTo>
                  <a:cubicBezTo>
                    <a:pt x="12" y="732"/>
                    <a:pt x="1" y="767"/>
                    <a:pt x="6" y="796"/>
                  </a:cubicBezTo>
                  <a:lnTo>
                    <a:pt x="68" y="1083"/>
                  </a:lnTo>
                  <a:cubicBezTo>
                    <a:pt x="70" y="1095"/>
                    <a:pt x="75" y="1102"/>
                    <a:pt x="82" y="1112"/>
                  </a:cubicBezTo>
                  <a:cubicBezTo>
                    <a:pt x="905" y="571"/>
                    <a:pt x="2853" y="303"/>
                    <a:pt x="4202" y="181"/>
                  </a:cubicBezTo>
                  <a:cubicBezTo>
                    <a:pt x="3652" y="52"/>
                    <a:pt x="3149" y="1"/>
                    <a:pt x="269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6987;p63">
              <a:extLst>
                <a:ext uri="{FF2B5EF4-FFF2-40B4-BE49-F238E27FC236}">
                  <a16:creationId xmlns:a16="http://schemas.microsoft.com/office/drawing/2014/main" id="{90A96B6B-E5CB-4F26-9610-6B22084CD4CE}"/>
                </a:ext>
              </a:extLst>
            </p:cNvPr>
            <p:cNvSpPr/>
            <p:nvPr/>
          </p:nvSpPr>
          <p:spPr>
            <a:xfrm>
              <a:off x="2327625" y="2848150"/>
              <a:ext cx="282250" cy="66400"/>
            </a:xfrm>
            <a:custGeom>
              <a:avLst/>
              <a:gdLst/>
              <a:ahLst/>
              <a:cxnLst/>
              <a:rect l="l" t="t" r="r" b="b"/>
              <a:pathLst>
                <a:path w="11290" h="2656" extrusionOk="0">
                  <a:moveTo>
                    <a:pt x="11087" y="0"/>
                  </a:moveTo>
                  <a:cubicBezTo>
                    <a:pt x="11084" y="0"/>
                    <a:pt x="11082" y="0"/>
                    <a:pt x="11079" y="1"/>
                  </a:cubicBezTo>
                  <a:cubicBezTo>
                    <a:pt x="10836" y="37"/>
                    <a:pt x="10365" y="112"/>
                    <a:pt x="9898" y="220"/>
                  </a:cubicBezTo>
                  <a:cubicBezTo>
                    <a:pt x="9777" y="247"/>
                    <a:pt x="9380" y="418"/>
                    <a:pt x="8959" y="594"/>
                  </a:cubicBezTo>
                  <a:cubicBezTo>
                    <a:pt x="8403" y="833"/>
                    <a:pt x="7829" y="1078"/>
                    <a:pt x="7583" y="1130"/>
                  </a:cubicBezTo>
                  <a:cubicBezTo>
                    <a:pt x="6474" y="1369"/>
                    <a:pt x="1314" y="1811"/>
                    <a:pt x="288" y="1896"/>
                  </a:cubicBezTo>
                  <a:cubicBezTo>
                    <a:pt x="258" y="1899"/>
                    <a:pt x="232" y="1925"/>
                    <a:pt x="222" y="1954"/>
                  </a:cubicBezTo>
                  <a:cubicBezTo>
                    <a:pt x="216" y="1979"/>
                    <a:pt x="198" y="2002"/>
                    <a:pt x="174" y="2019"/>
                  </a:cubicBezTo>
                  <a:cubicBezTo>
                    <a:pt x="165" y="2028"/>
                    <a:pt x="155" y="2038"/>
                    <a:pt x="147" y="2052"/>
                  </a:cubicBezTo>
                  <a:cubicBezTo>
                    <a:pt x="81" y="2198"/>
                    <a:pt x="18" y="2398"/>
                    <a:pt x="1" y="2656"/>
                  </a:cubicBezTo>
                  <a:lnTo>
                    <a:pt x="667" y="2551"/>
                  </a:lnTo>
                  <a:lnTo>
                    <a:pt x="1766" y="2392"/>
                  </a:lnTo>
                  <a:lnTo>
                    <a:pt x="2132" y="2337"/>
                  </a:lnTo>
                  <a:lnTo>
                    <a:pt x="6967" y="1629"/>
                  </a:lnTo>
                  <a:cubicBezTo>
                    <a:pt x="7805" y="1507"/>
                    <a:pt x="8634" y="1316"/>
                    <a:pt x="9418" y="1013"/>
                  </a:cubicBezTo>
                  <a:cubicBezTo>
                    <a:pt x="10217" y="707"/>
                    <a:pt x="10790" y="649"/>
                    <a:pt x="11111" y="649"/>
                  </a:cubicBezTo>
                  <a:cubicBezTo>
                    <a:pt x="11183" y="649"/>
                    <a:pt x="11243" y="652"/>
                    <a:pt x="11289" y="656"/>
                  </a:cubicBezTo>
                  <a:lnTo>
                    <a:pt x="11160" y="60"/>
                  </a:lnTo>
                  <a:cubicBezTo>
                    <a:pt x="11154" y="25"/>
                    <a:pt x="11122" y="0"/>
                    <a:pt x="110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7" name="Google Shape;6988;p63">
              <a:extLst>
                <a:ext uri="{FF2B5EF4-FFF2-40B4-BE49-F238E27FC236}">
                  <a16:creationId xmlns:a16="http://schemas.microsoft.com/office/drawing/2014/main" id="{C97CCC46-C2BE-45CD-B9FC-360BC294254D}"/>
                </a:ext>
              </a:extLst>
            </p:cNvPr>
            <p:cNvSpPr/>
            <p:nvPr/>
          </p:nvSpPr>
          <p:spPr>
            <a:xfrm>
              <a:off x="2316800" y="2840625"/>
              <a:ext cx="305950" cy="124150"/>
            </a:xfrm>
            <a:custGeom>
              <a:avLst/>
              <a:gdLst/>
              <a:ahLst/>
              <a:cxnLst/>
              <a:rect l="l" t="t" r="r" b="b"/>
              <a:pathLst>
                <a:path w="12238" h="4966" extrusionOk="0">
                  <a:moveTo>
                    <a:pt x="11544" y="351"/>
                  </a:moveTo>
                  <a:lnTo>
                    <a:pt x="11873" y="1877"/>
                  </a:lnTo>
                  <a:cubicBezTo>
                    <a:pt x="11653" y="1940"/>
                    <a:pt x="11182" y="2068"/>
                    <a:pt x="10691" y="2168"/>
                  </a:cubicBezTo>
                  <a:cubicBezTo>
                    <a:pt x="10571" y="2192"/>
                    <a:pt x="10122" y="2202"/>
                    <a:pt x="9688" y="2213"/>
                  </a:cubicBezTo>
                  <a:cubicBezTo>
                    <a:pt x="9080" y="2225"/>
                    <a:pt x="8452" y="2240"/>
                    <a:pt x="8205" y="2294"/>
                  </a:cubicBezTo>
                  <a:cubicBezTo>
                    <a:pt x="7068" y="2539"/>
                    <a:pt x="1922" y="4358"/>
                    <a:pt x="1198" y="4616"/>
                  </a:cubicBezTo>
                  <a:cubicBezTo>
                    <a:pt x="1051" y="4511"/>
                    <a:pt x="674" y="4185"/>
                    <a:pt x="532" y="3524"/>
                  </a:cubicBezTo>
                  <a:cubicBezTo>
                    <a:pt x="389" y="2863"/>
                    <a:pt x="598" y="2411"/>
                    <a:pt x="689" y="2254"/>
                  </a:cubicBezTo>
                  <a:cubicBezTo>
                    <a:pt x="1455" y="2190"/>
                    <a:pt x="6892" y="1727"/>
                    <a:pt x="8030" y="1481"/>
                  </a:cubicBezTo>
                  <a:cubicBezTo>
                    <a:pt x="8279" y="1428"/>
                    <a:pt x="8857" y="1182"/>
                    <a:pt x="9417" y="943"/>
                  </a:cubicBezTo>
                  <a:cubicBezTo>
                    <a:pt x="9817" y="774"/>
                    <a:pt x="10230" y="598"/>
                    <a:pt x="10348" y="571"/>
                  </a:cubicBezTo>
                  <a:cubicBezTo>
                    <a:pt x="10828" y="461"/>
                    <a:pt x="11309" y="385"/>
                    <a:pt x="11544" y="351"/>
                  </a:cubicBezTo>
                  <a:close/>
                  <a:moveTo>
                    <a:pt x="11675" y="1"/>
                  </a:moveTo>
                  <a:cubicBezTo>
                    <a:pt x="11667" y="1"/>
                    <a:pt x="11659" y="1"/>
                    <a:pt x="11651" y="2"/>
                  </a:cubicBezTo>
                  <a:cubicBezTo>
                    <a:pt x="11645" y="3"/>
                    <a:pt x="10960" y="91"/>
                    <a:pt x="10273" y="249"/>
                  </a:cubicBezTo>
                  <a:cubicBezTo>
                    <a:pt x="10132" y="282"/>
                    <a:pt x="9807" y="419"/>
                    <a:pt x="9286" y="641"/>
                  </a:cubicBezTo>
                  <a:cubicBezTo>
                    <a:pt x="8792" y="850"/>
                    <a:pt x="8177" y="1112"/>
                    <a:pt x="7960" y="1159"/>
                  </a:cubicBezTo>
                  <a:cubicBezTo>
                    <a:pt x="6783" y="1412"/>
                    <a:pt x="642" y="1925"/>
                    <a:pt x="580" y="1930"/>
                  </a:cubicBezTo>
                  <a:cubicBezTo>
                    <a:pt x="533" y="1934"/>
                    <a:pt x="490" y="1959"/>
                    <a:pt x="461" y="1997"/>
                  </a:cubicBezTo>
                  <a:cubicBezTo>
                    <a:pt x="441" y="2022"/>
                    <a:pt x="0" y="2629"/>
                    <a:pt x="209" y="3593"/>
                  </a:cubicBezTo>
                  <a:cubicBezTo>
                    <a:pt x="417" y="4557"/>
                    <a:pt x="1069" y="4929"/>
                    <a:pt x="1097" y="4944"/>
                  </a:cubicBezTo>
                  <a:cubicBezTo>
                    <a:pt x="1121" y="4959"/>
                    <a:pt x="1149" y="4965"/>
                    <a:pt x="1177" y="4965"/>
                  </a:cubicBezTo>
                  <a:cubicBezTo>
                    <a:pt x="1194" y="4965"/>
                    <a:pt x="1214" y="4961"/>
                    <a:pt x="1234" y="4956"/>
                  </a:cubicBezTo>
                  <a:cubicBezTo>
                    <a:pt x="1292" y="4935"/>
                    <a:pt x="7098" y="2872"/>
                    <a:pt x="8276" y="2619"/>
                  </a:cubicBezTo>
                  <a:cubicBezTo>
                    <a:pt x="8492" y="2572"/>
                    <a:pt x="9160" y="2556"/>
                    <a:pt x="9697" y="2543"/>
                  </a:cubicBezTo>
                  <a:cubicBezTo>
                    <a:pt x="10263" y="2531"/>
                    <a:pt x="10617" y="2521"/>
                    <a:pt x="10758" y="2493"/>
                  </a:cubicBezTo>
                  <a:cubicBezTo>
                    <a:pt x="11299" y="2383"/>
                    <a:pt x="11816" y="2238"/>
                    <a:pt x="12012" y="2180"/>
                  </a:cubicBezTo>
                  <a:cubicBezTo>
                    <a:pt x="12152" y="2139"/>
                    <a:pt x="12237" y="1996"/>
                    <a:pt x="12206" y="1853"/>
                  </a:cubicBezTo>
                  <a:lnTo>
                    <a:pt x="11834" y="131"/>
                  </a:lnTo>
                  <a:cubicBezTo>
                    <a:pt x="11818" y="55"/>
                    <a:pt x="11752" y="1"/>
                    <a:pt x="116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6989;p63">
              <a:extLst>
                <a:ext uri="{FF2B5EF4-FFF2-40B4-BE49-F238E27FC236}">
                  <a16:creationId xmlns:a16="http://schemas.microsoft.com/office/drawing/2014/main" id="{894B63FD-49E9-444A-9BB9-5869A688C393}"/>
                </a:ext>
              </a:extLst>
            </p:cNvPr>
            <p:cNvSpPr/>
            <p:nvPr/>
          </p:nvSpPr>
          <p:spPr>
            <a:xfrm>
              <a:off x="1209650" y="2892150"/>
              <a:ext cx="1138800" cy="293525"/>
            </a:xfrm>
            <a:custGeom>
              <a:avLst/>
              <a:gdLst/>
              <a:ahLst/>
              <a:cxnLst/>
              <a:rect l="l" t="t" r="r" b="b"/>
              <a:pathLst>
                <a:path w="45552" h="11741" extrusionOk="0">
                  <a:moveTo>
                    <a:pt x="44832" y="0"/>
                  </a:moveTo>
                  <a:cubicBezTo>
                    <a:pt x="44825" y="0"/>
                    <a:pt x="44817" y="1"/>
                    <a:pt x="44810" y="2"/>
                  </a:cubicBezTo>
                  <a:cubicBezTo>
                    <a:pt x="44730" y="12"/>
                    <a:pt x="36745" y="1151"/>
                    <a:pt x="27343" y="2969"/>
                  </a:cubicBezTo>
                  <a:cubicBezTo>
                    <a:pt x="18660" y="4648"/>
                    <a:pt x="6957" y="7270"/>
                    <a:pt x="512" y="10220"/>
                  </a:cubicBezTo>
                  <a:cubicBezTo>
                    <a:pt x="112" y="10403"/>
                    <a:pt x="0" y="10800"/>
                    <a:pt x="67" y="11111"/>
                  </a:cubicBezTo>
                  <a:cubicBezTo>
                    <a:pt x="134" y="11423"/>
                    <a:pt x="398" y="11738"/>
                    <a:pt x="839" y="11741"/>
                  </a:cubicBezTo>
                  <a:lnTo>
                    <a:pt x="979" y="11741"/>
                  </a:lnTo>
                  <a:cubicBezTo>
                    <a:pt x="8082" y="11741"/>
                    <a:pt x="19728" y="9325"/>
                    <a:pt x="28276" y="7291"/>
                  </a:cubicBezTo>
                  <a:cubicBezTo>
                    <a:pt x="37592" y="5074"/>
                    <a:pt x="45336" y="2820"/>
                    <a:pt x="45412" y="2798"/>
                  </a:cubicBezTo>
                  <a:cubicBezTo>
                    <a:pt x="45500" y="2771"/>
                    <a:pt x="45552" y="2679"/>
                    <a:pt x="45525" y="2591"/>
                  </a:cubicBezTo>
                  <a:cubicBezTo>
                    <a:pt x="45504" y="2519"/>
                    <a:pt x="45438" y="2472"/>
                    <a:pt x="45367" y="2472"/>
                  </a:cubicBezTo>
                  <a:cubicBezTo>
                    <a:pt x="45352" y="2472"/>
                    <a:pt x="45336" y="2475"/>
                    <a:pt x="45320" y="2479"/>
                  </a:cubicBezTo>
                  <a:cubicBezTo>
                    <a:pt x="45013" y="2568"/>
                    <a:pt x="14560" y="11409"/>
                    <a:pt x="982" y="11409"/>
                  </a:cubicBezTo>
                  <a:lnTo>
                    <a:pt x="842" y="11409"/>
                  </a:lnTo>
                  <a:cubicBezTo>
                    <a:pt x="568" y="11409"/>
                    <a:pt x="428" y="11210"/>
                    <a:pt x="392" y="11042"/>
                  </a:cubicBezTo>
                  <a:cubicBezTo>
                    <a:pt x="355" y="10873"/>
                    <a:pt x="401" y="10635"/>
                    <a:pt x="651" y="10520"/>
                  </a:cubicBezTo>
                  <a:cubicBezTo>
                    <a:pt x="12933" y="4898"/>
                    <a:pt x="44538" y="374"/>
                    <a:pt x="44857" y="330"/>
                  </a:cubicBezTo>
                  <a:cubicBezTo>
                    <a:pt x="44947" y="316"/>
                    <a:pt x="45009" y="233"/>
                    <a:pt x="44997" y="142"/>
                  </a:cubicBezTo>
                  <a:cubicBezTo>
                    <a:pt x="44984" y="60"/>
                    <a:pt x="44913" y="0"/>
                    <a:pt x="4483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6990;p63">
              <a:extLst>
                <a:ext uri="{FF2B5EF4-FFF2-40B4-BE49-F238E27FC236}">
                  <a16:creationId xmlns:a16="http://schemas.microsoft.com/office/drawing/2014/main" id="{7A54F156-9074-4622-9C15-E7F063C61EC4}"/>
                </a:ext>
              </a:extLst>
            </p:cNvPr>
            <p:cNvSpPr/>
            <p:nvPr/>
          </p:nvSpPr>
          <p:spPr>
            <a:xfrm>
              <a:off x="2605650" y="2828100"/>
              <a:ext cx="134275" cy="28850"/>
            </a:xfrm>
            <a:custGeom>
              <a:avLst/>
              <a:gdLst/>
              <a:ahLst/>
              <a:cxnLst/>
              <a:rect l="l" t="t" r="r" b="b"/>
              <a:pathLst>
                <a:path w="5371" h="1154" extrusionOk="0">
                  <a:moveTo>
                    <a:pt x="3009" y="1"/>
                  </a:moveTo>
                  <a:cubicBezTo>
                    <a:pt x="1177" y="1"/>
                    <a:pt x="141" y="814"/>
                    <a:pt x="83" y="860"/>
                  </a:cubicBezTo>
                  <a:cubicBezTo>
                    <a:pt x="12" y="916"/>
                    <a:pt x="1" y="1020"/>
                    <a:pt x="58" y="1091"/>
                  </a:cubicBezTo>
                  <a:cubicBezTo>
                    <a:pt x="91" y="1132"/>
                    <a:pt x="140" y="1153"/>
                    <a:pt x="188" y="1153"/>
                  </a:cubicBezTo>
                  <a:cubicBezTo>
                    <a:pt x="224" y="1153"/>
                    <a:pt x="260" y="1142"/>
                    <a:pt x="292" y="1117"/>
                  </a:cubicBezTo>
                  <a:cubicBezTo>
                    <a:pt x="304" y="1106"/>
                    <a:pt x="1292" y="338"/>
                    <a:pt x="3033" y="338"/>
                  </a:cubicBezTo>
                  <a:cubicBezTo>
                    <a:pt x="3644" y="338"/>
                    <a:pt x="4348" y="432"/>
                    <a:pt x="5134" y="687"/>
                  </a:cubicBezTo>
                  <a:cubicBezTo>
                    <a:pt x="5151" y="693"/>
                    <a:pt x="5168" y="696"/>
                    <a:pt x="5185" y="696"/>
                  </a:cubicBezTo>
                  <a:cubicBezTo>
                    <a:pt x="5255" y="696"/>
                    <a:pt x="5321" y="651"/>
                    <a:pt x="5343" y="581"/>
                  </a:cubicBezTo>
                  <a:cubicBezTo>
                    <a:pt x="5371" y="495"/>
                    <a:pt x="5323" y="401"/>
                    <a:pt x="5237" y="373"/>
                  </a:cubicBezTo>
                  <a:cubicBezTo>
                    <a:pt x="4401" y="102"/>
                    <a:pt x="3655" y="1"/>
                    <a:pt x="30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6991;p63">
              <a:extLst>
                <a:ext uri="{FF2B5EF4-FFF2-40B4-BE49-F238E27FC236}">
                  <a16:creationId xmlns:a16="http://schemas.microsoft.com/office/drawing/2014/main" id="{CB3BA4B2-DFF4-4253-A376-E08562E7E266}"/>
                </a:ext>
              </a:extLst>
            </p:cNvPr>
            <p:cNvSpPr/>
            <p:nvPr/>
          </p:nvSpPr>
          <p:spPr>
            <a:xfrm>
              <a:off x="2612125" y="2837200"/>
              <a:ext cx="127775" cy="51250"/>
            </a:xfrm>
            <a:custGeom>
              <a:avLst/>
              <a:gdLst/>
              <a:ahLst/>
              <a:cxnLst/>
              <a:rect l="l" t="t" r="r" b="b"/>
              <a:pathLst>
                <a:path w="5111" h="2050" extrusionOk="0">
                  <a:moveTo>
                    <a:pt x="4926" y="0"/>
                  </a:moveTo>
                  <a:cubicBezTo>
                    <a:pt x="4886" y="0"/>
                    <a:pt x="4846" y="14"/>
                    <a:pt x="4815" y="43"/>
                  </a:cubicBezTo>
                  <a:cubicBezTo>
                    <a:pt x="3248" y="1470"/>
                    <a:pt x="1743" y="1712"/>
                    <a:pt x="905" y="1712"/>
                  </a:cubicBezTo>
                  <a:cubicBezTo>
                    <a:pt x="484" y="1712"/>
                    <a:pt x="232" y="1651"/>
                    <a:pt x="224" y="1648"/>
                  </a:cubicBezTo>
                  <a:cubicBezTo>
                    <a:pt x="211" y="1645"/>
                    <a:pt x="197" y="1644"/>
                    <a:pt x="184" y="1644"/>
                  </a:cubicBezTo>
                  <a:cubicBezTo>
                    <a:pt x="110" y="1644"/>
                    <a:pt x="42" y="1693"/>
                    <a:pt x="23" y="1768"/>
                  </a:cubicBezTo>
                  <a:cubicBezTo>
                    <a:pt x="0" y="1857"/>
                    <a:pt x="53" y="1946"/>
                    <a:pt x="142" y="1969"/>
                  </a:cubicBezTo>
                  <a:cubicBezTo>
                    <a:pt x="175" y="1977"/>
                    <a:pt x="465" y="2049"/>
                    <a:pt x="934" y="2049"/>
                  </a:cubicBezTo>
                  <a:cubicBezTo>
                    <a:pt x="1836" y="2049"/>
                    <a:pt x="3395" y="1781"/>
                    <a:pt x="5039" y="288"/>
                  </a:cubicBezTo>
                  <a:cubicBezTo>
                    <a:pt x="5106" y="226"/>
                    <a:pt x="5111" y="121"/>
                    <a:pt x="5049" y="53"/>
                  </a:cubicBezTo>
                  <a:cubicBezTo>
                    <a:pt x="5016" y="18"/>
                    <a:pt x="4971" y="0"/>
                    <a:pt x="492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6992;p63">
              <a:extLst>
                <a:ext uri="{FF2B5EF4-FFF2-40B4-BE49-F238E27FC236}">
                  <a16:creationId xmlns:a16="http://schemas.microsoft.com/office/drawing/2014/main" id="{BD20E675-664C-45CE-98FB-72CFB5EED4C6}"/>
                </a:ext>
              </a:extLst>
            </p:cNvPr>
            <p:cNvSpPr/>
            <p:nvPr/>
          </p:nvSpPr>
          <p:spPr>
            <a:xfrm>
              <a:off x="1529050" y="3015900"/>
              <a:ext cx="303750" cy="64800"/>
            </a:xfrm>
            <a:custGeom>
              <a:avLst/>
              <a:gdLst/>
              <a:ahLst/>
              <a:cxnLst/>
              <a:rect l="l" t="t" r="r" b="b"/>
              <a:pathLst>
                <a:path w="12150" h="2592" extrusionOk="0">
                  <a:moveTo>
                    <a:pt x="12059" y="1"/>
                  </a:moveTo>
                  <a:cubicBezTo>
                    <a:pt x="12056" y="1"/>
                    <a:pt x="12053" y="1"/>
                    <a:pt x="12050" y="1"/>
                  </a:cubicBezTo>
                  <a:cubicBezTo>
                    <a:pt x="8024" y="565"/>
                    <a:pt x="3994" y="1381"/>
                    <a:pt x="70" y="2430"/>
                  </a:cubicBezTo>
                  <a:cubicBezTo>
                    <a:pt x="26" y="2442"/>
                    <a:pt x="0" y="2486"/>
                    <a:pt x="12" y="2531"/>
                  </a:cubicBezTo>
                  <a:cubicBezTo>
                    <a:pt x="22" y="2568"/>
                    <a:pt x="54" y="2592"/>
                    <a:pt x="91" y="2592"/>
                  </a:cubicBezTo>
                  <a:cubicBezTo>
                    <a:pt x="98" y="2592"/>
                    <a:pt x="106" y="2591"/>
                    <a:pt x="112" y="2590"/>
                  </a:cubicBezTo>
                  <a:cubicBezTo>
                    <a:pt x="4029" y="1543"/>
                    <a:pt x="8054" y="727"/>
                    <a:pt x="12073" y="165"/>
                  </a:cubicBezTo>
                  <a:cubicBezTo>
                    <a:pt x="12118" y="158"/>
                    <a:pt x="12149" y="118"/>
                    <a:pt x="12143" y="73"/>
                  </a:cubicBezTo>
                  <a:cubicBezTo>
                    <a:pt x="12137" y="31"/>
                    <a:pt x="12100" y="1"/>
                    <a:pt x="1205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6993;p63">
              <a:extLst>
                <a:ext uri="{FF2B5EF4-FFF2-40B4-BE49-F238E27FC236}">
                  <a16:creationId xmlns:a16="http://schemas.microsoft.com/office/drawing/2014/main" id="{C188AF0B-0F53-4125-A379-B83DBED9915D}"/>
                </a:ext>
              </a:extLst>
            </p:cNvPr>
            <p:cNvSpPr/>
            <p:nvPr/>
          </p:nvSpPr>
          <p:spPr>
            <a:xfrm>
              <a:off x="1684150" y="3057725"/>
              <a:ext cx="47550" cy="13425"/>
            </a:xfrm>
            <a:custGeom>
              <a:avLst/>
              <a:gdLst/>
              <a:ahLst/>
              <a:cxnLst/>
              <a:rect l="l" t="t" r="r" b="b"/>
              <a:pathLst>
                <a:path w="1902" h="537" extrusionOk="0">
                  <a:moveTo>
                    <a:pt x="1812" y="0"/>
                  </a:moveTo>
                  <a:cubicBezTo>
                    <a:pt x="1806" y="0"/>
                    <a:pt x="1800" y="1"/>
                    <a:pt x="1794" y="2"/>
                  </a:cubicBezTo>
                  <a:lnTo>
                    <a:pt x="73" y="374"/>
                  </a:lnTo>
                  <a:cubicBezTo>
                    <a:pt x="29" y="383"/>
                    <a:pt x="0" y="427"/>
                    <a:pt x="10" y="472"/>
                  </a:cubicBezTo>
                  <a:cubicBezTo>
                    <a:pt x="19" y="511"/>
                    <a:pt x="53" y="537"/>
                    <a:pt x="91" y="537"/>
                  </a:cubicBezTo>
                  <a:cubicBezTo>
                    <a:pt x="97" y="537"/>
                    <a:pt x="103" y="537"/>
                    <a:pt x="108" y="535"/>
                  </a:cubicBezTo>
                  <a:lnTo>
                    <a:pt x="1830" y="163"/>
                  </a:lnTo>
                  <a:cubicBezTo>
                    <a:pt x="1874" y="154"/>
                    <a:pt x="1902" y="109"/>
                    <a:pt x="1893" y="65"/>
                  </a:cubicBezTo>
                  <a:cubicBezTo>
                    <a:pt x="1884" y="27"/>
                    <a:pt x="1850" y="0"/>
                    <a:pt x="181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6994;p63">
              <a:extLst>
                <a:ext uri="{FF2B5EF4-FFF2-40B4-BE49-F238E27FC236}">
                  <a16:creationId xmlns:a16="http://schemas.microsoft.com/office/drawing/2014/main" id="{C1D376F4-FB8F-4C6E-8603-6AC7F0EE9A94}"/>
                </a:ext>
              </a:extLst>
            </p:cNvPr>
            <p:cNvSpPr/>
            <p:nvPr/>
          </p:nvSpPr>
          <p:spPr>
            <a:xfrm>
              <a:off x="1884175" y="2991500"/>
              <a:ext cx="70850" cy="16425"/>
            </a:xfrm>
            <a:custGeom>
              <a:avLst/>
              <a:gdLst/>
              <a:ahLst/>
              <a:cxnLst/>
              <a:rect l="l" t="t" r="r" b="b"/>
              <a:pathLst>
                <a:path w="2834" h="657" extrusionOk="0">
                  <a:moveTo>
                    <a:pt x="2745" y="0"/>
                  </a:moveTo>
                  <a:cubicBezTo>
                    <a:pt x="2740" y="0"/>
                    <a:pt x="2735" y="1"/>
                    <a:pt x="2729" y="2"/>
                  </a:cubicBezTo>
                  <a:lnTo>
                    <a:pt x="76" y="491"/>
                  </a:lnTo>
                  <a:cubicBezTo>
                    <a:pt x="30" y="500"/>
                    <a:pt x="1" y="543"/>
                    <a:pt x="9" y="588"/>
                  </a:cubicBezTo>
                  <a:cubicBezTo>
                    <a:pt x="16" y="629"/>
                    <a:pt x="51" y="656"/>
                    <a:pt x="90" y="656"/>
                  </a:cubicBezTo>
                  <a:cubicBezTo>
                    <a:pt x="95" y="656"/>
                    <a:pt x="100" y="655"/>
                    <a:pt x="105" y="655"/>
                  </a:cubicBezTo>
                  <a:lnTo>
                    <a:pt x="2758" y="165"/>
                  </a:lnTo>
                  <a:cubicBezTo>
                    <a:pt x="2804" y="156"/>
                    <a:pt x="2834" y="113"/>
                    <a:pt x="2825" y="69"/>
                  </a:cubicBezTo>
                  <a:cubicBezTo>
                    <a:pt x="2817" y="29"/>
                    <a:pt x="2783" y="0"/>
                    <a:pt x="274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6995;p63">
              <a:extLst>
                <a:ext uri="{FF2B5EF4-FFF2-40B4-BE49-F238E27FC236}">
                  <a16:creationId xmlns:a16="http://schemas.microsoft.com/office/drawing/2014/main" id="{FDD683FA-C86D-4665-B5DF-73B2B3EC715E}"/>
                </a:ext>
              </a:extLst>
            </p:cNvPr>
            <p:cNvSpPr/>
            <p:nvPr/>
          </p:nvSpPr>
          <p:spPr>
            <a:xfrm>
              <a:off x="2005575" y="2977675"/>
              <a:ext cx="17375" cy="6950"/>
            </a:xfrm>
            <a:custGeom>
              <a:avLst/>
              <a:gdLst/>
              <a:ahLst/>
              <a:cxnLst/>
              <a:rect l="l" t="t" r="r" b="b"/>
              <a:pathLst>
                <a:path w="695" h="278" extrusionOk="0">
                  <a:moveTo>
                    <a:pt x="604" y="1"/>
                  </a:moveTo>
                  <a:cubicBezTo>
                    <a:pt x="599" y="1"/>
                    <a:pt x="593" y="1"/>
                    <a:pt x="587" y="2"/>
                  </a:cubicBezTo>
                  <a:lnTo>
                    <a:pt x="74" y="113"/>
                  </a:lnTo>
                  <a:cubicBezTo>
                    <a:pt x="29" y="123"/>
                    <a:pt x="1" y="168"/>
                    <a:pt x="10" y="212"/>
                  </a:cubicBezTo>
                  <a:cubicBezTo>
                    <a:pt x="20" y="251"/>
                    <a:pt x="53" y="278"/>
                    <a:pt x="92" y="278"/>
                  </a:cubicBezTo>
                  <a:cubicBezTo>
                    <a:pt x="98" y="278"/>
                    <a:pt x="103" y="277"/>
                    <a:pt x="110" y="275"/>
                  </a:cubicBezTo>
                  <a:lnTo>
                    <a:pt x="623" y="164"/>
                  </a:lnTo>
                  <a:cubicBezTo>
                    <a:pt x="668" y="154"/>
                    <a:pt x="695" y="110"/>
                    <a:pt x="685" y="65"/>
                  </a:cubicBezTo>
                  <a:cubicBezTo>
                    <a:pt x="677" y="27"/>
                    <a:pt x="643" y="1"/>
                    <a:pt x="60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6996;p63">
              <a:extLst>
                <a:ext uri="{FF2B5EF4-FFF2-40B4-BE49-F238E27FC236}">
                  <a16:creationId xmlns:a16="http://schemas.microsoft.com/office/drawing/2014/main" id="{469963EE-71A3-4028-A66E-8C62AC5E6568}"/>
                </a:ext>
              </a:extLst>
            </p:cNvPr>
            <p:cNvSpPr/>
            <p:nvPr/>
          </p:nvSpPr>
          <p:spPr>
            <a:xfrm>
              <a:off x="2344775" y="2903900"/>
              <a:ext cx="51225" cy="5625"/>
            </a:xfrm>
            <a:custGeom>
              <a:avLst/>
              <a:gdLst/>
              <a:ahLst/>
              <a:cxnLst/>
              <a:rect l="l" t="t" r="r" b="b"/>
              <a:pathLst>
                <a:path w="2049" h="225" extrusionOk="0">
                  <a:moveTo>
                    <a:pt x="1967" y="0"/>
                  </a:moveTo>
                  <a:cubicBezTo>
                    <a:pt x="1962" y="0"/>
                    <a:pt x="1957" y="1"/>
                    <a:pt x="1952" y="2"/>
                  </a:cubicBezTo>
                  <a:cubicBezTo>
                    <a:pt x="1608" y="40"/>
                    <a:pt x="1262" y="59"/>
                    <a:pt x="916" y="59"/>
                  </a:cubicBezTo>
                  <a:cubicBezTo>
                    <a:pt x="641" y="59"/>
                    <a:pt x="367" y="47"/>
                    <a:pt x="94" y="23"/>
                  </a:cubicBezTo>
                  <a:cubicBezTo>
                    <a:pt x="91" y="23"/>
                    <a:pt x="88" y="22"/>
                    <a:pt x="85" y="22"/>
                  </a:cubicBezTo>
                  <a:cubicBezTo>
                    <a:pt x="41" y="22"/>
                    <a:pt x="7" y="56"/>
                    <a:pt x="4" y="99"/>
                  </a:cubicBezTo>
                  <a:cubicBezTo>
                    <a:pt x="0" y="143"/>
                    <a:pt x="32" y="184"/>
                    <a:pt x="79" y="188"/>
                  </a:cubicBezTo>
                  <a:cubicBezTo>
                    <a:pt x="357" y="213"/>
                    <a:pt x="637" y="225"/>
                    <a:pt x="917" y="225"/>
                  </a:cubicBezTo>
                  <a:cubicBezTo>
                    <a:pt x="1269" y="225"/>
                    <a:pt x="1621" y="205"/>
                    <a:pt x="1970" y="167"/>
                  </a:cubicBezTo>
                  <a:cubicBezTo>
                    <a:pt x="2016" y="162"/>
                    <a:pt x="2048" y="121"/>
                    <a:pt x="2043" y="75"/>
                  </a:cubicBezTo>
                  <a:cubicBezTo>
                    <a:pt x="2038" y="35"/>
                    <a:pt x="2005" y="0"/>
                    <a:pt x="1967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" name="Google Shape;6997;p63">
              <a:extLst>
                <a:ext uri="{FF2B5EF4-FFF2-40B4-BE49-F238E27FC236}">
                  <a16:creationId xmlns:a16="http://schemas.microsoft.com/office/drawing/2014/main" id="{32E7B464-3AF7-45B0-A310-A7F8AB264A75}"/>
                </a:ext>
              </a:extLst>
            </p:cNvPr>
            <p:cNvSpPr/>
            <p:nvPr/>
          </p:nvSpPr>
          <p:spPr>
            <a:xfrm>
              <a:off x="2355150" y="2920650"/>
              <a:ext cx="16600" cy="4900"/>
            </a:xfrm>
            <a:custGeom>
              <a:avLst/>
              <a:gdLst/>
              <a:ahLst/>
              <a:cxnLst/>
              <a:rect l="l" t="t" r="r" b="b"/>
              <a:pathLst>
                <a:path w="664" h="196" extrusionOk="0">
                  <a:moveTo>
                    <a:pt x="575" y="1"/>
                  </a:moveTo>
                  <a:cubicBezTo>
                    <a:pt x="574" y="1"/>
                    <a:pt x="574" y="1"/>
                    <a:pt x="573" y="1"/>
                  </a:cubicBezTo>
                  <a:lnTo>
                    <a:pt x="81" y="30"/>
                  </a:lnTo>
                  <a:cubicBezTo>
                    <a:pt x="36" y="32"/>
                    <a:pt x="1" y="72"/>
                    <a:pt x="4" y="117"/>
                  </a:cubicBezTo>
                  <a:cubicBezTo>
                    <a:pt x="6" y="162"/>
                    <a:pt x="42" y="195"/>
                    <a:pt x="86" y="195"/>
                  </a:cubicBezTo>
                  <a:cubicBezTo>
                    <a:pt x="87" y="195"/>
                    <a:pt x="90" y="195"/>
                    <a:pt x="92" y="194"/>
                  </a:cubicBezTo>
                  <a:lnTo>
                    <a:pt x="582" y="166"/>
                  </a:lnTo>
                  <a:cubicBezTo>
                    <a:pt x="629" y="163"/>
                    <a:pt x="663" y="123"/>
                    <a:pt x="660" y="78"/>
                  </a:cubicBezTo>
                  <a:cubicBezTo>
                    <a:pt x="658" y="34"/>
                    <a:pt x="618" y="1"/>
                    <a:pt x="5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" name="Google Shape;6998;p63">
              <a:extLst>
                <a:ext uri="{FF2B5EF4-FFF2-40B4-BE49-F238E27FC236}">
                  <a16:creationId xmlns:a16="http://schemas.microsoft.com/office/drawing/2014/main" id="{EE3F5FFD-8226-4E97-BA5C-E0DA07EBBE29}"/>
                </a:ext>
              </a:extLst>
            </p:cNvPr>
            <p:cNvSpPr/>
            <p:nvPr/>
          </p:nvSpPr>
          <p:spPr>
            <a:xfrm>
              <a:off x="2613500" y="2850500"/>
              <a:ext cx="66000" cy="16550"/>
            </a:xfrm>
            <a:custGeom>
              <a:avLst/>
              <a:gdLst/>
              <a:ahLst/>
              <a:cxnLst/>
              <a:rect l="l" t="t" r="r" b="b"/>
              <a:pathLst>
                <a:path w="2640" h="662" extrusionOk="0">
                  <a:moveTo>
                    <a:pt x="2550" y="1"/>
                  </a:moveTo>
                  <a:cubicBezTo>
                    <a:pt x="1701" y="43"/>
                    <a:pt x="865" y="211"/>
                    <a:pt x="67" y="501"/>
                  </a:cubicBezTo>
                  <a:cubicBezTo>
                    <a:pt x="23" y="517"/>
                    <a:pt x="1" y="565"/>
                    <a:pt x="16" y="608"/>
                  </a:cubicBezTo>
                  <a:cubicBezTo>
                    <a:pt x="28" y="640"/>
                    <a:pt x="59" y="661"/>
                    <a:pt x="94" y="661"/>
                  </a:cubicBezTo>
                  <a:cubicBezTo>
                    <a:pt x="103" y="661"/>
                    <a:pt x="112" y="659"/>
                    <a:pt x="122" y="657"/>
                  </a:cubicBezTo>
                  <a:cubicBezTo>
                    <a:pt x="906" y="372"/>
                    <a:pt x="1726" y="206"/>
                    <a:pt x="2559" y="165"/>
                  </a:cubicBezTo>
                  <a:cubicBezTo>
                    <a:pt x="2605" y="164"/>
                    <a:pt x="2639" y="124"/>
                    <a:pt x="2637" y="79"/>
                  </a:cubicBezTo>
                  <a:cubicBezTo>
                    <a:pt x="2634" y="33"/>
                    <a:pt x="2605" y="1"/>
                    <a:pt x="255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48" name="Google Shape;7125;p63">
            <a:extLst>
              <a:ext uri="{FF2B5EF4-FFF2-40B4-BE49-F238E27FC236}">
                <a16:creationId xmlns:a16="http://schemas.microsoft.com/office/drawing/2014/main" id="{EAEFA8C2-41DA-451B-AB84-02ED0689DD25}"/>
              </a:ext>
            </a:extLst>
          </p:cNvPr>
          <p:cNvGrpSpPr/>
          <p:nvPr/>
        </p:nvGrpSpPr>
        <p:grpSpPr>
          <a:xfrm>
            <a:off x="1277029" y="5467476"/>
            <a:ext cx="614696" cy="933951"/>
            <a:chOff x="1723500" y="3432750"/>
            <a:chExt cx="1210875" cy="1364900"/>
          </a:xfrm>
        </p:grpSpPr>
        <p:grpSp>
          <p:nvGrpSpPr>
            <p:cNvPr id="649" name="Google Shape;7126;p63">
              <a:extLst>
                <a:ext uri="{FF2B5EF4-FFF2-40B4-BE49-F238E27FC236}">
                  <a16:creationId xmlns:a16="http://schemas.microsoft.com/office/drawing/2014/main" id="{D75DD728-67B4-4F43-A230-E4E1DC02A605}"/>
                </a:ext>
              </a:extLst>
            </p:cNvPr>
            <p:cNvGrpSpPr/>
            <p:nvPr/>
          </p:nvGrpSpPr>
          <p:grpSpPr>
            <a:xfrm>
              <a:off x="1723500" y="3432750"/>
              <a:ext cx="1210875" cy="1364900"/>
              <a:chOff x="1723500" y="3280350"/>
              <a:chExt cx="1210875" cy="1364900"/>
            </a:xfrm>
          </p:grpSpPr>
          <p:sp>
            <p:nvSpPr>
              <p:cNvPr id="651" name="Google Shape;7127;p63">
                <a:extLst>
                  <a:ext uri="{FF2B5EF4-FFF2-40B4-BE49-F238E27FC236}">
                    <a16:creationId xmlns:a16="http://schemas.microsoft.com/office/drawing/2014/main" id="{816E0351-CE60-470D-A7CE-6339A04208CD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" name="Google Shape;7128;p63">
                <a:extLst>
                  <a:ext uri="{FF2B5EF4-FFF2-40B4-BE49-F238E27FC236}">
                    <a16:creationId xmlns:a16="http://schemas.microsoft.com/office/drawing/2014/main" id="{B7CF7BC5-2995-4FCA-94EE-3FC9B6FD0893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" name="Google Shape;7129;p63">
                <a:extLst>
                  <a:ext uri="{FF2B5EF4-FFF2-40B4-BE49-F238E27FC236}">
                    <a16:creationId xmlns:a16="http://schemas.microsoft.com/office/drawing/2014/main" id="{38051854-2113-4F22-87BD-CC383E8794C0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" name="Google Shape;7130;p63">
                <a:extLst>
                  <a:ext uri="{FF2B5EF4-FFF2-40B4-BE49-F238E27FC236}">
                    <a16:creationId xmlns:a16="http://schemas.microsoft.com/office/drawing/2014/main" id="{504439A2-1BC2-4986-83AA-073E8E4FC7DB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" name="Google Shape;7131;p63">
                <a:extLst>
                  <a:ext uri="{FF2B5EF4-FFF2-40B4-BE49-F238E27FC236}">
                    <a16:creationId xmlns:a16="http://schemas.microsoft.com/office/drawing/2014/main" id="{61503942-8A01-483A-90FD-4B59ECE152B0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" name="Google Shape;7132;p63">
                <a:extLst>
                  <a:ext uri="{FF2B5EF4-FFF2-40B4-BE49-F238E27FC236}">
                    <a16:creationId xmlns:a16="http://schemas.microsoft.com/office/drawing/2014/main" id="{23863320-369E-4848-B597-2B79C43E1457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" name="Google Shape;7133;p63">
                <a:extLst>
                  <a:ext uri="{FF2B5EF4-FFF2-40B4-BE49-F238E27FC236}">
                    <a16:creationId xmlns:a16="http://schemas.microsoft.com/office/drawing/2014/main" id="{0A4E97D2-7F0D-4A2A-9BB9-53301F658871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" name="Google Shape;7134;p63">
                <a:extLst>
                  <a:ext uri="{FF2B5EF4-FFF2-40B4-BE49-F238E27FC236}">
                    <a16:creationId xmlns:a16="http://schemas.microsoft.com/office/drawing/2014/main" id="{AB071888-1E89-48AD-95C2-F8429B4A4587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" name="Google Shape;7135;p63">
                <a:extLst>
                  <a:ext uri="{FF2B5EF4-FFF2-40B4-BE49-F238E27FC236}">
                    <a16:creationId xmlns:a16="http://schemas.microsoft.com/office/drawing/2014/main" id="{BB8B68BD-C494-4B71-95DA-31AE6F8E0246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" name="Google Shape;7136;p63">
                <a:extLst>
                  <a:ext uri="{FF2B5EF4-FFF2-40B4-BE49-F238E27FC236}">
                    <a16:creationId xmlns:a16="http://schemas.microsoft.com/office/drawing/2014/main" id="{99BFD4F2-FCE6-443F-A563-4D31F86FA9B8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" name="Google Shape;7137;p63">
                <a:extLst>
                  <a:ext uri="{FF2B5EF4-FFF2-40B4-BE49-F238E27FC236}">
                    <a16:creationId xmlns:a16="http://schemas.microsoft.com/office/drawing/2014/main" id="{55CE9998-631B-4DDF-9C2D-C80E757F7E09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" name="Google Shape;7138;p63">
                <a:extLst>
                  <a:ext uri="{FF2B5EF4-FFF2-40B4-BE49-F238E27FC236}">
                    <a16:creationId xmlns:a16="http://schemas.microsoft.com/office/drawing/2014/main" id="{D998E167-9E9F-4F27-8F0C-A90C362A1143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" name="Google Shape;7139;p63">
                <a:extLst>
                  <a:ext uri="{FF2B5EF4-FFF2-40B4-BE49-F238E27FC236}">
                    <a16:creationId xmlns:a16="http://schemas.microsoft.com/office/drawing/2014/main" id="{40AC36FE-D3CF-4DCB-A2B7-18376CDDE06B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" name="Google Shape;7140;p63">
                <a:extLst>
                  <a:ext uri="{FF2B5EF4-FFF2-40B4-BE49-F238E27FC236}">
                    <a16:creationId xmlns:a16="http://schemas.microsoft.com/office/drawing/2014/main" id="{38D489DE-C5C9-4472-B3A5-637CEE60B54D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" name="Google Shape;7141;p63">
                <a:extLst>
                  <a:ext uri="{FF2B5EF4-FFF2-40B4-BE49-F238E27FC236}">
                    <a16:creationId xmlns:a16="http://schemas.microsoft.com/office/drawing/2014/main" id="{16193C14-3151-4C06-8C17-9AE15F9490A6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" name="Google Shape;7142;p63">
                <a:extLst>
                  <a:ext uri="{FF2B5EF4-FFF2-40B4-BE49-F238E27FC236}">
                    <a16:creationId xmlns:a16="http://schemas.microsoft.com/office/drawing/2014/main" id="{8DF59505-15AA-4191-9380-BD361A792F64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" name="Google Shape;7143;p63">
                <a:extLst>
                  <a:ext uri="{FF2B5EF4-FFF2-40B4-BE49-F238E27FC236}">
                    <a16:creationId xmlns:a16="http://schemas.microsoft.com/office/drawing/2014/main" id="{8C0E0AD1-3963-40C8-9B74-0BFC9E2566D8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" name="Google Shape;7144;p63">
                <a:extLst>
                  <a:ext uri="{FF2B5EF4-FFF2-40B4-BE49-F238E27FC236}">
                    <a16:creationId xmlns:a16="http://schemas.microsoft.com/office/drawing/2014/main" id="{A3253824-700A-4B68-B0B2-AFAD10C28D1F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" name="Google Shape;7145;p63">
                <a:extLst>
                  <a:ext uri="{FF2B5EF4-FFF2-40B4-BE49-F238E27FC236}">
                    <a16:creationId xmlns:a16="http://schemas.microsoft.com/office/drawing/2014/main" id="{6473E4E3-5F2F-4EBE-9789-CB8344E86DEB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0" name="Google Shape;7146;p63">
                <a:extLst>
                  <a:ext uri="{FF2B5EF4-FFF2-40B4-BE49-F238E27FC236}">
                    <a16:creationId xmlns:a16="http://schemas.microsoft.com/office/drawing/2014/main" id="{47441171-8D69-4DE5-8120-158831528842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1" name="Google Shape;7147;p63">
                <a:extLst>
                  <a:ext uri="{FF2B5EF4-FFF2-40B4-BE49-F238E27FC236}">
                    <a16:creationId xmlns:a16="http://schemas.microsoft.com/office/drawing/2014/main" id="{6C6DB004-C5B4-4B09-922B-FACC618746D5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2" name="Google Shape;7148;p63">
                <a:extLst>
                  <a:ext uri="{FF2B5EF4-FFF2-40B4-BE49-F238E27FC236}">
                    <a16:creationId xmlns:a16="http://schemas.microsoft.com/office/drawing/2014/main" id="{6733422E-355F-4B58-9EAE-169A97A1DB59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3" name="Google Shape;7149;p63">
                <a:extLst>
                  <a:ext uri="{FF2B5EF4-FFF2-40B4-BE49-F238E27FC236}">
                    <a16:creationId xmlns:a16="http://schemas.microsoft.com/office/drawing/2014/main" id="{204042DF-7DE0-49A9-95F0-BE74F8B812F0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4" name="Google Shape;7150;p63">
                <a:extLst>
                  <a:ext uri="{FF2B5EF4-FFF2-40B4-BE49-F238E27FC236}">
                    <a16:creationId xmlns:a16="http://schemas.microsoft.com/office/drawing/2014/main" id="{2B62E61D-46B6-4C14-834C-79EA87B757DA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5" name="Google Shape;7151;p63">
                <a:extLst>
                  <a:ext uri="{FF2B5EF4-FFF2-40B4-BE49-F238E27FC236}">
                    <a16:creationId xmlns:a16="http://schemas.microsoft.com/office/drawing/2014/main" id="{E73A4427-B140-483F-A8E4-06FA8D00523B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6" name="Google Shape;7152;p63">
                <a:extLst>
                  <a:ext uri="{FF2B5EF4-FFF2-40B4-BE49-F238E27FC236}">
                    <a16:creationId xmlns:a16="http://schemas.microsoft.com/office/drawing/2014/main" id="{0F079F72-9AA7-4CA7-8903-8DD5AF9D3116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7" name="Google Shape;7153;p63">
                <a:extLst>
                  <a:ext uri="{FF2B5EF4-FFF2-40B4-BE49-F238E27FC236}">
                    <a16:creationId xmlns:a16="http://schemas.microsoft.com/office/drawing/2014/main" id="{3B7D2DB3-0039-4EE4-B5FC-42C6ED1FACBC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8" name="Google Shape;7154;p63">
                <a:extLst>
                  <a:ext uri="{FF2B5EF4-FFF2-40B4-BE49-F238E27FC236}">
                    <a16:creationId xmlns:a16="http://schemas.microsoft.com/office/drawing/2014/main" id="{7DE042D4-A54B-4830-A05A-08E4603751DD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9" name="Google Shape;7155;p63">
                <a:extLst>
                  <a:ext uri="{FF2B5EF4-FFF2-40B4-BE49-F238E27FC236}">
                    <a16:creationId xmlns:a16="http://schemas.microsoft.com/office/drawing/2014/main" id="{AA7B9A5F-C850-4D59-94AC-C93C3B40E857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0" name="Google Shape;7156;p63">
                <a:extLst>
                  <a:ext uri="{FF2B5EF4-FFF2-40B4-BE49-F238E27FC236}">
                    <a16:creationId xmlns:a16="http://schemas.microsoft.com/office/drawing/2014/main" id="{5232DA8D-8EBF-4A8B-811D-CA777F8487B5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1" name="Google Shape;7157;p63">
                <a:extLst>
                  <a:ext uri="{FF2B5EF4-FFF2-40B4-BE49-F238E27FC236}">
                    <a16:creationId xmlns:a16="http://schemas.microsoft.com/office/drawing/2014/main" id="{8661C2F6-1C76-4D12-A2AD-455FA53DF442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2" name="Google Shape;7158;p63">
                <a:extLst>
                  <a:ext uri="{FF2B5EF4-FFF2-40B4-BE49-F238E27FC236}">
                    <a16:creationId xmlns:a16="http://schemas.microsoft.com/office/drawing/2014/main" id="{D6A631E7-F726-49F6-BF82-EDC8C4AA3F01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3" name="Google Shape;7159;p63">
                <a:extLst>
                  <a:ext uri="{FF2B5EF4-FFF2-40B4-BE49-F238E27FC236}">
                    <a16:creationId xmlns:a16="http://schemas.microsoft.com/office/drawing/2014/main" id="{BA60A557-4222-4E7C-9D90-9553F7FC7479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4" name="Google Shape;7160;p63">
                <a:extLst>
                  <a:ext uri="{FF2B5EF4-FFF2-40B4-BE49-F238E27FC236}">
                    <a16:creationId xmlns:a16="http://schemas.microsoft.com/office/drawing/2014/main" id="{20FE39EF-63BC-4F20-B4E4-8B55A509F74C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5" name="Google Shape;7161;p63">
                <a:extLst>
                  <a:ext uri="{FF2B5EF4-FFF2-40B4-BE49-F238E27FC236}">
                    <a16:creationId xmlns:a16="http://schemas.microsoft.com/office/drawing/2014/main" id="{D09C2AC6-15CB-41BF-91A3-AB61400DD742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6" name="Google Shape;7162;p63">
                <a:extLst>
                  <a:ext uri="{FF2B5EF4-FFF2-40B4-BE49-F238E27FC236}">
                    <a16:creationId xmlns:a16="http://schemas.microsoft.com/office/drawing/2014/main" id="{8A478AFA-170B-400A-8E77-8F3E1DB63969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7" name="Google Shape;7163;p63">
                <a:extLst>
                  <a:ext uri="{FF2B5EF4-FFF2-40B4-BE49-F238E27FC236}">
                    <a16:creationId xmlns:a16="http://schemas.microsoft.com/office/drawing/2014/main" id="{C7EDF9FC-255B-43A9-8988-BBF1814DE063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8" name="Google Shape;7164;p63">
                <a:extLst>
                  <a:ext uri="{FF2B5EF4-FFF2-40B4-BE49-F238E27FC236}">
                    <a16:creationId xmlns:a16="http://schemas.microsoft.com/office/drawing/2014/main" id="{CFAF92E1-A63B-40C1-8B44-4B2ABB327338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9" name="Google Shape;7165;p63">
                <a:extLst>
                  <a:ext uri="{FF2B5EF4-FFF2-40B4-BE49-F238E27FC236}">
                    <a16:creationId xmlns:a16="http://schemas.microsoft.com/office/drawing/2014/main" id="{0A81DC83-742B-429A-9B0A-E73651ABF413}"/>
                  </a:ext>
                </a:extLst>
              </p:cNvPr>
              <p:cNvSpPr/>
              <p:nvPr/>
            </p:nvSpPr>
            <p:spPr>
              <a:xfrm>
                <a:off x="1723500" y="3313525"/>
                <a:ext cx="1210850" cy="1331725"/>
              </a:xfrm>
              <a:custGeom>
                <a:avLst/>
                <a:gdLst/>
                <a:ahLst/>
                <a:cxnLst/>
                <a:rect l="l" t="t" r="r" b="b"/>
                <a:pathLst>
                  <a:path w="48434" h="53269" extrusionOk="0">
                    <a:moveTo>
                      <a:pt x="33183" y="743"/>
                    </a:moveTo>
                    <a:lnTo>
                      <a:pt x="33173" y="769"/>
                    </a:lnTo>
                    <a:cubicBezTo>
                      <a:pt x="33171" y="766"/>
                      <a:pt x="33167" y="763"/>
                      <a:pt x="33164" y="760"/>
                    </a:cubicBezTo>
                    <a:lnTo>
                      <a:pt x="33183" y="743"/>
                    </a:lnTo>
                    <a:close/>
                    <a:moveTo>
                      <a:pt x="3403" y="12848"/>
                    </a:moveTo>
                    <a:cubicBezTo>
                      <a:pt x="3377" y="12878"/>
                      <a:pt x="3351" y="12906"/>
                      <a:pt x="3327" y="12935"/>
                    </a:cubicBezTo>
                    <a:cubicBezTo>
                      <a:pt x="3323" y="12930"/>
                      <a:pt x="3323" y="12924"/>
                      <a:pt x="3319" y="12919"/>
                    </a:cubicBezTo>
                    <a:cubicBezTo>
                      <a:pt x="3316" y="12915"/>
                      <a:pt x="3311" y="12914"/>
                      <a:pt x="3306" y="12911"/>
                    </a:cubicBezTo>
                    <a:cubicBezTo>
                      <a:pt x="3337" y="12890"/>
                      <a:pt x="3370" y="12869"/>
                      <a:pt x="3403" y="12848"/>
                    </a:cubicBezTo>
                    <a:close/>
                    <a:moveTo>
                      <a:pt x="3344" y="13459"/>
                    </a:moveTo>
                    <a:cubicBezTo>
                      <a:pt x="3345" y="13464"/>
                      <a:pt x="3345" y="13468"/>
                      <a:pt x="3348" y="13470"/>
                    </a:cubicBezTo>
                    <a:cubicBezTo>
                      <a:pt x="3351" y="13473"/>
                      <a:pt x="3355" y="13473"/>
                      <a:pt x="3359" y="13475"/>
                    </a:cubicBezTo>
                    <a:cubicBezTo>
                      <a:pt x="3344" y="13485"/>
                      <a:pt x="3330" y="13494"/>
                      <a:pt x="3316" y="13504"/>
                    </a:cubicBezTo>
                    <a:cubicBezTo>
                      <a:pt x="3327" y="13490"/>
                      <a:pt x="3335" y="13474"/>
                      <a:pt x="3344" y="13459"/>
                    </a:cubicBezTo>
                    <a:close/>
                    <a:moveTo>
                      <a:pt x="33032" y="0"/>
                    </a:moveTo>
                    <a:cubicBezTo>
                      <a:pt x="32614" y="0"/>
                      <a:pt x="32112" y="119"/>
                      <a:pt x="31549" y="360"/>
                    </a:cubicBezTo>
                    <a:lnTo>
                      <a:pt x="4941" y="11763"/>
                    </a:lnTo>
                    <a:lnTo>
                      <a:pt x="4940" y="11763"/>
                    </a:lnTo>
                    <a:cubicBezTo>
                      <a:pt x="4938" y="11764"/>
                      <a:pt x="4936" y="11764"/>
                      <a:pt x="4934" y="11765"/>
                    </a:cubicBezTo>
                    <a:lnTo>
                      <a:pt x="3740" y="12277"/>
                    </a:lnTo>
                    <a:cubicBezTo>
                      <a:pt x="0" y="14119"/>
                      <a:pt x="1105" y="18814"/>
                      <a:pt x="1126" y="18887"/>
                    </a:cubicBezTo>
                    <a:lnTo>
                      <a:pt x="15269" y="51892"/>
                    </a:lnTo>
                    <a:cubicBezTo>
                      <a:pt x="15544" y="52535"/>
                      <a:pt x="16074" y="52722"/>
                      <a:pt x="16546" y="52722"/>
                    </a:cubicBezTo>
                    <a:cubicBezTo>
                      <a:pt x="16738" y="52722"/>
                      <a:pt x="16920" y="52691"/>
                      <a:pt x="17072" y="52648"/>
                    </a:cubicBezTo>
                    <a:lnTo>
                      <a:pt x="17296" y="53168"/>
                    </a:lnTo>
                    <a:cubicBezTo>
                      <a:pt x="17323" y="53231"/>
                      <a:pt x="17384" y="53268"/>
                      <a:pt x="17447" y="53268"/>
                    </a:cubicBezTo>
                    <a:cubicBezTo>
                      <a:pt x="17469" y="53268"/>
                      <a:pt x="17491" y="53265"/>
                      <a:pt x="17512" y="53256"/>
                    </a:cubicBezTo>
                    <a:lnTo>
                      <a:pt x="45883" y="41098"/>
                    </a:lnTo>
                    <a:cubicBezTo>
                      <a:pt x="46639" y="40774"/>
                      <a:pt x="46992" y="39893"/>
                      <a:pt x="46668" y="39136"/>
                    </a:cubicBezTo>
                    <a:lnTo>
                      <a:pt x="45689" y="36852"/>
                    </a:lnTo>
                    <a:cubicBezTo>
                      <a:pt x="45729" y="36737"/>
                      <a:pt x="45826" y="36452"/>
                      <a:pt x="45985" y="35949"/>
                    </a:cubicBezTo>
                    <a:cubicBezTo>
                      <a:pt x="46391" y="35926"/>
                      <a:pt x="47094" y="35813"/>
                      <a:pt x="47391" y="35579"/>
                    </a:cubicBezTo>
                    <a:cubicBezTo>
                      <a:pt x="48177" y="34960"/>
                      <a:pt x="48433" y="33845"/>
                      <a:pt x="48016" y="32869"/>
                    </a:cubicBezTo>
                    <a:lnTo>
                      <a:pt x="34217" y="674"/>
                    </a:lnTo>
                    <a:cubicBezTo>
                      <a:pt x="34026" y="227"/>
                      <a:pt x="33610" y="0"/>
                      <a:pt x="3303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0" name="Google Shape;7166;p63">
                <a:extLst>
                  <a:ext uri="{FF2B5EF4-FFF2-40B4-BE49-F238E27FC236}">
                    <a16:creationId xmlns:a16="http://schemas.microsoft.com/office/drawing/2014/main" id="{D02470FE-9B54-436A-B28F-3DB9C941FCD0}"/>
                  </a:ext>
                </a:extLst>
              </p:cNvPr>
              <p:cNvSpPr/>
              <p:nvPr/>
            </p:nvSpPr>
            <p:spPr>
              <a:xfrm>
                <a:off x="2515725" y="3314500"/>
                <a:ext cx="373325" cy="876125"/>
              </a:xfrm>
              <a:custGeom>
                <a:avLst/>
                <a:gdLst/>
                <a:ahLst/>
                <a:cxnLst/>
                <a:rect l="l" t="t" r="r" b="b"/>
                <a:pathLst>
                  <a:path w="14933" h="35045" extrusionOk="0">
                    <a:moveTo>
                      <a:pt x="1397" y="0"/>
                    </a:moveTo>
                    <a:cubicBezTo>
                      <a:pt x="1394" y="0"/>
                      <a:pt x="1391" y="0"/>
                      <a:pt x="1387" y="1"/>
                    </a:cubicBezTo>
                    <a:cubicBezTo>
                      <a:pt x="1386" y="1"/>
                      <a:pt x="1384" y="0"/>
                      <a:pt x="1383" y="0"/>
                    </a:cubicBezTo>
                    <a:cubicBezTo>
                      <a:pt x="1375" y="0"/>
                      <a:pt x="1366" y="4"/>
                      <a:pt x="1361" y="7"/>
                    </a:cubicBezTo>
                    <a:cubicBezTo>
                      <a:pt x="1340" y="17"/>
                      <a:pt x="1327" y="34"/>
                      <a:pt x="1319" y="54"/>
                    </a:cubicBezTo>
                    <a:cubicBezTo>
                      <a:pt x="574" y="2676"/>
                      <a:pt x="153" y="3984"/>
                      <a:pt x="4" y="4429"/>
                    </a:cubicBezTo>
                    <a:cubicBezTo>
                      <a:pt x="1" y="4447"/>
                      <a:pt x="2" y="4472"/>
                      <a:pt x="9" y="4489"/>
                    </a:cubicBezTo>
                    <a:cubicBezTo>
                      <a:pt x="22" y="4509"/>
                      <a:pt x="39" y="4522"/>
                      <a:pt x="61" y="4524"/>
                    </a:cubicBezTo>
                    <a:cubicBezTo>
                      <a:pt x="479" y="4611"/>
                      <a:pt x="828" y="4892"/>
                      <a:pt x="995" y="5281"/>
                    </a:cubicBezTo>
                    <a:lnTo>
                      <a:pt x="13729" y="34997"/>
                    </a:lnTo>
                    <a:cubicBezTo>
                      <a:pt x="13742" y="35024"/>
                      <a:pt x="13768" y="35045"/>
                      <a:pt x="13799" y="35045"/>
                    </a:cubicBezTo>
                    <a:cubicBezTo>
                      <a:pt x="13800" y="35045"/>
                      <a:pt x="13802" y="35045"/>
                      <a:pt x="13803" y="35044"/>
                    </a:cubicBezTo>
                    <a:cubicBezTo>
                      <a:pt x="13805" y="35045"/>
                      <a:pt x="13806" y="35045"/>
                      <a:pt x="13808" y="35045"/>
                    </a:cubicBezTo>
                    <a:cubicBezTo>
                      <a:pt x="13816" y="35045"/>
                      <a:pt x="13824" y="35041"/>
                      <a:pt x="13829" y="35038"/>
                    </a:cubicBezTo>
                    <a:cubicBezTo>
                      <a:pt x="13850" y="35029"/>
                      <a:pt x="13865" y="35015"/>
                      <a:pt x="13871" y="34991"/>
                    </a:cubicBezTo>
                    <a:cubicBezTo>
                      <a:pt x="14068" y="34398"/>
                      <a:pt x="14410" y="33310"/>
                      <a:pt x="14926" y="31506"/>
                    </a:cubicBezTo>
                    <a:cubicBezTo>
                      <a:pt x="14933" y="31490"/>
                      <a:pt x="14928" y="31472"/>
                      <a:pt x="14922" y="31458"/>
                    </a:cubicBezTo>
                    <a:lnTo>
                      <a:pt x="1462" y="46"/>
                    </a:lnTo>
                    <a:cubicBezTo>
                      <a:pt x="1448" y="17"/>
                      <a:pt x="1425" y="0"/>
                      <a:pt x="1397" y="0"/>
                    </a:cubicBezTo>
                    <a:close/>
                  </a:path>
                </a:pathLst>
              </a:custGeom>
              <a:solidFill>
                <a:srgbClr val="FBF3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1" name="Google Shape;7167;p63">
                <a:extLst>
                  <a:ext uri="{FF2B5EF4-FFF2-40B4-BE49-F238E27FC236}">
                    <a16:creationId xmlns:a16="http://schemas.microsoft.com/office/drawing/2014/main" id="{7ABB638A-DE3E-4ADB-9D46-6698820481FC}"/>
                  </a:ext>
                </a:extLst>
              </p:cNvPr>
              <p:cNvSpPr/>
              <p:nvPr/>
            </p:nvSpPr>
            <p:spPr>
              <a:xfrm>
                <a:off x="1790725" y="3432675"/>
                <a:ext cx="1099575" cy="1171050"/>
              </a:xfrm>
              <a:custGeom>
                <a:avLst/>
                <a:gdLst/>
                <a:ahLst/>
                <a:cxnLst/>
                <a:rect l="l" t="t" r="r" b="b"/>
                <a:pathLst>
                  <a:path w="43983" h="46842" extrusionOk="0">
                    <a:moveTo>
                      <a:pt x="25066" y="7114"/>
                    </a:moveTo>
                    <a:lnTo>
                      <a:pt x="25092" y="7125"/>
                    </a:lnTo>
                    <a:lnTo>
                      <a:pt x="26128" y="9639"/>
                    </a:lnTo>
                    <a:lnTo>
                      <a:pt x="26128" y="9639"/>
                    </a:lnTo>
                    <a:lnTo>
                      <a:pt x="25056" y="7139"/>
                    </a:lnTo>
                    <a:cubicBezTo>
                      <a:pt x="25052" y="7129"/>
                      <a:pt x="25056" y="7118"/>
                      <a:pt x="25066" y="7114"/>
                    </a:cubicBezTo>
                    <a:close/>
                    <a:moveTo>
                      <a:pt x="28457" y="7810"/>
                    </a:moveTo>
                    <a:lnTo>
                      <a:pt x="28483" y="7821"/>
                    </a:lnTo>
                    <a:lnTo>
                      <a:pt x="29469" y="10223"/>
                    </a:lnTo>
                    <a:lnTo>
                      <a:pt x="28447" y="7835"/>
                    </a:lnTo>
                    <a:cubicBezTo>
                      <a:pt x="28444" y="7829"/>
                      <a:pt x="28447" y="7814"/>
                      <a:pt x="28457" y="7810"/>
                    </a:cubicBezTo>
                    <a:close/>
                    <a:moveTo>
                      <a:pt x="29472" y="5275"/>
                    </a:moveTo>
                    <a:lnTo>
                      <a:pt x="29527" y="5359"/>
                    </a:lnTo>
                    <a:lnTo>
                      <a:pt x="33050" y="14199"/>
                    </a:lnTo>
                    <a:lnTo>
                      <a:pt x="33015" y="14213"/>
                    </a:lnTo>
                    <a:lnTo>
                      <a:pt x="29490" y="5370"/>
                    </a:lnTo>
                    <a:cubicBezTo>
                      <a:pt x="29488" y="5364"/>
                      <a:pt x="29494" y="5349"/>
                      <a:pt x="29501" y="5345"/>
                    </a:cubicBezTo>
                    <a:lnTo>
                      <a:pt x="29472" y="5275"/>
                    </a:lnTo>
                    <a:close/>
                    <a:moveTo>
                      <a:pt x="38454" y="30822"/>
                    </a:moveTo>
                    <a:lnTo>
                      <a:pt x="38479" y="30832"/>
                    </a:lnTo>
                    <a:lnTo>
                      <a:pt x="38883" y="31872"/>
                    </a:lnTo>
                    <a:lnTo>
                      <a:pt x="38443" y="30846"/>
                    </a:lnTo>
                    <a:cubicBezTo>
                      <a:pt x="38440" y="30840"/>
                      <a:pt x="38443" y="30825"/>
                      <a:pt x="38454" y="30822"/>
                    </a:cubicBezTo>
                    <a:close/>
                    <a:moveTo>
                      <a:pt x="39718" y="29070"/>
                    </a:moveTo>
                    <a:lnTo>
                      <a:pt x="39742" y="29080"/>
                    </a:lnTo>
                    <a:lnTo>
                      <a:pt x="41168" y="32504"/>
                    </a:lnTo>
                    <a:lnTo>
                      <a:pt x="39707" y="29095"/>
                    </a:lnTo>
                    <a:cubicBezTo>
                      <a:pt x="39704" y="29088"/>
                      <a:pt x="39709" y="29072"/>
                      <a:pt x="39718" y="29070"/>
                    </a:cubicBezTo>
                    <a:close/>
                    <a:moveTo>
                      <a:pt x="12698" y="33791"/>
                    </a:moveTo>
                    <a:lnTo>
                      <a:pt x="12723" y="33802"/>
                    </a:lnTo>
                    <a:lnTo>
                      <a:pt x="14099" y="37110"/>
                    </a:lnTo>
                    <a:lnTo>
                      <a:pt x="12687" y="33816"/>
                    </a:lnTo>
                    <a:cubicBezTo>
                      <a:pt x="12685" y="33810"/>
                      <a:pt x="12690" y="33794"/>
                      <a:pt x="12698" y="33791"/>
                    </a:cubicBezTo>
                    <a:close/>
                    <a:moveTo>
                      <a:pt x="17683" y="36633"/>
                    </a:moveTo>
                    <a:lnTo>
                      <a:pt x="17709" y="36646"/>
                    </a:lnTo>
                    <a:lnTo>
                      <a:pt x="18034" y="37716"/>
                    </a:lnTo>
                    <a:lnTo>
                      <a:pt x="17998" y="37727"/>
                    </a:lnTo>
                    <a:lnTo>
                      <a:pt x="17671" y="36654"/>
                    </a:lnTo>
                    <a:cubicBezTo>
                      <a:pt x="17669" y="36649"/>
                      <a:pt x="17668" y="36638"/>
                      <a:pt x="17683" y="36633"/>
                    </a:cubicBezTo>
                    <a:close/>
                    <a:moveTo>
                      <a:pt x="8818" y="28652"/>
                    </a:moveTo>
                    <a:lnTo>
                      <a:pt x="8876" y="28731"/>
                    </a:lnTo>
                    <a:lnTo>
                      <a:pt x="14926" y="41600"/>
                    </a:lnTo>
                    <a:lnTo>
                      <a:pt x="14890" y="41615"/>
                    </a:lnTo>
                    <a:lnTo>
                      <a:pt x="8841" y="28745"/>
                    </a:lnTo>
                    <a:cubicBezTo>
                      <a:pt x="8839" y="28739"/>
                      <a:pt x="8841" y="28725"/>
                      <a:pt x="8851" y="28720"/>
                    </a:cubicBezTo>
                    <a:lnTo>
                      <a:pt x="8818" y="28652"/>
                    </a:lnTo>
                    <a:close/>
                    <a:moveTo>
                      <a:pt x="28809" y="1"/>
                    </a:moveTo>
                    <a:cubicBezTo>
                      <a:pt x="28670" y="1"/>
                      <a:pt x="28530" y="28"/>
                      <a:pt x="28395" y="86"/>
                    </a:cubicBezTo>
                    <a:lnTo>
                      <a:pt x="57" y="12230"/>
                    </a:lnTo>
                    <a:cubicBezTo>
                      <a:pt x="18" y="12247"/>
                      <a:pt x="0" y="12292"/>
                      <a:pt x="16" y="12329"/>
                    </a:cubicBezTo>
                    <a:lnTo>
                      <a:pt x="14786" y="46795"/>
                    </a:lnTo>
                    <a:cubicBezTo>
                      <a:pt x="14799" y="46824"/>
                      <a:pt x="14828" y="46842"/>
                      <a:pt x="14857" y="46842"/>
                    </a:cubicBezTo>
                    <a:cubicBezTo>
                      <a:pt x="14867" y="46842"/>
                      <a:pt x="14876" y="46840"/>
                      <a:pt x="14885" y="46836"/>
                    </a:cubicBezTo>
                    <a:lnTo>
                      <a:pt x="43080" y="34754"/>
                    </a:lnTo>
                    <a:cubicBezTo>
                      <a:pt x="43696" y="34490"/>
                      <a:pt x="43983" y="33775"/>
                      <a:pt x="43718" y="33159"/>
                    </a:cubicBezTo>
                    <a:lnTo>
                      <a:pt x="29783" y="643"/>
                    </a:lnTo>
                    <a:cubicBezTo>
                      <a:pt x="29613" y="242"/>
                      <a:pt x="29220" y="1"/>
                      <a:pt x="28809" y="1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2" name="Google Shape;7168;p63">
                <a:extLst>
                  <a:ext uri="{FF2B5EF4-FFF2-40B4-BE49-F238E27FC236}">
                    <a16:creationId xmlns:a16="http://schemas.microsoft.com/office/drawing/2014/main" id="{E707BECE-782E-46C2-B544-8E3D9046E17E}"/>
                  </a:ext>
                </a:extLst>
              </p:cNvPr>
              <p:cNvSpPr/>
              <p:nvPr/>
            </p:nvSpPr>
            <p:spPr>
              <a:xfrm>
                <a:off x="1734600" y="3602775"/>
                <a:ext cx="413475" cy="988725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49" extrusionOk="0">
                    <a:moveTo>
                      <a:pt x="2816" y="0"/>
                    </a:moveTo>
                    <a:cubicBezTo>
                      <a:pt x="2807" y="0"/>
                      <a:pt x="2798" y="2"/>
                      <a:pt x="2789" y="6"/>
                    </a:cubicBezTo>
                    <a:cubicBezTo>
                      <a:pt x="2785" y="7"/>
                      <a:pt x="2782" y="12"/>
                      <a:pt x="2776" y="15"/>
                    </a:cubicBezTo>
                    <a:cubicBezTo>
                      <a:pt x="0" y="1958"/>
                      <a:pt x="932" y="5862"/>
                      <a:pt x="945" y="5915"/>
                    </a:cubicBezTo>
                    <a:lnTo>
                      <a:pt x="15081" y="38888"/>
                    </a:lnTo>
                    <a:cubicBezTo>
                      <a:pt x="15311" y="39427"/>
                      <a:pt x="15746" y="39548"/>
                      <a:pt x="16095" y="39548"/>
                    </a:cubicBezTo>
                    <a:cubicBezTo>
                      <a:pt x="16248" y="39548"/>
                      <a:pt x="16384" y="39525"/>
                      <a:pt x="16479" y="39504"/>
                    </a:cubicBezTo>
                    <a:lnTo>
                      <a:pt x="16489" y="39499"/>
                    </a:lnTo>
                    <a:cubicBezTo>
                      <a:pt x="16506" y="39493"/>
                      <a:pt x="16518" y="39479"/>
                      <a:pt x="16527" y="39463"/>
                    </a:cubicBezTo>
                    <a:cubicBezTo>
                      <a:pt x="16539" y="39442"/>
                      <a:pt x="16539" y="39421"/>
                      <a:pt x="16530" y="39400"/>
                    </a:cubicBezTo>
                    <a:lnTo>
                      <a:pt x="1973" y="5422"/>
                    </a:lnTo>
                    <a:cubicBezTo>
                      <a:pt x="1967" y="5407"/>
                      <a:pt x="1552" y="3679"/>
                      <a:pt x="1983" y="1929"/>
                    </a:cubicBezTo>
                    <a:cubicBezTo>
                      <a:pt x="2005" y="1788"/>
                      <a:pt x="2052" y="1644"/>
                      <a:pt x="2122" y="1497"/>
                    </a:cubicBezTo>
                    <a:cubicBezTo>
                      <a:pt x="2305" y="977"/>
                      <a:pt x="2559" y="514"/>
                      <a:pt x="2877" y="126"/>
                    </a:cubicBezTo>
                    <a:cubicBezTo>
                      <a:pt x="2901" y="99"/>
                      <a:pt x="2903" y="52"/>
                      <a:pt x="2875" y="27"/>
                    </a:cubicBezTo>
                    <a:cubicBezTo>
                      <a:pt x="2860" y="10"/>
                      <a:pt x="2838" y="0"/>
                      <a:pt x="2816" y="0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3" name="Google Shape;7169;p63">
                <a:extLst>
                  <a:ext uri="{FF2B5EF4-FFF2-40B4-BE49-F238E27FC236}">
                    <a16:creationId xmlns:a16="http://schemas.microsoft.com/office/drawing/2014/main" id="{7DD678E4-0C9C-41E3-AC91-3D1F37641CE4}"/>
                  </a:ext>
                </a:extLst>
              </p:cNvPr>
              <p:cNvSpPr/>
              <p:nvPr/>
            </p:nvSpPr>
            <p:spPr>
              <a:xfrm>
                <a:off x="1780575" y="3308700"/>
                <a:ext cx="763750" cy="424175"/>
              </a:xfrm>
              <a:custGeom>
                <a:avLst/>
                <a:gdLst/>
                <a:ahLst/>
                <a:cxnLst/>
                <a:rect l="l" t="t" r="r" b="b"/>
                <a:pathLst>
                  <a:path w="30550" h="16967" extrusionOk="0">
                    <a:moveTo>
                      <a:pt x="30469" y="0"/>
                    </a:moveTo>
                    <a:cubicBezTo>
                      <a:pt x="30459" y="0"/>
                      <a:pt x="30449" y="2"/>
                      <a:pt x="30440" y="6"/>
                    </a:cubicBezTo>
                    <a:lnTo>
                      <a:pt x="1982" y="12201"/>
                    </a:lnTo>
                    <a:cubicBezTo>
                      <a:pt x="1968" y="12206"/>
                      <a:pt x="1908" y="12228"/>
                      <a:pt x="1816" y="12267"/>
                    </a:cubicBezTo>
                    <a:cubicBezTo>
                      <a:pt x="1452" y="12423"/>
                      <a:pt x="793" y="12771"/>
                      <a:pt x="496" y="13354"/>
                    </a:cubicBezTo>
                    <a:cubicBezTo>
                      <a:pt x="0" y="14789"/>
                      <a:pt x="199" y="16316"/>
                      <a:pt x="309" y="16902"/>
                    </a:cubicBezTo>
                    <a:cubicBezTo>
                      <a:pt x="311" y="16926"/>
                      <a:pt x="329" y="16948"/>
                      <a:pt x="349" y="16956"/>
                    </a:cubicBezTo>
                    <a:cubicBezTo>
                      <a:pt x="358" y="16963"/>
                      <a:pt x="371" y="16967"/>
                      <a:pt x="384" y="16967"/>
                    </a:cubicBezTo>
                    <a:cubicBezTo>
                      <a:pt x="393" y="16967"/>
                      <a:pt x="403" y="16965"/>
                      <a:pt x="412" y="16961"/>
                    </a:cubicBezTo>
                    <a:lnTo>
                      <a:pt x="28712" y="4834"/>
                    </a:lnTo>
                    <a:cubicBezTo>
                      <a:pt x="28823" y="4787"/>
                      <a:pt x="28947" y="4757"/>
                      <a:pt x="29094" y="4741"/>
                    </a:cubicBezTo>
                    <a:cubicBezTo>
                      <a:pt x="29095" y="4741"/>
                      <a:pt x="29096" y="4741"/>
                      <a:pt x="29097" y="4741"/>
                    </a:cubicBezTo>
                    <a:cubicBezTo>
                      <a:pt x="29103" y="4741"/>
                      <a:pt x="29110" y="4738"/>
                      <a:pt x="29116" y="4735"/>
                    </a:cubicBezTo>
                    <a:cubicBezTo>
                      <a:pt x="29137" y="4726"/>
                      <a:pt x="29151" y="4712"/>
                      <a:pt x="29159" y="4692"/>
                    </a:cubicBezTo>
                    <a:cubicBezTo>
                      <a:pt x="29272" y="4354"/>
                      <a:pt x="29713" y="3029"/>
                      <a:pt x="30542" y="98"/>
                    </a:cubicBezTo>
                    <a:cubicBezTo>
                      <a:pt x="30549" y="71"/>
                      <a:pt x="30540" y="36"/>
                      <a:pt x="30521" y="20"/>
                    </a:cubicBezTo>
                    <a:cubicBezTo>
                      <a:pt x="30507" y="7"/>
                      <a:pt x="30488" y="0"/>
                      <a:pt x="30469" y="0"/>
                    </a:cubicBezTo>
                    <a:close/>
                  </a:path>
                </a:pathLst>
              </a:custGeom>
              <a:solidFill>
                <a:srgbClr val="D2D8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4" name="Google Shape;7170;p63">
                <a:extLst>
                  <a:ext uri="{FF2B5EF4-FFF2-40B4-BE49-F238E27FC236}">
                    <a16:creationId xmlns:a16="http://schemas.microsoft.com/office/drawing/2014/main" id="{3CEF5C9C-69E9-4ABA-8ACA-6E0241CDB3D2}"/>
                  </a:ext>
                </a:extLst>
              </p:cNvPr>
              <p:cNvSpPr/>
              <p:nvPr/>
            </p:nvSpPr>
            <p:spPr>
              <a:xfrm>
                <a:off x="1806500" y="3287400"/>
                <a:ext cx="1120125" cy="884525"/>
              </a:xfrm>
              <a:custGeom>
                <a:avLst/>
                <a:gdLst/>
                <a:ahLst/>
                <a:cxnLst/>
                <a:rect l="l" t="t" r="r" b="b"/>
                <a:pathLst>
                  <a:path w="44805" h="35381" extrusionOk="0">
                    <a:moveTo>
                      <a:pt x="29728" y="1"/>
                    </a:moveTo>
                    <a:cubicBezTo>
                      <a:pt x="29193" y="1"/>
                      <a:pt x="28594" y="230"/>
                      <a:pt x="28339" y="339"/>
                    </a:cubicBezTo>
                    <a:lnTo>
                      <a:pt x="1729" y="11741"/>
                    </a:lnTo>
                    <a:cubicBezTo>
                      <a:pt x="1019" y="12046"/>
                      <a:pt x="445" y="12498"/>
                      <a:pt x="21" y="13095"/>
                    </a:cubicBezTo>
                    <a:cubicBezTo>
                      <a:pt x="0" y="13124"/>
                      <a:pt x="2" y="13165"/>
                      <a:pt x="25" y="13192"/>
                    </a:cubicBezTo>
                    <a:cubicBezTo>
                      <a:pt x="40" y="13208"/>
                      <a:pt x="61" y="13216"/>
                      <a:pt x="82" y="13216"/>
                    </a:cubicBezTo>
                    <a:cubicBezTo>
                      <a:pt x="92" y="13216"/>
                      <a:pt x="103" y="13214"/>
                      <a:pt x="112" y="13210"/>
                    </a:cubicBezTo>
                    <a:cubicBezTo>
                      <a:pt x="115" y="13208"/>
                      <a:pt x="119" y="13207"/>
                      <a:pt x="121" y="13201"/>
                    </a:cubicBezTo>
                    <a:cubicBezTo>
                      <a:pt x="337" y="13066"/>
                      <a:pt x="541" y="12971"/>
                      <a:pt x="670" y="12917"/>
                    </a:cubicBezTo>
                    <a:cubicBezTo>
                      <a:pt x="777" y="12872"/>
                      <a:pt x="845" y="12847"/>
                      <a:pt x="862" y="12839"/>
                    </a:cubicBezTo>
                    <a:lnTo>
                      <a:pt x="29647" y="504"/>
                    </a:lnTo>
                    <a:cubicBezTo>
                      <a:pt x="29651" y="502"/>
                      <a:pt x="29677" y="486"/>
                      <a:pt x="29681" y="485"/>
                    </a:cubicBezTo>
                    <a:cubicBezTo>
                      <a:pt x="29692" y="480"/>
                      <a:pt x="29708" y="475"/>
                      <a:pt x="29726" y="475"/>
                    </a:cubicBezTo>
                    <a:cubicBezTo>
                      <a:pt x="29735" y="475"/>
                      <a:pt x="29744" y="476"/>
                      <a:pt x="29753" y="479"/>
                    </a:cubicBezTo>
                    <a:cubicBezTo>
                      <a:pt x="29768" y="485"/>
                      <a:pt x="29785" y="495"/>
                      <a:pt x="29807" y="518"/>
                    </a:cubicBezTo>
                    <a:lnTo>
                      <a:pt x="29863" y="464"/>
                    </a:lnTo>
                    <a:lnTo>
                      <a:pt x="29829" y="549"/>
                    </a:lnTo>
                    <a:lnTo>
                      <a:pt x="43526" y="32510"/>
                    </a:lnTo>
                    <a:cubicBezTo>
                      <a:pt x="43536" y="32535"/>
                      <a:pt x="43539" y="32563"/>
                      <a:pt x="43529" y="32588"/>
                    </a:cubicBezTo>
                    <a:cubicBezTo>
                      <a:pt x="43235" y="33621"/>
                      <a:pt x="42963" y="34529"/>
                      <a:pt x="42732" y="35283"/>
                    </a:cubicBezTo>
                    <a:cubicBezTo>
                      <a:pt x="42722" y="35307"/>
                      <a:pt x="42730" y="35333"/>
                      <a:pt x="42747" y="35354"/>
                    </a:cubicBezTo>
                    <a:cubicBezTo>
                      <a:pt x="42762" y="35371"/>
                      <a:pt x="42783" y="35381"/>
                      <a:pt x="42804" y="35381"/>
                    </a:cubicBezTo>
                    <a:cubicBezTo>
                      <a:pt x="42807" y="35381"/>
                      <a:pt x="42810" y="35381"/>
                      <a:pt x="42813" y="35380"/>
                    </a:cubicBezTo>
                    <a:cubicBezTo>
                      <a:pt x="43159" y="35348"/>
                      <a:pt x="43520" y="35263"/>
                      <a:pt x="43737" y="35170"/>
                    </a:cubicBezTo>
                    <a:cubicBezTo>
                      <a:pt x="43804" y="35142"/>
                      <a:pt x="43857" y="35113"/>
                      <a:pt x="43894" y="35082"/>
                    </a:cubicBezTo>
                    <a:cubicBezTo>
                      <a:pt x="44584" y="34543"/>
                      <a:pt x="44804" y="33561"/>
                      <a:pt x="44437" y="32704"/>
                    </a:cubicBezTo>
                    <a:lnTo>
                      <a:pt x="30639" y="505"/>
                    </a:lnTo>
                    <a:cubicBezTo>
                      <a:pt x="30476" y="123"/>
                      <a:pt x="30119" y="1"/>
                      <a:pt x="29728" y="1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5" name="Google Shape;7171;p63">
                <a:extLst>
                  <a:ext uri="{FF2B5EF4-FFF2-40B4-BE49-F238E27FC236}">
                    <a16:creationId xmlns:a16="http://schemas.microsoft.com/office/drawing/2014/main" id="{F5B9F22B-7EC7-4256-8249-F1F0AD7AE34F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6" name="Google Shape;7172;p63">
                <a:extLst>
                  <a:ext uri="{FF2B5EF4-FFF2-40B4-BE49-F238E27FC236}">
                    <a16:creationId xmlns:a16="http://schemas.microsoft.com/office/drawing/2014/main" id="{DA090C5A-30BE-4393-AD67-11D3A7B8FAC5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7" name="Google Shape;7173;p63">
                <a:extLst>
                  <a:ext uri="{FF2B5EF4-FFF2-40B4-BE49-F238E27FC236}">
                    <a16:creationId xmlns:a16="http://schemas.microsoft.com/office/drawing/2014/main" id="{60C6D2F6-ED3D-4F57-80C5-6E633A11B267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8" name="Google Shape;7174;p63">
                <a:extLst>
                  <a:ext uri="{FF2B5EF4-FFF2-40B4-BE49-F238E27FC236}">
                    <a16:creationId xmlns:a16="http://schemas.microsoft.com/office/drawing/2014/main" id="{ED92767D-E904-467E-B683-D5708CC4850C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9" name="Google Shape;7175;p63">
                <a:extLst>
                  <a:ext uri="{FF2B5EF4-FFF2-40B4-BE49-F238E27FC236}">
                    <a16:creationId xmlns:a16="http://schemas.microsoft.com/office/drawing/2014/main" id="{6E8959A5-27CD-40D1-9104-DC1A9FCE1E61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0" name="Google Shape;7176;p63">
                <a:extLst>
                  <a:ext uri="{FF2B5EF4-FFF2-40B4-BE49-F238E27FC236}">
                    <a16:creationId xmlns:a16="http://schemas.microsoft.com/office/drawing/2014/main" id="{BF7B1173-034E-462E-B36C-883685654C3F}"/>
                  </a:ext>
                </a:extLst>
              </p:cNvPr>
              <p:cNvSpPr/>
              <p:nvPr/>
            </p:nvSpPr>
            <p:spPr>
              <a:xfrm>
                <a:off x="2396275" y="3308700"/>
                <a:ext cx="148025" cy="164600"/>
              </a:xfrm>
              <a:custGeom>
                <a:avLst/>
                <a:gdLst/>
                <a:ahLst/>
                <a:cxnLst/>
                <a:rect l="l" t="t" r="r" b="b"/>
                <a:pathLst>
                  <a:path w="5921" h="6584" extrusionOk="0">
                    <a:moveTo>
                      <a:pt x="5835" y="0"/>
                    </a:moveTo>
                    <a:cubicBezTo>
                      <a:pt x="5825" y="0"/>
                      <a:pt x="5816" y="2"/>
                      <a:pt x="5806" y="6"/>
                    </a:cubicBezTo>
                    <a:lnTo>
                      <a:pt x="1649" y="1788"/>
                    </a:lnTo>
                    <a:lnTo>
                      <a:pt x="1" y="6584"/>
                    </a:lnTo>
                    <a:lnTo>
                      <a:pt x="1" y="6584"/>
                    </a:lnTo>
                    <a:lnTo>
                      <a:pt x="4083" y="4835"/>
                    </a:lnTo>
                    <a:cubicBezTo>
                      <a:pt x="4195" y="4788"/>
                      <a:pt x="4319" y="4759"/>
                      <a:pt x="4464" y="4740"/>
                    </a:cubicBezTo>
                    <a:cubicBezTo>
                      <a:pt x="4464" y="4740"/>
                      <a:pt x="4465" y="4740"/>
                      <a:pt x="4466" y="4740"/>
                    </a:cubicBezTo>
                    <a:cubicBezTo>
                      <a:pt x="4474" y="4740"/>
                      <a:pt x="4480" y="4736"/>
                      <a:pt x="4487" y="4734"/>
                    </a:cubicBezTo>
                    <a:cubicBezTo>
                      <a:pt x="4508" y="4725"/>
                      <a:pt x="4521" y="4710"/>
                      <a:pt x="4529" y="4690"/>
                    </a:cubicBezTo>
                    <a:cubicBezTo>
                      <a:pt x="4641" y="4353"/>
                      <a:pt x="5084" y="3028"/>
                      <a:pt x="5912" y="96"/>
                    </a:cubicBezTo>
                    <a:cubicBezTo>
                      <a:pt x="5920" y="69"/>
                      <a:pt x="5911" y="35"/>
                      <a:pt x="5887" y="20"/>
                    </a:cubicBezTo>
                    <a:cubicBezTo>
                      <a:pt x="5874" y="7"/>
                      <a:pt x="5855" y="0"/>
                      <a:pt x="58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1" name="Google Shape;7177;p63">
                <a:extLst>
                  <a:ext uri="{FF2B5EF4-FFF2-40B4-BE49-F238E27FC236}">
                    <a16:creationId xmlns:a16="http://schemas.microsoft.com/office/drawing/2014/main" id="{CCBA29C4-5B91-41E7-90F7-966BD0B9BFC9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2" name="Google Shape;7178;p63">
                <a:extLst>
                  <a:ext uri="{FF2B5EF4-FFF2-40B4-BE49-F238E27FC236}">
                    <a16:creationId xmlns:a16="http://schemas.microsoft.com/office/drawing/2014/main" id="{81C45DCF-FB83-4AB7-A3F7-6740FB3D8907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3" name="Google Shape;7179;p63">
                <a:extLst>
                  <a:ext uri="{FF2B5EF4-FFF2-40B4-BE49-F238E27FC236}">
                    <a16:creationId xmlns:a16="http://schemas.microsoft.com/office/drawing/2014/main" id="{417B085A-E8CD-45AE-813E-C1BDE327F105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4" name="Google Shape;7180;p63">
                <a:extLst>
                  <a:ext uri="{FF2B5EF4-FFF2-40B4-BE49-F238E27FC236}">
                    <a16:creationId xmlns:a16="http://schemas.microsoft.com/office/drawing/2014/main" id="{8FDEBE94-3811-4360-9A4C-5E01D701B0A0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5" name="Google Shape;7181;p63">
                <a:extLst>
                  <a:ext uri="{FF2B5EF4-FFF2-40B4-BE49-F238E27FC236}">
                    <a16:creationId xmlns:a16="http://schemas.microsoft.com/office/drawing/2014/main" id="{EF904F42-446D-4BB6-A05A-2B7133BC1B90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6" name="Google Shape;7182;p63">
                <a:extLst>
                  <a:ext uri="{FF2B5EF4-FFF2-40B4-BE49-F238E27FC236}">
                    <a16:creationId xmlns:a16="http://schemas.microsoft.com/office/drawing/2014/main" id="{E2391914-6CFB-4904-9481-1303D03D0E2E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7" name="Google Shape;7183;p63">
                <a:extLst>
                  <a:ext uri="{FF2B5EF4-FFF2-40B4-BE49-F238E27FC236}">
                    <a16:creationId xmlns:a16="http://schemas.microsoft.com/office/drawing/2014/main" id="{F9BD6A04-E13D-4F55-B4B4-31C6F1E5F4C8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184;p63">
                <a:extLst>
                  <a:ext uri="{FF2B5EF4-FFF2-40B4-BE49-F238E27FC236}">
                    <a16:creationId xmlns:a16="http://schemas.microsoft.com/office/drawing/2014/main" id="{601BE326-F263-434F-B7EB-A5F892C7279D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9" name="Google Shape;7185;p63">
                <a:extLst>
                  <a:ext uri="{FF2B5EF4-FFF2-40B4-BE49-F238E27FC236}">
                    <a16:creationId xmlns:a16="http://schemas.microsoft.com/office/drawing/2014/main" id="{FA86A79D-D15C-4F7B-9BBC-29C3B9392270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0" name="Google Shape;7186;p63">
                <a:extLst>
                  <a:ext uri="{FF2B5EF4-FFF2-40B4-BE49-F238E27FC236}">
                    <a16:creationId xmlns:a16="http://schemas.microsoft.com/office/drawing/2014/main" id="{BF69F8F9-ECA9-4CF0-8865-5C1FE4DEF835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1" name="Google Shape;7187;p63">
                <a:extLst>
                  <a:ext uri="{FF2B5EF4-FFF2-40B4-BE49-F238E27FC236}">
                    <a16:creationId xmlns:a16="http://schemas.microsoft.com/office/drawing/2014/main" id="{83514E9A-8DCF-40B1-ACB9-0398F7145B23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2" name="Google Shape;7188;p63">
                <a:extLst>
                  <a:ext uri="{FF2B5EF4-FFF2-40B4-BE49-F238E27FC236}">
                    <a16:creationId xmlns:a16="http://schemas.microsoft.com/office/drawing/2014/main" id="{D9E1AEDC-E290-4329-B3FE-9103C17CC8FF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3" name="Google Shape;7189;p63">
                <a:extLst>
                  <a:ext uri="{FF2B5EF4-FFF2-40B4-BE49-F238E27FC236}">
                    <a16:creationId xmlns:a16="http://schemas.microsoft.com/office/drawing/2014/main" id="{1DB3C58F-220F-475F-95F4-396A65AB1218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4" name="Google Shape;7190;p63">
                <a:extLst>
                  <a:ext uri="{FF2B5EF4-FFF2-40B4-BE49-F238E27FC236}">
                    <a16:creationId xmlns:a16="http://schemas.microsoft.com/office/drawing/2014/main" id="{07B3B793-DF45-447E-BB27-F6B3E623B92C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50" name="Google Shape;7191;p63">
              <a:extLst>
                <a:ext uri="{FF2B5EF4-FFF2-40B4-BE49-F238E27FC236}">
                  <a16:creationId xmlns:a16="http://schemas.microsoft.com/office/drawing/2014/main" id="{9627E079-CD12-429A-8EC0-0C552F362D60}"/>
                </a:ext>
              </a:extLst>
            </p:cNvPr>
            <p:cNvSpPr/>
            <p:nvPr/>
          </p:nvSpPr>
          <p:spPr>
            <a:xfrm>
              <a:off x="2506525" y="3450400"/>
              <a:ext cx="47625" cy="135975"/>
            </a:xfrm>
            <a:custGeom>
              <a:avLst/>
              <a:gdLst/>
              <a:ahLst/>
              <a:cxnLst/>
              <a:rect l="l" t="t" r="r" b="b"/>
              <a:pathLst>
                <a:path w="1905" h="5439" extrusionOk="0">
                  <a:moveTo>
                    <a:pt x="1723" y="1"/>
                  </a:moveTo>
                  <a:cubicBezTo>
                    <a:pt x="1650" y="1"/>
                    <a:pt x="1584" y="48"/>
                    <a:pt x="1563" y="121"/>
                  </a:cubicBezTo>
                  <a:cubicBezTo>
                    <a:pt x="507" y="3885"/>
                    <a:pt x="37" y="5204"/>
                    <a:pt x="32" y="5217"/>
                  </a:cubicBezTo>
                  <a:cubicBezTo>
                    <a:pt x="0" y="5304"/>
                    <a:pt x="45" y="5398"/>
                    <a:pt x="131" y="5429"/>
                  </a:cubicBezTo>
                  <a:cubicBezTo>
                    <a:pt x="150" y="5435"/>
                    <a:pt x="170" y="5439"/>
                    <a:pt x="188" y="5439"/>
                  </a:cubicBezTo>
                  <a:cubicBezTo>
                    <a:pt x="256" y="5439"/>
                    <a:pt x="319" y="5397"/>
                    <a:pt x="343" y="5330"/>
                  </a:cubicBezTo>
                  <a:cubicBezTo>
                    <a:pt x="349" y="5316"/>
                    <a:pt x="821" y="3991"/>
                    <a:pt x="1882" y="211"/>
                  </a:cubicBezTo>
                  <a:cubicBezTo>
                    <a:pt x="1905" y="123"/>
                    <a:pt x="1855" y="31"/>
                    <a:pt x="1767" y="7"/>
                  </a:cubicBezTo>
                  <a:cubicBezTo>
                    <a:pt x="1752" y="3"/>
                    <a:pt x="1737" y="1"/>
                    <a:pt x="172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15" name="Google Shape;6270;p63">
            <a:extLst>
              <a:ext uri="{FF2B5EF4-FFF2-40B4-BE49-F238E27FC236}">
                <a16:creationId xmlns:a16="http://schemas.microsoft.com/office/drawing/2014/main" id="{A38F121C-AE3A-40CB-90B3-CFD9A6D8675E}"/>
              </a:ext>
            </a:extLst>
          </p:cNvPr>
          <p:cNvGrpSpPr/>
          <p:nvPr/>
        </p:nvGrpSpPr>
        <p:grpSpPr>
          <a:xfrm>
            <a:off x="7515913" y="1567338"/>
            <a:ext cx="591000" cy="826075"/>
            <a:chOff x="3004675" y="4453850"/>
            <a:chExt cx="591000" cy="826075"/>
          </a:xfrm>
        </p:grpSpPr>
        <p:sp>
          <p:nvSpPr>
            <p:cNvPr id="716" name="Google Shape;6271;p63">
              <a:extLst>
                <a:ext uri="{FF2B5EF4-FFF2-40B4-BE49-F238E27FC236}">
                  <a16:creationId xmlns:a16="http://schemas.microsoft.com/office/drawing/2014/main" id="{EA913CA1-AA95-4592-B171-2E46E8577343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7" name="Google Shape;6272;p63">
              <a:extLst>
                <a:ext uri="{FF2B5EF4-FFF2-40B4-BE49-F238E27FC236}">
                  <a16:creationId xmlns:a16="http://schemas.microsoft.com/office/drawing/2014/main" id="{C7BE104F-FF46-4430-B446-8EAE3547F14F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8" name="Google Shape;6273;p63">
              <a:extLst>
                <a:ext uri="{FF2B5EF4-FFF2-40B4-BE49-F238E27FC236}">
                  <a16:creationId xmlns:a16="http://schemas.microsoft.com/office/drawing/2014/main" id="{E981E118-28A7-4A5A-93CC-A7BC56829C76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9" name="Google Shape;6274;p63">
              <a:extLst>
                <a:ext uri="{FF2B5EF4-FFF2-40B4-BE49-F238E27FC236}">
                  <a16:creationId xmlns:a16="http://schemas.microsoft.com/office/drawing/2014/main" id="{96A3986F-6DFB-436E-B0DA-E8FE9F52AB00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0" name="Google Shape;6275;p63">
              <a:extLst>
                <a:ext uri="{FF2B5EF4-FFF2-40B4-BE49-F238E27FC236}">
                  <a16:creationId xmlns:a16="http://schemas.microsoft.com/office/drawing/2014/main" id="{C5BC1BE2-452B-4C30-80B6-C8D9067BC702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1" name="Google Shape;6276;p63">
              <a:extLst>
                <a:ext uri="{FF2B5EF4-FFF2-40B4-BE49-F238E27FC236}">
                  <a16:creationId xmlns:a16="http://schemas.microsoft.com/office/drawing/2014/main" id="{101E18E3-1C8C-4F31-A63B-66489E0104E1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2" name="Google Shape;6277;p63">
              <a:extLst>
                <a:ext uri="{FF2B5EF4-FFF2-40B4-BE49-F238E27FC236}">
                  <a16:creationId xmlns:a16="http://schemas.microsoft.com/office/drawing/2014/main" id="{CDEB07C7-72A1-4988-8714-D1197502D09E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3" name="Google Shape;6278;p63">
              <a:extLst>
                <a:ext uri="{FF2B5EF4-FFF2-40B4-BE49-F238E27FC236}">
                  <a16:creationId xmlns:a16="http://schemas.microsoft.com/office/drawing/2014/main" id="{7F08E14B-AE4D-4E08-BEE9-483DA114CA2A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4" name="Google Shape;6279;p63">
              <a:extLst>
                <a:ext uri="{FF2B5EF4-FFF2-40B4-BE49-F238E27FC236}">
                  <a16:creationId xmlns:a16="http://schemas.microsoft.com/office/drawing/2014/main" id="{C0F145A1-BF34-4160-836B-026B6B34BDC3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5" name="Google Shape;6280;p63">
              <a:extLst>
                <a:ext uri="{FF2B5EF4-FFF2-40B4-BE49-F238E27FC236}">
                  <a16:creationId xmlns:a16="http://schemas.microsoft.com/office/drawing/2014/main" id="{E6D0F9B6-C2CE-4975-B1E7-DF138717C092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6" name="Google Shape;6281;p63">
              <a:extLst>
                <a:ext uri="{FF2B5EF4-FFF2-40B4-BE49-F238E27FC236}">
                  <a16:creationId xmlns:a16="http://schemas.microsoft.com/office/drawing/2014/main" id="{B441C8EE-A170-460E-8D04-5A31B8665C6A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7" name="Google Shape;6282;p63">
              <a:extLst>
                <a:ext uri="{FF2B5EF4-FFF2-40B4-BE49-F238E27FC236}">
                  <a16:creationId xmlns:a16="http://schemas.microsoft.com/office/drawing/2014/main" id="{A2507CD1-C238-4AB7-A20F-01E516ABC235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8" name="Google Shape;6283;p63">
              <a:extLst>
                <a:ext uri="{FF2B5EF4-FFF2-40B4-BE49-F238E27FC236}">
                  <a16:creationId xmlns:a16="http://schemas.microsoft.com/office/drawing/2014/main" id="{4BDD6720-63F3-490C-A8FF-45EBAE1320F9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9" name="Google Shape;6284;p63">
              <a:extLst>
                <a:ext uri="{FF2B5EF4-FFF2-40B4-BE49-F238E27FC236}">
                  <a16:creationId xmlns:a16="http://schemas.microsoft.com/office/drawing/2014/main" id="{E63483A8-5B1D-4FD9-88D2-C978590D28C9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0" name="Google Shape;6285;p63">
              <a:extLst>
                <a:ext uri="{FF2B5EF4-FFF2-40B4-BE49-F238E27FC236}">
                  <a16:creationId xmlns:a16="http://schemas.microsoft.com/office/drawing/2014/main" id="{187BF762-7C6F-4610-9777-0CEF782EA12E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1" name="Google Shape;6286;p63">
              <a:extLst>
                <a:ext uri="{FF2B5EF4-FFF2-40B4-BE49-F238E27FC236}">
                  <a16:creationId xmlns:a16="http://schemas.microsoft.com/office/drawing/2014/main" id="{8F727A10-C395-4AF3-BA47-371E29965DCB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2" name="Google Shape;6287;p63">
              <a:extLst>
                <a:ext uri="{FF2B5EF4-FFF2-40B4-BE49-F238E27FC236}">
                  <a16:creationId xmlns:a16="http://schemas.microsoft.com/office/drawing/2014/main" id="{B456A8C6-8BAA-4C87-BEEC-1819C4B0277E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3" name="Google Shape;6288;p63">
              <a:extLst>
                <a:ext uri="{FF2B5EF4-FFF2-40B4-BE49-F238E27FC236}">
                  <a16:creationId xmlns:a16="http://schemas.microsoft.com/office/drawing/2014/main" id="{57B49E13-C5E2-47C4-88C4-5475B79083E9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4" name="Google Shape;6289;p63">
              <a:extLst>
                <a:ext uri="{FF2B5EF4-FFF2-40B4-BE49-F238E27FC236}">
                  <a16:creationId xmlns:a16="http://schemas.microsoft.com/office/drawing/2014/main" id="{1B9DB13F-9E41-49B5-9001-C9197E467587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5" name="Google Shape;6290;p63">
              <a:extLst>
                <a:ext uri="{FF2B5EF4-FFF2-40B4-BE49-F238E27FC236}">
                  <a16:creationId xmlns:a16="http://schemas.microsoft.com/office/drawing/2014/main" id="{16E07EE1-24C4-4557-834E-B27555EF77A9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6" name="Google Shape;6291;p63">
              <a:extLst>
                <a:ext uri="{FF2B5EF4-FFF2-40B4-BE49-F238E27FC236}">
                  <a16:creationId xmlns:a16="http://schemas.microsoft.com/office/drawing/2014/main" id="{17ECF6F5-BFAE-44DE-BE81-574ADE1917E8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7" name="Google Shape;6292;p63">
              <a:extLst>
                <a:ext uri="{FF2B5EF4-FFF2-40B4-BE49-F238E27FC236}">
                  <a16:creationId xmlns:a16="http://schemas.microsoft.com/office/drawing/2014/main" id="{A07E2F0E-CF62-42E4-BF99-E038920EDD22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8" name="Google Shape;6293;p63">
              <a:extLst>
                <a:ext uri="{FF2B5EF4-FFF2-40B4-BE49-F238E27FC236}">
                  <a16:creationId xmlns:a16="http://schemas.microsoft.com/office/drawing/2014/main" id="{34687AE4-503C-42F2-97DC-B481B613071A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9" name="Google Shape;6294;p63">
              <a:extLst>
                <a:ext uri="{FF2B5EF4-FFF2-40B4-BE49-F238E27FC236}">
                  <a16:creationId xmlns:a16="http://schemas.microsoft.com/office/drawing/2014/main" id="{14053D05-2D03-4686-B575-CDDF70B5B6DA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0" name="Google Shape;6295;p63">
              <a:extLst>
                <a:ext uri="{FF2B5EF4-FFF2-40B4-BE49-F238E27FC236}">
                  <a16:creationId xmlns:a16="http://schemas.microsoft.com/office/drawing/2014/main" id="{7C4DC08F-713B-4B9E-BD30-ACF21CE4D2A0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1" name="Google Shape;6296;p63">
              <a:extLst>
                <a:ext uri="{FF2B5EF4-FFF2-40B4-BE49-F238E27FC236}">
                  <a16:creationId xmlns:a16="http://schemas.microsoft.com/office/drawing/2014/main" id="{69311B93-69C3-491D-BE63-7A74D3EE0EFF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2" name="Google Shape;6297;p63">
              <a:extLst>
                <a:ext uri="{FF2B5EF4-FFF2-40B4-BE49-F238E27FC236}">
                  <a16:creationId xmlns:a16="http://schemas.microsoft.com/office/drawing/2014/main" id="{AE201E2A-B1B5-4280-A089-91023389A8F9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3" name="Google Shape;6298;p63">
              <a:extLst>
                <a:ext uri="{FF2B5EF4-FFF2-40B4-BE49-F238E27FC236}">
                  <a16:creationId xmlns:a16="http://schemas.microsoft.com/office/drawing/2014/main" id="{9DE33DDF-413B-44F4-A9D2-A9830251D128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4" name="Google Shape;6299;p63">
              <a:extLst>
                <a:ext uri="{FF2B5EF4-FFF2-40B4-BE49-F238E27FC236}">
                  <a16:creationId xmlns:a16="http://schemas.microsoft.com/office/drawing/2014/main" id="{5CC76451-4137-4B3F-829E-C86AC0CE95D4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5" name="Google Shape;6300;p63">
              <a:extLst>
                <a:ext uri="{FF2B5EF4-FFF2-40B4-BE49-F238E27FC236}">
                  <a16:creationId xmlns:a16="http://schemas.microsoft.com/office/drawing/2014/main" id="{50EA8612-FD52-4468-AB62-2676A93B87A4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6" name="Google Shape;6301;p63">
              <a:extLst>
                <a:ext uri="{FF2B5EF4-FFF2-40B4-BE49-F238E27FC236}">
                  <a16:creationId xmlns:a16="http://schemas.microsoft.com/office/drawing/2014/main" id="{0C8B49ED-6C98-47DF-ABEF-8CDE71E7EAD6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7" name="Google Shape;6302;p63">
              <a:extLst>
                <a:ext uri="{FF2B5EF4-FFF2-40B4-BE49-F238E27FC236}">
                  <a16:creationId xmlns:a16="http://schemas.microsoft.com/office/drawing/2014/main" id="{52D778FE-1507-4A0C-9442-9C1BA34513B3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8" name="Google Shape;6303;p63">
              <a:extLst>
                <a:ext uri="{FF2B5EF4-FFF2-40B4-BE49-F238E27FC236}">
                  <a16:creationId xmlns:a16="http://schemas.microsoft.com/office/drawing/2014/main" id="{0889A8D6-2168-4DDE-9516-CB7F655A0744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9" name="Google Shape;6304;p63">
              <a:extLst>
                <a:ext uri="{FF2B5EF4-FFF2-40B4-BE49-F238E27FC236}">
                  <a16:creationId xmlns:a16="http://schemas.microsoft.com/office/drawing/2014/main" id="{17311EF0-C307-4ED8-9548-DEE6B82E0A7E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0" name="Google Shape;6305;p63">
              <a:extLst>
                <a:ext uri="{FF2B5EF4-FFF2-40B4-BE49-F238E27FC236}">
                  <a16:creationId xmlns:a16="http://schemas.microsoft.com/office/drawing/2014/main" id="{1F64482E-62AD-427A-A61B-0FCE544D29F8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1" name="Google Shape;6306;p63">
              <a:extLst>
                <a:ext uri="{FF2B5EF4-FFF2-40B4-BE49-F238E27FC236}">
                  <a16:creationId xmlns:a16="http://schemas.microsoft.com/office/drawing/2014/main" id="{0E1F9986-636E-4371-ADFD-BE340133EB9E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2" name="Google Shape;6307;p63">
              <a:extLst>
                <a:ext uri="{FF2B5EF4-FFF2-40B4-BE49-F238E27FC236}">
                  <a16:creationId xmlns:a16="http://schemas.microsoft.com/office/drawing/2014/main" id="{DF68A3E9-6C73-43CB-BF61-AC9FE9123DAB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3" name="Google Shape;6308;p63">
              <a:extLst>
                <a:ext uri="{FF2B5EF4-FFF2-40B4-BE49-F238E27FC236}">
                  <a16:creationId xmlns:a16="http://schemas.microsoft.com/office/drawing/2014/main" id="{432DC137-9AC8-4D9A-8C35-74D9F4BB8A1D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" name="Google Shape;6309;p63">
              <a:extLst>
                <a:ext uri="{FF2B5EF4-FFF2-40B4-BE49-F238E27FC236}">
                  <a16:creationId xmlns:a16="http://schemas.microsoft.com/office/drawing/2014/main" id="{42E371A0-E8B8-4CB3-A1A6-B59EB8956582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" name="Google Shape;6310;p63">
              <a:extLst>
                <a:ext uri="{FF2B5EF4-FFF2-40B4-BE49-F238E27FC236}">
                  <a16:creationId xmlns:a16="http://schemas.microsoft.com/office/drawing/2014/main" id="{DF9AF4FD-FE34-4732-9C0C-D0AD9E9B7BA9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6" name="Google Shape;6311;p63">
              <a:extLst>
                <a:ext uri="{FF2B5EF4-FFF2-40B4-BE49-F238E27FC236}">
                  <a16:creationId xmlns:a16="http://schemas.microsoft.com/office/drawing/2014/main" id="{81DB2B89-C49E-4F73-A081-36627E601330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7" name="Google Shape;6312;p63">
              <a:extLst>
                <a:ext uri="{FF2B5EF4-FFF2-40B4-BE49-F238E27FC236}">
                  <a16:creationId xmlns:a16="http://schemas.microsoft.com/office/drawing/2014/main" id="{7A6FEC54-4386-46A8-A4C1-2E21C264983C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8" name="Google Shape;6313;p63">
              <a:extLst>
                <a:ext uri="{FF2B5EF4-FFF2-40B4-BE49-F238E27FC236}">
                  <a16:creationId xmlns:a16="http://schemas.microsoft.com/office/drawing/2014/main" id="{AEF5A317-F3D2-4D66-B732-07745CB47CDB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9" name="Google Shape;6314;p63">
              <a:extLst>
                <a:ext uri="{FF2B5EF4-FFF2-40B4-BE49-F238E27FC236}">
                  <a16:creationId xmlns:a16="http://schemas.microsoft.com/office/drawing/2014/main" id="{56C1E74D-48A6-466A-9448-E2744D7048B7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0" name="Google Shape;6315;p63">
              <a:extLst>
                <a:ext uri="{FF2B5EF4-FFF2-40B4-BE49-F238E27FC236}">
                  <a16:creationId xmlns:a16="http://schemas.microsoft.com/office/drawing/2014/main" id="{1CF48035-0A36-45F0-8C8A-C12B11C8BFA1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1" name="Google Shape;6316;p63">
              <a:extLst>
                <a:ext uri="{FF2B5EF4-FFF2-40B4-BE49-F238E27FC236}">
                  <a16:creationId xmlns:a16="http://schemas.microsoft.com/office/drawing/2014/main" id="{C4202DA6-5DE1-4B52-9D27-CF7DB53BF773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2" name="Google Shape;6317;p63">
              <a:extLst>
                <a:ext uri="{FF2B5EF4-FFF2-40B4-BE49-F238E27FC236}">
                  <a16:creationId xmlns:a16="http://schemas.microsoft.com/office/drawing/2014/main" id="{DB991B50-43A6-4052-A913-1DA80F774320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3" name="Google Shape;6318;p63">
              <a:extLst>
                <a:ext uri="{FF2B5EF4-FFF2-40B4-BE49-F238E27FC236}">
                  <a16:creationId xmlns:a16="http://schemas.microsoft.com/office/drawing/2014/main" id="{9484C9BF-4625-43A7-9AEC-E45D509063FA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4" name="Google Shape;6319;p63">
              <a:extLst>
                <a:ext uri="{FF2B5EF4-FFF2-40B4-BE49-F238E27FC236}">
                  <a16:creationId xmlns:a16="http://schemas.microsoft.com/office/drawing/2014/main" id="{290F46DA-93DF-49B2-9775-2B72A83EA176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5" name="Google Shape;6320;p63">
              <a:extLst>
                <a:ext uri="{FF2B5EF4-FFF2-40B4-BE49-F238E27FC236}">
                  <a16:creationId xmlns:a16="http://schemas.microsoft.com/office/drawing/2014/main" id="{5D869D42-BD86-4CB6-87B5-8FD09073DC82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6" name="Google Shape;6321;p63">
              <a:extLst>
                <a:ext uri="{FF2B5EF4-FFF2-40B4-BE49-F238E27FC236}">
                  <a16:creationId xmlns:a16="http://schemas.microsoft.com/office/drawing/2014/main" id="{59E5D5E8-9F8F-4A75-89CC-499AD9C1B4C9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7" name="Google Shape;6322;p63">
              <a:extLst>
                <a:ext uri="{FF2B5EF4-FFF2-40B4-BE49-F238E27FC236}">
                  <a16:creationId xmlns:a16="http://schemas.microsoft.com/office/drawing/2014/main" id="{1BA84E31-BDE9-4B00-BE60-7CD1A8AC6FC1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8" name="Google Shape;6323;p63">
              <a:extLst>
                <a:ext uri="{FF2B5EF4-FFF2-40B4-BE49-F238E27FC236}">
                  <a16:creationId xmlns:a16="http://schemas.microsoft.com/office/drawing/2014/main" id="{E9101B3B-AF6C-492D-9629-0B13237E22E8}"/>
                </a:ext>
              </a:extLst>
            </p:cNvPr>
            <p:cNvSpPr/>
            <p:nvPr/>
          </p:nvSpPr>
          <p:spPr>
            <a:xfrm>
              <a:off x="3011250" y="4486975"/>
              <a:ext cx="584425" cy="792950"/>
            </a:xfrm>
            <a:custGeom>
              <a:avLst/>
              <a:gdLst/>
              <a:ahLst/>
              <a:cxnLst/>
              <a:rect l="l" t="t" r="r" b="b"/>
              <a:pathLst>
                <a:path w="23377" h="31718" extrusionOk="0">
                  <a:moveTo>
                    <a:pt x="3923" y="1130"/>
                  </a:moveTo>
                  <a:cubicBezTo>
                    <a:pt x="4104" y="1130"/>
                    <a:pt x="4252" y="1178"/>
                    <a:pt x="4367" y="1277"/>
                  </a:cubicBezTo>
                  <a:cubicBezTo>
                    <a:pt x="4914" y="1745"/>
                    <a:pt x="4688" y="3260"/>
                    <a:pt x="4536" y="3897"/>
                  </a:cubicBezTo>
                  <a:cubicBezTo>
                    <a:pt x="4473" y="3918"/>
                    <a:pt x="4414" y="3935"/>
                    <a:pt x="4347" y="3965"/>
                  </a:cubicBezTo>
                  <a:cubicBezTo>
                    <a:pt x="4280" y="3994"/>
                    <a:pt x="4220" y="4024"/>
                    <a:pt x="4163" y="4054"/>
                  </a:cubicBezTo>
                  <a:cubicBezTo>
                    <a:pt x="3589" y="3729"/>
                    <a:pt x="2337" y="2863"/>
                    <a:pt x="2369" y="2145"/>
                  </a:cubicBezTo>
                  <a:cubicBezTo>
                    <a:pt x="2380" y="1827"/>
                    <a:pt x="2659" y="1548"/>
                    <a:pt x="3194" y="1314"/>
                  </a:cubicBezTo>
                  <a:cubicBezTo>
                    <a:pt x="3477" y="1191"/>
                    <a:pt x="3721" y="1130"/>
                    <a:pt x="3923" y="1130"/>
                  </a:cubicBezTo>
                  <a:close/>
                  <a:moveTo>
                    <a:pt x="8832" y="11511"/>
                  </a:moveTo>
                  <a:lnTo>
                    <a:pt x="8836" y="11522"/>
                  </a:lnTo>
                  <a:lnTo>
                    <a:pt x="8834" y="11522"/>
                  </a:lnTo>
                  <a:lnTo>
                    <a:pt x="8832" y="11511"/>
                  </a:lnTo>
                  <a:close/>
                  <a:moveTo>
                    <a:pt x="4518" y="0"/>
                  </a:moveTo>
                  <a:cubicBezTo>
                    <a:pt x="4062" y="0"/>
                    <a:pt x="3493" y="147"/>
                    <a:pt x="2816" y="441"/>
                  </a:cubicBezTo>
                  <a:cubicBezTo>
                    <a:pt x="1550" y="991"/>
                    <a:pt x="919" y="1614"/>
                    <a:pt x="940" y="2292"/>
                  </a:cubicBezTo>
                  <a:cubicBezTo>
                    <a:pt x="975" y="3484"/>
                    <a:pt x="3047" y="4395"/>
                    <a:pt x="3627" y="4627"/>
                  </a:cubicBezTo>
                  <a:cubicBezTo>
                    <a:pt x="3623" y="4649"/>
                    <a:pt x="3616" y="4672"/>
                    <a:pt x="3615" y="4695"/>
                  </a:cubicBezTo>
                  <a:cubicBezTo>
                    <a:pt x="3596" y="4957"/>
                    <a:pt x="3780" y="5162"/>
                    <a:pt x="3916" y="5277"/>
                  </a:cubicBezTo>
                  <a:cubicBezTo>
                    <a:pt x="3839" y="5391"/>
                    <a:pt x="3773" y="5510"/>
                    <a:pt x="3737" y="5643"/>
                  </a:cubicBezTo>
                  <a:cubicBezTo>
                    <a:pt x="3574" y="6227"/>
                    <a:pt x="3861" y="6819"/>
                    <a:pt x="4013" y="7077"/>
                  </a:cubicBezTo>
                  <a:cubicBezTo>
                    <a:pt x="1607" y="8738"/>
                    <a:pt x="0" y="11792"/>
                    <a:pt x="1455" y="15541"/>
                  </a:cubicBezTo>
                  <a:cubicBezTo>
                    <a:pt x="1605" y="15925"/>
                    <a:pt x="1776" y="16318"/>
                    <a:pt x="1964" y="16711"/>
                  </a:cubicBezTo>
                  <a:cubicBezTo>
                    <a:pt x="5639" y="24354"/>
                    <a:pt x="4949" y="28435"/>
                    <a:pt x="4805" y="29066"/>
                  </a:cubicBezTo>
                  <a:cubicBezTo>
                    <a:pt x="4720" y="29090"/>
                    <a:pt x="4608" y="29138"/>
                    <a:pt x="4522" y="29239"/>
                  </a:cubicBezTo>
                  <a:cubicBezTo>
                    <a:pt x="4459" y="29312"/>
                    <a:pt x="4387" y="29443"/>
                    <a:pt x="4405" y="29644"/>
                  </a:cubicBezTo>
                  <a:cubicBezTo>
                    <a:pt x="4449" y="30142"/>
                    <a:pt x="5256" y="30371"/>
                    <a:pt x="5326" y="30388"/>
                  </a:cubicBezTo>
                  <a:cubicBezTo>
                    <a:pt x="5391" y="30415"/>
                    <a:pt x="6180" y="30734"/>
                    <a:pt x="7717" y="30734"/>
                  </a:cubicBezTo>
                  <a:cubicBezTo>
                    <a:pt x="8121" y="30734"/>
                    <a:pt x="8577" y="30712"/>
                    <a:pt x="9086" y="30657"/>
                  </a:cubicBezTo>
                  <a:cubicBezTo>
                    <a:pt x="9257" y="30936"/>
                    <a:pt x="9831" y="31717"/>
                    <a:pt x="10862" y="31717"/>
                  </a:cubicBezTo>
                  <a:cubicBezTo>
                    <a:pt x="11098" y="31717"/>
                    <a:pt x="11359" y="31676"/>
                    <a:pt x="11644" y="31578"/>
                  </a:cubicBezTo>
                  <a:cubicBezTo>
                    <a:pt x="12774" y="31190"/>
                    <a:pt x="12997" y="30087"/>
                    <a:pt x="13040" y="29745"/>
                  </a:cubicBezTo>
                  <a:cubicBezTo>
                    <a:pt x="13711" y="29519"/>
                    <a:pt x="14424" y="29248"/>
                    <a:pt x="15185" y="28917"/>
                  </a:cubicBezTo>
                  <a:cubicBezTo>
                    <a:pt x="21690" y="26092"/>
                    <a:pt x="22940" y="22853"/>
                    <a:pt x="22988" y="22723"/>
                  </a:cubicBezTo>
                  <a:cubicBezTo>
                    <a:pt x="23083" y="22492"/>
                    <a:pt x="23376" y="21717"/>
                    <a:pt x="23110" y="21410"/>
                  </a:cubicBezTo>
                  <a:cubicBezTo>
                    <a:pt x="23030" y="21322"/>
                    <a:pt x="22928" y="21271"/>
                    <a:pt x="22813" y="21266"/>
                  </a:cubicBezTo>
                  <a:cubicBezTo>
                    <a:pt x="22802" y="21265"/>
                    <a:pt x="22791" y="21264"/>
                    <a:pt x="22780" y="21264"/>
                  </a:cubicBezTo>
                  <a:cubicBezTo>
                    <a:pt x="22611" y="21264"/>
                    <a:pt x="22460" y="21358"/>
                    <a:pt x="22368" y="21429"/>
                  </a:cubicBezTo>
                  <a:cubicBezTo>
                    <a:pt x="21783" y="21084"/>
                    <a:pt x="18349" y="18786"/>
                    <a:pt x="15286" y="10924"/>
                  </a:cubicBezTo>
                  <a:cubicBezTo>
                    <a:pt x="15128" y="10518"/>
                    <a:pt x="14958" y="10125"/>
                    <a:pt x="14778" y="9752"/>
                  </a:cubicBezTo>
                  <a:cubicBezTo>
                    <a:pt x="13364" y="6817"/>
                    <a:pt x="10909" y="5663"/>
                    <a:pt x="8510" y="5663"/>
                  </a:cubicBezTo>
                  <a:cubicBezTo>
                    <a:pt x="7948" y="5663"/>
                    <a:pt x="7390" y="5726"/>
                    <a:pt x="6849" y="5844"/>
                  </a:cubicBezTo>
                  <a:cubicBezTo>
                    <a:pt x="6762" y="5556"/>
                    <a:pt x="6525" y="4942"/>
                    <a:pt x="5990" y="4663"/>
                  </a:cubicBezTo>
                  <a:cubicBezTo>
                    <a:pt x="5866" y="4599"/>
                    <a:pt x="5736" y="4559"/>
                    <a:pt x="5600" y="4539"/>
                  </a:cubicBezTo>
                  <a:cubicBezTo>
                    <a:pt x="5608" y="4361"/>
                    <a:pt x="5582" y="4093"/>
                    <a:pt x="5380" y="3929"/>
                  </a:cubicBezTo>
                  <a:cubicBezTo>
                    <a:pt x="5363" y="3914"/>
                    <a:pt x="5339" y="3909"/>
                    <a:pt x="5320" y="3897"/>
                  </a:cubicBezTo>
                  <a:cubicBezTo>
                    <a:pt x="5542" y="3328"/>
                    <a:pt x="6300" y="1176"/>
                    <a:pt x="5449" y="334"/>
                  </a:cubicBezTo>
                  <a:cubicBezTo>
                    <a:pt x="5225" y="111"/>
                    <a:pt x="4914" y="0"/>
                    <a:pt x="451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9" name="Google Shape;6324;p63">
              <a:extLst>
                <a:ext uri="{FF2B5EF4-FFF2-40B4-BE49-F238E27FC236}">
                  <a16:creationId xmlns:a16="http://schemas.microsoft.com/office/drawing/2014/main" id="{20E3A8FE-7F17-4F29-8EDD-591A11B4D5D3}"/>
                </a:ext>
              </a:extLst>
            </p:cNvPr>
            <p:cNvSpPr/>
            <p:nvPr/>
          </p:nvSpPr>
          <p:spPr>
            <a:xfrm>
              <a:off x="3127625" y="4992075"/>
              <a:ext cx="459450" cy="223150"/>
            </a:xfrm>
            <a:custGeom>
              <a:avLst/>
              <a:gdLst/>
              <a:ahLst/>
              <a:cxnLst/>
              <a:rect l="l" t="t" r="r" b="b"/>
              <a:pathLst>
                <a:path w="18378" h="8926" extrusionOk="0">
                  <a:moveTo>
                    <a:pt x="18142" y="0"/>
                  </a:moveTo>
                  <a:cubicBezTo>
                    <a:pt x="18105" y="0"/>
                    <a:pt x="18063" y="12"/>
                    <a:pt x="18019" y="31"/>
                  </a:cubicBezTo>
                  <a:cubicBezTo>
                    <a:pt x="17935" y="67"/>
                    <a:pt x="17863" y="124"/>
                    <a:pt x="17815" y="173"/>
                  </a:cubicBezTo>
                  <a:cubicBezTo>
                    <a:pt x="17737" y="351"/>
                    <a:pt x="17318" y="1277"/>
                    <a:pt x="16057" y="2502"/>
                  </a:cubicBezTo>
                  <a:cubicBezTo>
                    <a:pt x="14894" y="3630"/>
                    <a:pt x="13022" y="5010"/>
                    <a:pt x="10054" y="6300"/>
                  </a:cubicBezTo>
                  <a:cubicBezTo>
                    <a:pt x="7000" y="7625"/>
                    <a:pt x="4668" y="8036"/>
                    <a:pt x="3046" y="8097"/>
                  </a:cubicBezTo>
                  <a:cubicBezTo>
                    <a:pt x="2886" y="8103"/>
                    <a:pt x="2733" y="8106"/>
                    <a:pt x="2587" y="8106"/>
                  </a:cubicBezTo>
                  <a:cubicBezTo>
                    <a:pt x="1208" y="8106"/>
                    <a:pt x="441" y="7849"/>
                    <a:pt x="284" y="7790"/>
                  </a:cubicBezTo>
                  <a:cubicBezTo>
                    <a:pt x="273" y="7786"/>
                    <a:pt x="260" y="7784"/>
                    <a:pt x="250" y="7784"/>
                  </a:cubicBezTo>
                  <a:cubicBezTo>
                    <a:pt x="246" y="7784"/>
                    <a:pt x="242" y="7785"/>
                    <a:pt x="239" y="7785"/>
                  </a:cubicBezTo>
                  <a:cubicBezTo>
                    <a:pt x="217" y="7790"/>
                    <a:pt x="191" y="7798"/>
                    <a:pt x="164" y="7809"/>
                  </a:cubicBezTo>
                  <a:cubicBezTo>
                    <a:pt x="122" y="7828"/>
                    <a:pt x="87" y="7855"/>
                    <a:pt x="63" y="7882"/>
                  </a:cubicBezTo>
                  <a:cubicBezTo>
                    <a:pt x="19" y="7935"/>
                    <a:pt x="1" y="8006"/>
                    <a:pt x="9" y="8094"/>
                  </a:cubicBezTo>
                  <a:cubicBezTo>
                    <a:pt x="30" y="8362"/>
                    <a:pt x="556" y="8561"/>
                    <a:pt x="750" y="8614"/>
                  </a:cubicBezTo>
                  <a:cubicBezTo>
                    <a:pt x="815" y="8640"/>
                    <a:pt x="1596" y="8924"/>
                    <a:pt x="3073" y="8926"/>
                  </a:cubicBezTo>
                  <a:cubicBezTo>
                    <a:pt x="4690" y="8921"/>
                    <a:pt x="7148" y="8572"/>
                    <a:pt x="10424" y="7149"/>
                  </a:cubicBezTo>
                  <a:cubicBezTo>
                    <a:pt x="13584" y="5776"/>
                    <a:pt x="15492" y="4282"/>
                    <a:pt x="16612" y="3124"/>
                  </a:cubicBezTo>
                  <a:cubicBezTo>
                    <a:pt x="17751" y="1948"/>
                    <a:pt x="18078" y="1116"/>
                    <a:pt x="18085" y="1103"/>
                  </a:cubicBezTo>
                  <a:cubicBezTo>
                    <a:pt x="18228" y="754"/>
                    <a:pt x="18378" y="198"/>
                    <a:pt x="18254" y="58"/>
                  </a:cubicBezTo>
                  <a:cubicBezTo>
                    <a:pt x="18223" y="21"/>
                    <a:pt x="18188" y="4"/>
                    <a:pt x="18147" y="0"/>
                  </a:cubicBezTo>
                  <a:cubicBezTo>
                    <a:pt x="18145" y="0"/>
                    <a:pt x="18143" y="0"/>
                    <a:pt x="18142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0" name="Google Shape;6325;p63">
              <a:extLst>
                <a:ext uri="{FF2B5EF4-FFF2-40B4-BE49-F238E27FC236}">
                  <a16:creationId xmlns:a16="http://schemas.microsoft.com/office/drawing/2014/main" id="{125D49E8-FEDC-4875-BD5F-BB9B993D0E2E}"/>
                </a:ext>
              </a:extLst>
            </p:cNvPr>
            <p:cNvSpPr/>
            <p:nvPr/>
          </p:nvSpPr>
          <p:spPr>
            <a:xfrm>
              <a:off x="3040900" y="4460525"/>
              <a:ext cx="121325" cy="103300"/>
            </a:xfrm>
            <a:custGeom>
              <a:avLst/>
              <a:gdLst/>
              <a:ahLst/>
              <a:cxnLst/>
              <a:rect l="l" t="t" r="r" b="b"/>
              <a:pathLst>
                <a:path w="4853" h="4132" extrusionOk="0">
                  <a:moveTo>
                    <a:pt x="3329" y="0"/>
                  </a:moveTo>
                  <a:cubicBezTo>
                    <a:pt x="2912" y="0"/>
                    <a:pt x="2375" y="140"/>
                    <a:pt x="1734" y="419"/>
                  </a:cubicBezTo>
                  <a:cubicBezTo>
                    <a:pt x="593" y="915"/>
                    <a:pt x="0" y="1469"/>
                    <a:pt x="17" y="2021"/>
                  </a:cubicBezTo>
                  <a:cubicBezTo>
                    <a:pt x="49" y="3113"/>
                    <a:pt x="2298" y="4026"/>
                    <a:pt x="2555" y="4126"/>
                  </a:cubicBezTo>
                  <a:cubicBezTo>
                    <a:pt x="2563" y="4130"/>
                    <a:pt x="2572" y="4131"/>
                    <a:pt x="2581" y="4131"/>
                  </a:cubicBezTo>
                  <a:cubicBezTo>
                    <a:pt x="2592" y="4131"/>
                    <a:pt x="2603" y="4129"/>
                    <a:pt x="2612" y="4124"/>
                  </a:cubicBezTo>
                  <a:cubicBezTo>
                    <a:pt x="2622" y="4120"/>
                    <a:pt x="2631" y="4114"/>
                    <a:pt x="2639" y="4106"/>
                  </a:cubicBezTo>
                  <a:cubicBezTo>
                    <a:pt x="2657" y="4087"/>
                    <a:pt x="2676" y="4066"/>
                    <a:pt x="2697" y="4047"/>
                  </a:cubicBezTo>
                  <a:cubicBezTo>
                    <a:pt x="2716" y="4031"/>
                    <a:pt x="2725" y="4008"/>
                    <a:pt x="2722" y="3983"/>
                  </a:cubicBezTo>
                  <a:cubicBezTo>
                    <a:pt x="2720" y="3960"/>
                    <a:pt x="2707" y="3937"/>
                    <a:pt x="2686" y="3925"/>
                  </a:cubicBezTo>
                  <a:cubicBezTo>
                    <a:pt x="2141" y="3596"/>
                    <a:pt x="880" y="2736"/>
                    <a:pt x="918" y="1869"/>
                  </a:cubicBezTo>
                  <a:cubicBezTo>
                    <a:pt x="937" y="1441"/>
                    <a:pt x="1269" y="1084"/>
                    <a:pt x="1903" y="810"/>
                  </a:cubicBezTo>
                  <a:cubicBezTo>
                    <a:pt x="2220" y="672"/>
                    <a:pt x="2500" y="603"/>
                    <a:pt x="2741" y="603"/>
                  </a:cubicBezTo>
                  <a:cubicBezTo>
                    <a:pt x="2984" y="603"/>
                    <a:pt x="3188" y="673"/>
                    <a:pt x="3351" y="813"/>
                  </a:cubicBezTo>
                  <a:cubicBezTo>
                    <a:pt x="4011" y="1377"/>
                    <a:pt x="3778" y="2885"/>
                    <a:pt x="3647" y="3508"/>
                  </a:cubicBezTo>
                  <a:cubicBezTo>
                    <a:pt x="3642" y="3532"/>
                    <a:pt x="3649" y="3555"/>
                    <a:pt x="3664" y="3574"/>
                  </a:cubicBezTo>
                  <a:cubicBezTo>
                    <a:pt x="3679" y="3591"/>
                    <a:pt x="3702" y="3600"/>
                    <a:pt x="3724" y="3600"/>
                  </a:cubicBezTo>
                  <a:cubicBezTo>
                    <a:pt x="3725" y="3600"/>
                    <a:pt x="3726" y="3600"/>
                    <a:pt x="3727" y="3600"/>
                  </a:cubicBezTo>
                  <a:cubicBezTo>
                    <a:pt x="3756" y="3597"/>
                    <a:pt x="3785" y="3597"/>
                    <a:pt x="3812" y="3597"/>
                  </a:cubicBezTo>
                  <a:cubicBezTo>
                    <a:pt x="3822" y="3597"/>
                    <a:pt x="3833" y="3595"/>
                    <a:pt x="3843" y="3590"/>
                  </a:cubicBezTo>
                  <a:cubicBezTo>
                    <a:pt x="3862" y="3583"/>
                    <a:pt x="3876" y="3568"/>
                    <a:pt x="3884" y="3549"/>
                  </a:cubicBezTo>
                  <a:cubicBezTo>
                    <a:pt x="3987" y="3292"/>
                    <a:pt x="4852" y="1024"/>
                    <a:pt x="4078" y="256"/>
                  </a:cubicBezTo>
                  <a:cubicBezTo>
                    <a:pt x="3906" y="85"/>
                    <a:pt x="3654" y="0"/>
                    <a:pt x="3329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1" name="Google Shape;6326;p63">
              <a:extLst>
                <a:ext uri="{FF2B5EF4-FFF2-40B4-BE49-F238E27FC236}">
                  <a16:creationId xmlns:a16="http://schemas.microsoft.com/office/drawing/2014/main" id="{E47AA369-BB7B-45CB-B1ED-1D031F685D31}"/>
                </a:ext>
              </a:extLst>
            </p:cNvPr>
            <p:cNvSpPr/>
            <p:nvPr/>
          </p:nvSpPr>
          <p:spPr>
            <a:xfrm>
              <a:off x="3107975" y="4555450"/>
              <a:ext cx="36800" cy="25550"/>
            </a:xfrm>
            <a:custGeom>
              <a:avLst/>
              <a:gdLst/>
              <a:ahLst/>
              <a:cxnLst/>
              <a:rect l="l" t="t" r="r" b="b"/>
              <a:pathLst>
                <a:path w="1472" h="1022" extrusionOk="0">
                  <a:moveTo>
                    <a:pt x="1117" y="1"/>
                  </a:moveTo>
                  <a:cubicBezTo>
                    <a:pt x="949" y="1"/>
                    <a:pt x="747" y="70"/>
                    <a:pt x="581" y="143"/>
                  </a:cubicBezTo>
                  <a:cubicBezTo>
                    <a:pt x="328" y="254"/>
                    <a:pt x="24" y="431"/>
                    <a:pt x="8" y="650"/>
                  </a:cubicBezTo>
                  <a:cubicBezTo>
                    <a:pt x="1" y="761"/>
                    <a:pt x="66" y="880"/>
                    <a:pt x="206" y="1002"/>
                  </a:cubicBezTo>
                  <a:cubicBezTo>
                    <a:pt x="220" y="1015"/>
                    <a:pt x="239" y="1022"/>
                    <a:pt x="257" y="1022"/>
                  </a:cubicBezTo>
                  <a:cubicBezTo>
                    <a:pt x="267" y="1022"/>
                    <a:pt x="277" y="1020"/>
                    <a:pt x="286" y="1016"/>
                  </a:cubicBezTo>
                  <a:cubicBezTo>
                    <a:pt x="294" y="1013"/>
                    <a:pt x="301" y="1008"/>
                    <a:pt x="306" y="1002"/>
                  </a:cubicBezTo>
                  <a:cubicBezTo>
                    <a:pt x="458" y="867"/>
                    <a:pt x="624" y="763"/>
                    <a:pt x="814" y="679"/>
                  </a:cubicBezTo>
                  <a:cubicBezTo>
                    <a:pt x="1003" y="597"/>
                    <a:pt x="1195" y="547"/>
                    <a:pt x="1396" y="527"/>
                  </a:cubicBezTo>
                  <a:cubicBezTo>
                    <a:pt x="1404" y="526"/>
                    <a:pt x="1411" y="525"/>
                    <a:pt x="1420" y="521"/>
                  </a:cubicBezTo>
                  <a:cubicBezTo>
                    <a:pt x="1446" y="509"/>
                    <a:pt x="1464" y="483"/>
                    <a:pt x="1466" y="453"/>
                  </a:cubicBezTo>
                  <a:cubicBezTo>
                    <a:pt x="1471" y="269"/>
                    <a:pt x="1429" y="139"/>
                    <a:pt x="1342" y="68"/>
                  </a:cubicBezTo>
                  <a:cubicBezTo>
                    <a:pt x="1284" y="20"/>
                    <a:pt x="1205" y="1"/>
                    <a:pt x="1117" y="1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2" name="Google Shape;6327;p63">
              <a:extLst>
                <a:ext uri="{FF2B5EF4-FFF2-40B4-BE49-F238E27FC236}">
                  <a16:creationId xmlns:a16="http://schemas.microsoft.com/office/drawing/2014/main" id="{FEBDF6E9-D155-4709-B5BB-CB27E70B0498}"/>
                </a:ext>
              </a:extLst>
            </p:cNvPr>
            <p:cNvSpPr/>
            <p:nvPr/>
          </p:nvSpPr>
          <p:spPr>
            <a:xfrm>
              <a:off x="3034075" y="4602100"/>
              <a:ext cx="533175" cy="587475"/>
            </a:xfrm>
            <a:custGeom>
              <a:avLst/>
              <a:gdLst/>
              <a:ahLst/>
              <a:cxnLst/>
              <a:rect l="l" t="t" r="r" b="b"/>
              <a:pathLst>
                <a:path w="21327" h="23499" extrusionOk="0">
                  <a:moveTo>
                    <a:pt x="7688" y="799"/>
                  </a:moveTo>
                  <a:cubicBezTo>
                    <a:pt x="8700" y="883"/>
                    <a:pt x="9694" y="1286"/>
                    <a:pt x="10480" y="1932"/>
                  </a:cubicBezTo>
                  <a:lnTo>
                    <a:pt x="10457" y="1963"/>
                  </a:lnTo>
                  <a:cubicBezTo>
                    <a:pt x="9677" y="1324"/>
                    <a:pt x="8693" y="925"/>
                    <a:pt x="7667" y="817"/>
                  </a:cubicBezTo>
                  <a:cubicBezTo>
                    <a:pt x="7672" y="807"/>
                    <a:pt x="7677" y="800"/>
                    <a:pt x="7680" y="799"/>
                  </a:cubicBezTo>
                  <a:close/>
                  <a:moveTo>
                    <a:pt x="8595" y="2619"/>
                  </a:moveTo>
                  <a:lnTo>
                    <a:pt x="8612" y="2623"/>
                  </a:lnTo>
                  <a:lnTo>
                    <a:pt x="9443" y="3167"/>
                  </a:lnTo>
                  <a:lnTo>
                    <a:pt x="9443" y="3167"/>
                  </a:lnTo>
                  <a:lnTo>
                    <a:pt x="8585" y="2627"/>
                  </a:lnTo>
                  <a:cubicBezTo>
                    <a:pt x="8589" y="2626"/>
                    <a:pt x="8595" y="2619"/>
                    <a:pt x="8595" y="2619"/>
                  </a:cubicBezTo>
                  <a:close/>
                  <a:moveTo>
                    <a:pt x="7919" y="5583"/>
                  </a:moveTo>
                  <a:lnTo>
                    <a:pt x="7946" y="5646"/>
                  </a:lnTo>
                  <a:lnTo>
                    <a:pt x="7968" y="5649"/>
                  </a:lnTo>
                  <a:lnTo>
                    <a:pt x="8548" y="6306"/>
                  </a:lnTo>
                  <a:lnTo>
                    <a:pt x="7939" y="5649"/>
                  </a:lnTo>
                  <a:lnTo>
                    <a:pt x="7919" y="5583"/>
                  </a:lnTo>
                  <a:close/>
                  <a:moveTo>
                    <a:pt x="2598" y="6687"/>
                  </a:moveTo>
                  <a:lnTo>
                    <a:pt x="2624" y="6699"/>
                  </a:lnTo>
                  <a:lnTo>
                    <a:pt x="2871" y="7650"/>
                  </a:lnTo>
                  <a:lnTo>
                    <a:pt x="2833" y="7659"/>
                  </a:lnTo>
                  <a:lnTo>
                    <a:pt x="2586" y="6707"/>
                  </a:lnTo>
                  <a:cubicBezTo>
                    <a:pt x="2586" y="6699"/>
                    <a:pt x="2590" y="6689"/>
                    <a:pt x="2598" y="6687"/>
                  </a:cubicBezTo>
                  <a:close/>
                  <a:moveTo>
                    <a:pt x="15016" y="11140"/>
                  </a:moveTo>
                  <a:lnTo>
                    <a:pt x="15043" y="11203"/>
                  </a:lnTo>
                  <a:lnTo>
                    <a:pt x="15061" y="11215"/>
                  </a:lnTo>
                  <a:cubicBezTo>
                    <a:pt x="15296" y="11699"/>
                    <a:pt x="15590" y="12149"/>
                    <a:pt x="15908" y="12583"/>
                  </a:cubicBezTo>
                  <a:cubicBezTo>
                    <a:pt x="15560" y="12173"/>
                    <a:pt x="15262" y="11717"/>
                    <a:pt x="15040" y="11204"/>
                  </a:cubicBezTo>
                  <a:lnTo>
                    <a:pt x="15016" y="11140"/>
                  </a:lnTo>
                  <a:close/>
                  <a:moveTo>
                    <a:pt x="14289" y="7130"/>
                  </a:moveTo>
                  <a:lnTo>
                    <a:pt x="14319" y="7138"/>
                  </a:lnTo>
                  <a:cubicBezTo>
                    <a:pt x="15043" y="9284"/>
                    <a:pt x="16229" y="11315"/>
                    <a:pt x="17738" y="13005"/>
                  </a:cubicBezTo>
                  <a:lnTo>
                    <a:pt x="17708" y="13030"/>
                  </a:lnTo>
                  <a:cubicBezTo>
                    <a:pt x="16194" y="11333"/>
                    <a:pt x="15010" y="9303"/>
                    <a:pt x="14282" y="7149"/>
                  </a:cubicBezTo>
                  <a:cubicBezTo>
                    <a:pt x="14279" y="7143"/>
                    <a:pt x="14283" y="7132"/>
                    <a:pt x="14289" y="7130"/>
                  </a:cubicBezTo>
                  <a:close/>
                  <a:moveTo>
                    <a:pt x="16178" y="15098"/>
                  </a:moveTo>
                  <a:lnTo>
                    <a:pt x="16207" y="15161"/>
                  </a:lnTo>
                  <a:lnTo>
                    <a:pt x="16224" y="15165"/>
                  </a:lnTo>
                  <a:lnTo>
                    <a:pt x="16543" y="15599"/>
                  </a:lnTo>
                  <a:lnTo>
                    <a:pt x="16202" y="15163"/>
                  </a:lnTo>
                  <a:lnTo>
                    <a:pt x="16178" y="15098"/>
                  </a:lnTo>
                  <a:close/>
                  <a:moveTo>
                    <a:pt x="7331" y="16562"/>
                  </a:moveTo>
                  <a:lnTo>
                    <a:pt x="7360" y="16571"/>
                  </a:lnTo>
                  <a:lnTo>
                    <a:pt x="7662" y="17498"/>
                  </a:lnTo>
                  <a:lnTo>
                    <a:pt x="7324" y="16585"/>
                  </a:lnTo>
                  <a:cubicBezTo>
                    <a:pt x="7321" y="16576"/>
                    <a:pt x="7324" y="16564"/>
                    <a:pt x="7331" y="16562"/>
                  </a:cubicBezTo>
                  <a:close/>
                  <a:moveTo>
                    <a:pt x="5328" y="15647"/>
                  </a:moveTo>
                  <a:lnTo>
                    <a:pt x="5351" y="15661"/>
                  </a:lnTo>
                  <a:cubicBezTo>
                    <a:pt x="5646" y="16692"/>
                    <a:pt x="5824" y="17761"/>
                    <a:pt x="5846" y="18835"/>
                  </a:cubicBezTo>
                  <a:cubicBezTo>
                    <a:pt x="5782" y="17766"/>
                    <a:pt x="5607" y="16702"/>
                    <a:pt x="5318" y="15672"/>
                  </a:cubicBezTo>
                  <a:cubicBezTo>
                    <a:pt x="5311" y="15657"/>
                    <a:pt x="5324" y="15648"/>
                    <a:pt x="5328" y="15647"/>
                  </a:cubicBezTo>
                  <a:close/>
                  <a:moveTo>
                    <a:pt x="15208" y="18772"/>
                  </a:moveTo>
                  <a:lnTo>
                    <a:pt x="15234" y="18785"/>
                  </a:lnTo>
                  <a:lnTo>
                    <a:pt x="15267" y="18995"/>
                  </a:lnTo>
                  <a:lnTo>
                    <a:pt x="15233" y="19001"/>
                  </a:lnTo>
                  <a:lnTo>
                    <a:pt x="15197" y="18793"/>
                  </a:lnTo>
                  <a:cubicBezTo>
                    <a:pt x="15197" y="18784"/>
                    <a:pt x="15200" y="18775"/>
                    <a:pt x="15208" y="18772"/>
                  </a:cubicBezTo>
                  <a:close/>
                  <a:moveTo>
                    <a:pt x="12115" y="19109"/>
                  </a:moveTo>
                  <a:lnTo>
                    <a:pt x="12147" y="19124"/>
                  </a:lnTo>
                  <a:lnTo>
                    <a:pt x="12215" y="19539"/>
                  </a:lnTo>
                  <a:lnTo>
                    <a:pt x="12177" y="19546"/>
                  </a:lnTo>
                  <a:lnTo>
                    <a:pt x="12107" y="19128"/>
                  </a:lnTo>
                  <a:cubicBezTo>
                    <a:pt x="12107" y="19119"/>
                    <a:pt x="12111" y="19110"/>
                    <a:pt x="12115" y="19109"/>
                  </a:cubicBezTo>
                  <a:close/>
                  <a:moveTo>
                    <a:pt x="2759" y="12249"/>
                  </a:moveTo>
                  <a:lnTo>
                    <a:pt x="2780" y="12261"/>
                  </a:lnTo>
                  <a:cubicBezTo>
                    <a:pt x="4360" y="15179"/>
                    <a:pt x="5172" y="18476"/>
                    <a:pt x="5131" y="21793"/>
                  </a:cubicBezTo>
                  <a:lnTo>
                    <a:pt x="5094" y="21793"/>
                  </a:lnTo>
                  <a:cubicBezTo>
                    <a:pt x="5135" y="18483"/>
                    <a:pt x="4323" y="15190"/>
                    <a:pt x="2759" y="12249"/>
                  </a:cubicBezTo>
                  <a:close/>
                  <a:moveTo>
                    <a:pt x="7583" y="0"/>
                  </a:moveTo>
                  <a:cubicBezTo>
                    <a:pt x="6530" y="0"/>
                    <a:pt x="5489" y="232"/>
                    <a:pt x="4560" y="636"/>
                  </a:cubicBezTo>
                  <a:cubicBezTo>
                    <a:pt x="2995" y="1314"/>
                    <a:pt x="1576" y="2559"/>
                    <a:pt x="819" y="4203"/>
                  </a:cubicBezTo>
                  <a:cubicBezTo>
                    <a:pt x="141" y="5689"/>
                    <a:pt x="1" y="7499"/>
                    <a:pt x="782" y="9518"/>
                  </a:cubicBezTo>
                  <a:cubicBezTo>
                    <a:pt x="928" y="9894"/>
                    <a:pt x="1097" y="10282"/>
                    <a:pt x="1285" y="10669"/>
                  </a:cubicBezTo>
                  <a:cubicBezTo>
                    <a:pt x="4956" y="18305"/>
                    <a:pt x="4324" y="22397"/>
                    <a:pt x="4161" y="23141"/>
                  </a:cubicBezTo>
                  <a:cubicBezTo>
                    <a:pt x="4152" y="23178"/>
                    <a:pt x="4174" y="23219"/>
                    <a:pt x="4212" y="23232"/>
                  </a:cubicBezTo>
                  <a:cubicBezTo>
                    <a:pt x="4546" y="23337"/>
                    <a:pt x="5261" y="23499"/>
                    <a:pt x="6362" y="23499"/>
                  </a:cubicBezTo>
                  <a:cubicBezTo>
                    <a:pt x="6543" y="23499"/>
                    <a:pt x="6735" y="23494"/>
                    <a:pt x="6937" y="23485"/>
                  </a:cubicBezTo>
                  <a:cubicBezTo>
                    <a:pt x="6941" y="23484"/>
                    <a:pt x="6949" y="23484"/>
                    <a:pt x="6952" y="23481"/>
                  </a:cubicBezTo>
                  <a:cubicBezTo>
                    <a:pt x="7082" y="23475"/>
                    <a:pt x="7219" y="23466"/>
                    <a:pt x="7360" y="23454"/>
                  </a:cubicBezTo>
                  <a:cubicBezTo>
                    <a:pt x="8922" y="23323"/>
                    <a:pt x="11034" y="22872"/>
                    <a:pt x="13710" y="21710"/>
                  </a:cubicBezTo>
                  <a:cubicBezTo>
                    <a:pt x="16291" y="20588"/>
                    <a:pt x="18034" y="19400"/>
                    <a:pt x="19198" y="18370"/>
                  </a:cubicBezTo>
                  <a:cubicBezTo>
                    <a:pt x="19243" y="18330"/>
                    <a:pt x="19285" y="18291"/>
                    <a:pt x="19325" y="18253"/>
                  </a:cubicBezTo>
                  <a:lnTo>
                    <a:pt x="19329" y="18252"/>
                  </a:lnTo>
                  <a:cubicBezTo>
                    <a:pt x="19410" y="18179"/>
                    <a:pt x="19484" y="18110"/>
                    <a:pt x="19557" y="18040"/>
                  </a:cubicBezTo>
                  <a:cubicBezTo>
                    <a:pt x="20634" y="17012"/>
                    <a:pt x="21126" y="16184"/>
                    <a:pt x="21306" y="15808"/>
                  </a:cubicBezTo>
                  <a:cubicBezTo>
                    <a:pt x="21327" y="15768"/>
                    <a:pt x="21312" y="15725"/>
                    <a:pt x="21278" y="15707"/>
                  </a:cubicBezTo>
                  <a:cubicBezTo>
                    <a:pt x="20624" y="15318"/>
                    <a:pt x="17202" y="12984"/>
                    <a:pt x="14127" y="5091"/>
                  </a:cubicBezTo>
                  <a:cubicBezTo>
                    <a:pt x="13974" y="4693"/>
                    <a:pt x="13807" y="4305"/>
                    <a:pt x="13627" y="3939"/>
                  </a:cubicBezTo>
                  <a:cubicBezTo>
                    <a:pt x="12608" y="1824"/>
                    <a:pt x="11024" y="673"/>
                    <a:pt x="9326" y="223"/>
                  </a:cubicBezTo>
                  <a:lnTo>
                    <a:pt x="9322" y="224"/>
                  </a:lnTo>
                  <a:cubicBezTo>
                    <a:pt x="8750" y="71"/>
                    <a:pt x="8165" y="0"/>
                    <a:pt x="7583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3" name="Google Shape;6328;p63">
              <a:extLst>
                <a:ext uri="{FF2B5EF4-FFF2-40B4-BE49-F238E27FC236}">
                  <a16:creationId xmlns:a16="http://schemas.microsoft.com/office/drawing/2014/main" id="{1A420539-BC5F-4470-8CA7-C9756C415146}"/>
                </a:ext>
              </a:extLst>
            </p:cNvPr>
            <p:cNvSpPr/>
            <p:nvPr/>
          </p:nvSpPr>
          <p:spPr>
            <a:xfrm>
              <a:off x="3246050" y="5199300"/>
              <a:ext cx="83900" cy="40925"/>
            </a:xfrm>
            <a:custGeom>
              <a:avLst/>
              <a:gdLst/>
              <a:ahLst/>
              <a:cxnLst/>
              <a:rect l="l" t="t" r="r" b="b"/>
              <a:pathLst>
                <a:path w="3356" h="1637" extrusionOk="0">
                  <a:moveTo>
                    <a:pt x="3276" y="0"/>
                  </a:moveTo>
                  <a:cubicBezTo>
                    <a:pt x="3268" y="0"/>
                    <a:pt x="3259" y="2"/>
                    <a:pt x="3251" y="5"/>
                  </a:cubicBezTo>
                  <a:cubicBezTo>
                    <a:pt x="2140" y="357"/>
                    <a:pt x="1068" y="607"/>
                    <a:pt x="70" y="742"/>
                  </a:cubicBezTo>
                  <a:cubicBezTo>
                    <a:pt x="63" y="743"/>
                    <a:pt x="56" y="744"/>
                    <a:pt x="51" y="747"/>
                  </a:cubicBezTo>
                  <a:cubicBezTo>
                    <a:pt x="33" y="754"/>
                    <a:pt x="19" y="769"/>
                    <a:pt x="11" y="787"/>
                  </a:cubicBezTo>
                  <a:cubicBezTo>
                    <a:pt x="0" y="812"/>
                    <a:pt x="5" y="841"/>
                    <a:pt x="20" y="862"/>
                  </a:cubicBezTo>
                  <a:cubicBezTo>
                    <a:pt x="214" y="1125"/>
                    <a:pt x="689" y="1636"/>
                    <a:pt x="1473" y="1636"/>
                  </a:cubicBezTo>
                  <a:cubicBezTo>
                    <a:pt x="1681" y="1636"/>
                    <a:pt x="1912" y="1600"/>
                    <a:pt x="2165" y="1513"/>
                  </a:cubicBezTo>
                  <a:cubicBezTo>
                    <a:pt x="2210" y="1497"/>
                    <a:pt x="2255" y="1480"/>
                    <a:pt x="2298" y="1462"/>
                  </a:cubicBezTo>
                  <a:cubicBezTo>
                    <a:pt x="3019" y="1148"/>
                    <a:pt x="3266" y="471"/>
                    <a:pt x="3350" y="94"/>
                  </a:cubicBezTo>
                  <a:cubicBezTo>
                    <a:pt x="3356" y="68"/>
                    <a:pt x="3348" y="40"/>
                    <a:pt x="3326" y="20"/>
                  </a:cubicBezTo>
                  <a:cubicBezTo>
                    <a:pt x="3313" y="7"/>
                    <a:pt x="3295" y="0"/>
                    <a:pt x="3276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4" name="Google Shape;6329;p63">
              <a:extLst>
                <a:ext uri="{FF2B5EF4-FFF2-40B4-BE49-F238E27FC236}">
                  <a16:creationId xmlns:a16="http://schemas.microsoft.com/office/drawing/2014/main" id="{8497A57C-A9C0-423F-B902-7C432F21D213}"/>
                </a:ext>
              </a:extLst>
            </p:cNvPr>
            <p:cNvSpPr/>
            <p:nvPr/>
          </p:nvSpPr>
          <p:spPr>
            <a:xfrm>
              <a:off x="3107775" y="4573575"/>
              <a:ext cx="68200" cy="54000"/>
            </a:xfrm>
            <a:custGeom>
              <a:avLst/>
              <a:gdLst/>
              <a:ahLst/>
              <a:cxnLst/>
              <a:rect l="l" t="t" r="r" b="b"/>
              <a:pathLst>
                <a:path w="2728" h="2160" extrusionOk="0">
                  <a:moveTo>
                    <a:pt x="1264" y="1104"/>
                  </a:moveTo>
                  <a:lnTo>
                    <a:pt x="1292" y="1124"/>
                  </a:lnTo>
                  <a:lnTo>
                    <a:pt x="1278" y="1222"/>
                  </a:lnTo>
                  <a:lnTo>
                    <a:pt x="1240" y="1218"/>
                  </a:lnTo>
                  <a:lnTo>
                    <a:pt x="1254" y="1119"/>
                  </a:lnTo>
                  <a:cubicBezTo>
                    <a:pt x="1255" y="1109"/>
                    <a:pt x="1261" y="1105"/>
                    <a:pt x="1264" y="1104"/>
                  </a:cubicBezTo>
                  <a:close/>
                  <a:moveTo>
                    <a:pt x="1541" y="0"/>
                  </a:moveTo>
                  <a:cubicBezTo>
                    <a:pt x="1346" y="0"/>
                    <a:pt x="1134" y="49"/>
                    <a:pt x="907" y="147"/>
                  </a:cubicBezTo>
                  <a:cubicBezTo>
                    <a:pt x="483" y="332"/>
                    <a:pt x="221" y="592"/>
                    <a:pt x="129" y="925"/>
                  </a:cubicBezTo>
                  <a:cubicBezTo>
                    <a:pt x="0" y="1381"/>
                    <a:pt x="218" y="1869"/>
                    <a:pt x="357" y="2120"/>
                  </a:cubicBezTo>
                  <a:cubicBezTo>
                    <a:pt x="368" y="2139"/>
                    <a:pt x="385" y="2152"/>
                    <a:pt x="404" y="2157"/>
                  </a:cubicBezTo>
                  <a:cubicBezTo>
                    <a:pt x="411" y="2159"/>
                    <a:pt x="418" y="2159"/>
                    <a:pt x="424" y="2159"/>
                  </a:cubicBezTo>
                  <a:cubicBezTo>
                    <a:pt x="435" y="2159"/>
                    <a:pt x="445" y="2157"/>
                    <a:pt x="454" y="2153"/>
                  </a:cubicBezTo>
                  <a:cubicBezTo>
                    <a:pt x="459" y="2152"/>
                    <a:pt x="461" y="2150"/>
                    <a:pt x="465" y="2148"/>
                  </a:cubicBezTo>
                  <a:cubicBezTo>
                    <a:pt x="522" y="2113"/>
                    <a:pt x="581" y="2078"/>
                    <a:pt x="640" y="2045"/>
                  </a:cubicBezTo>
                  <a:lnTo>
                    <a:pt x="713" y="2001"/>
                  </a:lnTo>
                  <a:cubicBezTo>
                    <a:pt x="747" y="1982"/>
                    <a:pt x="760" y="1940"/>
                    <a:pt x="744" y="1905"/>
                  </a:cubicBezTo>
                  <a:cubicBezTo>
                    <a:pt x="613" y="1612"/>
                    <a:pt x="595" y="1276"/>
                    <a:pt x="691" y="984"/>
                  </a:cubicBezTo>
                  <a:lnTo>
                    <a:pt x="691" y="984"/>
                  </a:lnTo>
                  <a:lnTo>
                    <a:pt x="728" y="995"/>
                  </a:lnTo>
                  <a:cubicBezTo>
                    <a:pt x="637" y="1271"/>
                    <a:pt x="652" y="1590"/>
                    <a:pt x="769" y="1869"/>
                  </a:cubicBezTo>
                  <a:cubicBezTo>
                    <a:pt x="778" y="1889"/>
                    <a:pt x="795" y="1905"/>
                    <a:pt x="815" y="1911"/>
                  </a:cubicBezTo>
                  <a:cubicBezTo>
                    <a:pt x="823" y="1914"/>
                    <a:pt x="831" y="1916"/>
                    <a:pt x="839" y="1916"/>
                  </a:cubicBezTo>
                  <a:cubicBezTo>
                    <a:pt x="850" y="1916"/>
                    <a:pt x="860" y="1913"/>
                    <a:pt x="870" y="1909"/>
                  </a:cubicBezTo>
                  <a:cubicBezTo>
                    <a:pt x="873" y="1908"/>
                    <a:pt x="874" y="1908"/>
                    <a:pt x="877" y="1906"/>
                  </a:cubicBezTo>
                  <a:cubicBezTo>
                    <a:pt x="1114" y="1777"/>
                    <a:pt x="1327" y="1670"/>
                    <a:pt x="1529" y="1582"/>
                  </a:cubicBezTo>
                  <a:cubicBezTo>
                    <a:pt x="1888" y="1427"/>
                    <a:pt x="2271" y="1295"/>
                    <a:pt x="2669" y="1190"/>
                  </a:cubicBezTo>
                  <a:cubicBezTo>
                    <a:pt x="2673" y="1189"/>
                    <a:pt x="2677" y="1188"/>
                    <a:pt x="2679" y="1187"/>
                  </a:cubicBezTo>
                  <a:cubicBezTo>
                    <a:pt x="2695" y="1180"/>
                    <a:pt x="2709" y="1168"/>
                    <a:pt x="2716" y="1154"/>
                  </a:cubicBezTo>
                  <a:cubicBezTo>
                    <a:pt x="2727" y="1135"/>
                    <a:pt x="2728" y="1114"/>
                    <a:pt x="2722" y="1094"/>
                  </a:cubicBezTo>
                  <a:cubicBezTo>
                    <a:pt x="2636" y="820"/>
                    <a:pt x="2426" y="329"/>
                    <a:pt x="2005" y="110"/>
                  </a:cubicBezTo>
                  <a:cubicBezTo>
                    <a:pt x="1864" y="37"/>
                    <a:pt x="1709" y="0"/>
                    <a:pt x="1541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5" name="Google Shape;6330;p63">
              <a:extLst>
                <a:ext uri="{FF2B5EF4-FFF2-40B4-BE49-F238E27FC236}">
                  <a16:creationId xmlns:a16="http://schemas.microsoft.com/office/drawing/2014/main" id="{E2AD3E56-B04F-4351-B776-A6952798DA9B}"/>
                </a:ext>
              </a:extLst>
            </p:cNvPr>
            <p:cNvSpPr/>
            <p:nvPr/>
          </p:nvSpPr>
          <p:spPr>
            <a:xfrm>
              <a:off x="3127650" y="5186675"/>
              <a:ext cx="76850" cy="28550"/>
            </a:xfrm>
            <a:custGeom>
              <a:avLst/>
              <a:gdLst/>
              <a:ahLst/>
              <a:cxnLst/>
              <a:rect l="l" t="t" r="r" b="b"/>
              <a:pathLst>
                <a:path w="3074" h="1142" extrusionOk="0">
                  <a:moveTo>
                    <a:pt x="250" y="0"/>
                  </a:moveTo>
                  <a:cubicBezTo>
                    <a:pt x="246" y="0"/>
                    <a:pt x="243" y="1"/>
                    <a:pt x="240" y="1"/>
                  </a:cubicBezTo>
                  <a:cubicBezTo>
                    <a:pt x="218" y="6"/>
                    <a:pt x="192" y="14"/>
                    <a:pt x="164" y="25"/>
                  </a:cubicBezTo>
                  <a:cubicBezTo>
                    <a:pt x="122" y="44"/>
                    <a:pt x="89" y="71"/>
                    <a:pt x="63" y="98"/>
                  </a:cubicBezTo>
                  <a:cubicBezTo>
                    <a:pt x="20" y="151"/>
                    <a:pt x="1" y="222"/>
                    <a:pt x="10" y="310"/>
                  </a:cubicBezTo>
                  <a:cubicBezTo>
                    <a:pt x="31" y="578"/>
                    <a:pt x="556" y="777"/>
                    <a:pt x="750" y="830"/>
                  </a:cubicBezTo>
                  <a:cubicBezTo>
                    <a:pt x="816" y="856"/>
                    <a:pt x="1596" y="1140"/>
                    <a:pt x="3073" y="1142"/>
                  </a:cubicBezTo>
                  <a:cubicBezTo>
                    <a:pt x="2920" y="760"/>
                    <a:pt x="2967" y="486"/>
                    <a:pt x="3046" y="315"/>
                  </a:cubicBezTo>
                  <a:lnTo>
                    <a:pt x="3046" y="315"/>
                  </a:lnTo>
                  <a:cubicBezTo>
                    <a:pt x="2889" y="321"/>
                    <a:pt x="2738" y="324"/>
                    <a:pt x="2593" y="324"/>
                  </a:cubicBezTo>
                  <a:cubicBezTo>
                    <a:pt x="1210" y="324"/>
                    <a:pt x="443" y="66"/>
                    <a:pt x="284" y="7"/>
                  </a:cubicBezTo>
                  <a:cubicBezTo>
                    <a:pt x="272" y="3"/>
                    <a:pt x="260" y="0"/>
                    <a:pt x="25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6" name="Google Shape;6331;p63">
              <a:extLst>
                <a:ext uri="{FF2B5EF4-FFF2-40B4-BE49-F238E27FC236}">
                  <a16:creationId xmlns:a16="http://schemas.microsoft.com/office/drawing/2014/main" id="{6EE6241B-027A-4F1E-ADC1-99B42E7A0AEE}"/>
                </a:ext>
              </a:extLst>
            </p:cNvPr>
            <p:cNvSpPr/>
            <p:nvPr/>
          </p:nvSpPr>
          <p:spPr>
            <a:xfrm>
              <a:off x="3034150" y="4707100"/>
              <a:ext cx="184400" cy="483850"/>
            </a:xfrm>
            <a:custGeom>
              <a:avLst/>
              <a:gdLst/>
              <a:ahLst/>
              <a:cxnLst/>
              <a:rect l="l" t="t" r="r" b="b"/>
              <a:pathLst>
                <a:path w="7376" h="19354" extrusionOk="0">
                  <a:moveTo>
                    <a:pt x="820" y="1"/>
                  </a:moveTo>
                  <a:lnTo>
                    <a:pt x="820" y="1"/>
                  </a:lnTo>
                  <a:cubicBezTo>
                    <a:pt x="140" y="1487"/>
                    <a:pt x="0" y="3297"/>
                    <a:pt x="782" y="5314"/>
                  </a:cubicBezTo>
                  <a:cubicBezTo>
                    <a:pt x="928" y="5691"/>
                    <a:pt x="1097" y="6078"/>
                    <a:pt x="1285" y="6466"/>
                  </a:cubicBezTo>
                  <a:cubicBezTo>
                    <a:pt x="4954" y="14102"/>
                    <a:pt x="4325" y="18196"/>
                    <a:pt x="4160" y="18939"/>
                  </a:cubicBezTo>
                  <a:cubicBezTo>
                    <a:pt x="4152" y="18977"/>
                    <a:pt x="4174" y="19018"/>
                    <a:pt x="4212" y="19029"/>
                  </a:cubicBezTo>
                  <a:cubicBezTo>
                    <a:pt x="4545" y="19133"/>
                    <a:pt x="5260" y="19296"/>
                    <a:pt x="6362" y="19296"/>
                  </a:cubicBezTo>
                  <a:cubicBezTo>
                    <a:pt x="6543" y="19296"/>
                    <a:pt x="6735" y="19291"/>
                    <a:pt x="6937" y="19281"/>
                  </a:cubicBezTo>
                  <a:lnTo>
                    <a:pt x="6939" y="19276"/>
                  </a:lnTo>
                  <a:lnTo>
                    <a:pt x="6953" y="19279"/>
                  </a:lnTo>
                  <a:lnTo>
                    <a:pt x="7375" y="19354"/>
                  </a:lnTo>
                  <a:cubicBezTo>
                    <a:pt x="7372" y="19317"/>
                    <a:pt x="7366" y="19284"/>
                    <a:pt x="7361" y="19252"/>
                  </a:cubicBezTo>
                  <a:cubicBezTo>
                    <a:pt x="6455" y="12117"/>
                    <a:pt x="4063" y="8761"/>
                    <a:pt x="1977" y="5240"/>
                  </a:cubicBezTo>
                  <a:cubicBezTo>
                    <a:pt x="863" y="3366"/>
                    <a:pt x="715" y="1418"/>
                    <a:pt x="82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7" name="Google Shape;6332;p63">
              <a:extLst>
                <a:ext uri="{FF2B5EF4-FFF2-40B4-BE49-F238E27FC236}">
                  <a16:creationId xmlns:a16="http://schemas.microsoft.com/office/drawing/2014/main" id="{5711C596-F367-4E95-B95A-8F68F39621E8}"/>
                </a:ext>
              </a:extLst>
            </p:cNvPr>
            <p:cNvSpPr/>
            <p:nvPr/>
          </p:nvSpPr>
          <p:spPr>
            <a:xfrm>
              <a:off x="3267250" y="4607575"/>
              <a:ext cx="300000" cy="454675"/>
            </a:xfrm>
            <a:custGeom>
              <a:avLst/>
              <a:gdLst/>
              <a:ahLst/>
              <a:cxnLst/>
              <a:rect l="l" t="t" r="r" b="b"/>
              <a:pathLst>
                <a:path w="12000" h="18187" extrusionOk="0">
                  <a:moveTo>
                    <a:pt x="0" y="1"/>
                  </a:moveTo>
                  <a:lnTo>
                    <a:pt x="0" y="1"/>
                  </a:lnTo>
                  <a:cubicBezTo>
                    <a:pt x="1146" y="873"/>
                    <a:pt x="2620" y="2364"/>
                    <a:pt x="3275" y="4607"/>
                  </a:cubicBezTo>
                  <a:cubicBezTo>
                    <a:pt x="4426" y="8546"/>
                    <a:pt x="5247" y="12595"/>
                    <a:pt x="9875" y="18149"/>
                  </a:cubicBezTo>
                  <a:cubicBezTo>
                    <a:pt x="9884" y="18162"/>
                    <a:pt x="9895" y="18174"/>
                    <a:pt x="9904" y="18186"/>
                  </a:cubicBezTo>
                  <a:lnTo>
                    <a:pt x="10002" y="18033"/>
                  </a:lnTo>
                  <a:lnTo>
                    <a:pt x="10006" y="18031"/>
                  </a:lnTo>
                  <a:lnTo>
                    <a:pt x="10142" y="17818"/>
                  </a:lnTo>
                  <a:cubicBezTo>
                    <a:pt x="10142" y="17818"/>
                    <a:pt x="10155" y="17816"/>
                    <a:pt x="10179" y="17816"/>
                  </a:cubicBezTo>
                  <a:cubicBezTo>
                    <a:pt x="10194" y="17816"/>
                    <a:pt x="10212" y="17817"/>
                    <a:pt x="10234" y="17819"/>
                  </a:cubicBezTo>
                  <a:cubicBezTo>
                    <a:pt x="11310" y="16791"/>
                    <a:pt x="11802" y="15962"/>
                    <a:pt x="11983" y="15586"/>
                  </a:cubicBezTo>
                  <a:cubicBezTo>
                    <a:pt x="12000" y="15549"/>
                    <a:pt x="11985" y="15506"/>
                    <a:pt x="11953" y="15485"/>
                  </a:cubicBezTo>
                  <a:cubicBezTo>
                    <a:pt x="11298" y="15097"/>
                    <a:pt x="7877" y="12764"/>
                    <a:pt x="4802" y="4870"/>
                  </a:cubicBezTo>
                  <a:cubicBezTo>
                    <a:pt x="4648" y="4471"/>
                    <a:pt x="4480" y="4083"/>
                    <a:pt x="4301" y="3717"/>
                  </a:cubicBezTo>
                  <a:cubicBezTo>
                    <a:pt x="3282" y="1602"/>
                    <a:pt x="1699" y="45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8" name="Google Shape;6333;p63">
              <a:extLst>
                <a:ext uri="{FF2B5EF4-FFF2-40B4-BE49-F238E27FC236}">
                  <a16:creationId xmlns:a16="http://schemas.microsoft.com/office/drawing/2014/main" id="{5DCA39E7-A0F9-447F-8238-BD9224653220}"/>
                </a:ext>
              </a:extLst>
            </p:cNvPr>
            <p:cNvSpPr/>
            <p:nvPr/>
          </p:nvSpPr>
          <p:spPr>
            <a:xfrm>
              <a:off x="3529025" y="4992075"/>
              <a:ext cx="58050" cy="78100"/>
            </a:xfrm>
            <a:custGeom>
              <a:avLst/>
              <a:gdLst/>
              <a:ahLst/>
              <a:cxnLst/>
              <a:rect l="l" t="t" r="r" b="b"/>
              <a:pathLst>
                <a:path w="2322" h="3124" extrusionOk="0">
                  <a:moveTo>
                    <a:pt x="2087" y="0"/>
                  </a:moveTo>
                  <a:cubicBezTo>
                    <a:pt x="2049" y="0"/>
                    <a:pt x="2007" y="12"/>
                    <a:pt x="1963" y="31"/>
                  </a:cubicBezTo>
                  <a:cubicBezTo>
                    <a:pt x="1879" y="67"/>
                    <a:pt x="1807" y="124"/>
                    <a:pt x="1759" y="173"/>
                  </a:cubicBezTo>
                  <a:cubicBezTo>
                    <a:pt x="1681" y="351"/>
                    <a:pt x="1262" y="1277"/>
                    <a:pt x="1" y="2502"/>
                  </a:cubicBezTo>
                  <a:cubicBezTo>
                    <a:pt x="180" y="2581"/>
                    <a:pt x="396" y="2753"/>
                    <a:pt x="556" y="3124"/>
                  </a:cubicBezTo>
                  <a:cubicBezTo>
                    <a:pt x="1695" y="1948"/>
                    <a:pt x="2022" y="1116"/>
                    <a:pt x="2029" y="1103"/>
                  </a:cubicBezTo>
                  <a:cubicBezTo>
                    <a:pt x="2172" y="754"/>
                    <a:pt x="2322" y="198"/>
                    <a:pt x="2198" y="58"/>
                  </a:cubicBezTo>
                  <a:cubicBezTo>
                    <a:pt x="2167" y="21"/>
                    <a:pt x="2134" y="4"/>
                    <a:pt x="2092" y="0"/>
                  </a:cubicBezTo>
                  <a:cubicBezTo>
                    <a:pt x="2090" y="0"/>
                    <a:pt x="2088" y="0"/>
                    <a:pt x="2087" y="0"/>
                  </a:cubicBezTo>
                  <a:close/>
                </a:path>
              </a:pathLst>
            </a:custGeom>
            <a:solidFill>
              <a:srgbClr val="FFF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9" name="Google Shape;6334;p63">
              <a:extLst>
                <a:ext uri="{FF2B5EF4-FFF2-40B4-BE49-F238E27FC236}">
                  <a16:creationId xmlns:a16="http://schemas.microsoft.com/office/drawing/2014/main" id="{13D6E7CD-39E0-4C60-9FA3-81DF8E514B72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0" name="Google Shape;6335;p63">
              <a:extLst>
                <a:ext uri="{FF2B5EF4-FFF2-40B4-BE49-F238E27FC236}">
                  <a16:creationId xmlns:a16="http://schemas.microsoft.com/office/drawing/2014/main" id="{1760FE21-BDFB-4EA9-9854-5DCE6AD0DEEF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1" name="Google Shape;6336;p63">
              <a:extLst>
                <a:ext uri="{FF2B5EF4-FFF2-40B4-BE49-F238E27FC236}">
                  <a16:creationId xmlns:a16="http://schemas.microsoft.com/office/drawing/2014/main" id="{B3C47608-7566-41BF-9BD9-37DC1D2048F1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2" name="Google Shape;6337;p63">
              <a:extLst>
                <a:ext uri="{FF2B5EF4-FFF2-40B4-BE49-F238E27FC236}">
                  <a16:creationId xmlns:a16="http://schemas.microsoft.com/office/drawing/2014/main" id="{6C112D50-A191-451B-A9F7-E71F5C26C30E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3" name="Google Shape;6338;p63">
              <a:extLst>
                <a:ext uri="{FF2B5EF4-FFF2-40B4-BE49-F238E27FC236}">
                  <a16:creationId xmlns:a16="http://schemas.microsoft.com/office/drawing/2014/main" id="{11446ED3-081D-4C8A-A088-A817A6695E12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4" name="Google Shape;6339;p63">
              <a:extLst>
                <a:ext uri="{FF2B5EF4-FFF2-40B4-BE49-F238E27FC236}">
                  <a16:creationId xmlns:a16="http://schemas.microsoft.com/office/drawing/2014/main" id="{BC03D7EB-1AF0-41C5-9F55-98F553BDFEFD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5" name="Google Shape;6340;p63">
              <a:extLst>
                <a:ext uri="{FF2B5EF4-FFF2-40B4-BE49-F238E27FC236}">
                  <a16:creationId xmlns:a16="http://schemas.microsoft.com/office/drawing/2014/main" id="{85EB3F9C-2004-4E43-BD15-5E0C79732D30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6" name="Google Shape;6341;p63">
              <a:extLst>
                <a:ext uri="{FF2B5EF4-FFF2-40B4-BE49-F238E27FC236}">
                  <a16:creationId xmlns:a16="http://schemas.microsoft.com/office/drawing/2014/main" id="{31FF31EB-DE01-4525-980A-2E833482109E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7" name="Google Shape;6342;p63">
              <a:extLst>
                <a:ext uri="{FF2B5EF4-FFF2-40B4-BE49-F238E27FC236}">
                  <a16:creationId xmlns:a16="http://schemas.microsoft.com/office/drawing/2014/main" id="{058EEDD1-614F-4810-A033-D3497444B56F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8" name="Google Shape;6343;p63">
              <a:extLst>
                <a:ext uri="{FF2B5EF4-FFF2-40B4-BE49-F238E27FC236}">
                  <a16:creationId xmlns:a16="http://schemas.microsoft.com/office/drawing/2014/main" id="{14091016-7C49-4E93-948F-7F82F06D9B7D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9" name="Google Shape;6344;p63">
              <a:extLst>
                <a:ext uri="{FF2B5EF4-FFF2-40B4-BE49-F238E27FC236}">
                  <a16:creationId xmlns:a16="http://schemas.microsoft.com/office/drawing/2014/main" id="{A73838C1-7FCC-4A00-8E01-23EE86CAAAE8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0" name="Google Shape;6345;p63">
              <a:extLst>
                <a:ext uri="{FF2B5EF4-FFF2-40B4-BE49-F238E27FC236}">
                  <a16:creationId xmlns:a16="http://schemas.microsoft.com/office/drawing/2014/main" id="{8F9A8D27-CDD3-4D53-9D5E-A970057E4641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1" name="Google Shape;6346;p63">
              <a:extLst>
                <a:ext uri="{FF2B5EF4-FFF2-40B4-BE49-F238E27FC236}">
                  <a16:creationId xmlns:a16="http://schemas.microsoft.com/office/drawing/2014/main" id="{C7A1080D-A6A5-485D-9F0B-7A79B153427B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2" name="Google Shape;6347;p63">
              <a:extLst>
                <a:ext uri="{FF2B5EF4-FFF2-40B4-BE49-F238E27FC236}">
                  <a16:creationId xmlns:a16="http://schemas.microsoft.com/office/drawing/2014/main" id="{0A0128AF-2766-4610-8481-997B7EED01CE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3" name="Google Shape;6348;p63">
              <a:extLst>
                <a:ext uri="{FF2B5EF4-FFF2-40B4-BE49-F238E27FC236}">
                  <a16:creationId xmlns:a16="http://schemas.microsoft.com/office/drawing/2014/main" id="{F861021D-E2ED-41AD-8349-52EAD56266D7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4" name="Google Shape;6349;p63">
              <a:extLst>
                <a:ext uri="{FF2B5EF4-FFF2-40B4-BE49-F238E27FC236}">
                  <a16:creationId xmlns:a16="http://schemas.microsoft.com/office/drawing/2014/main" id="{1CC97A6F-8181-4CEA-ABC0-3155128FDB2B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5" name="Google Shape;6350;p63">
              <a:extLst>
                <a:ext uri="{FF2B5EF4-FFF2-40B4-BE49-F238E27FC236}">
                  <a16:creationId xmlns:a16="http://schemas.microsoft.com/office/drawing/2014/main" id="{7FB27A15-DE6F-490B-B367-A1202843D7F2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6" name="Google Shape;6351;p63">
              <a:extLst>
                <a:ext uri="{FF2B5EF4-FFF2-40B4-BE49-F238E27FC236}">
                  <a16:creationId xmlns:a16="http://schemas.microsoft.com/office/drawing/2014/main" id="{87448DE4-B141-4E04-9885-FEAA7A933538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7" name="Google Shape;6352;p63">
              <a:extLst>
                <a:ext uri="{FF2B5EF4-FFF2-40B4-BE49-F238E27FC236}">
                  <a16:creationId xmlns:a16="http://schemas.microsoft.com/office/drawing/2014/main" id="{DE6606E0-37C4-47F4-AF92-95B38A17C81E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8" name="Google Shape;6353;p63">
              <a:extLst>
                <a:ext uri="{FF2B5EF4-FFF2-40B4-BE49-F238E27FC236}">
                  <a16:creationId xmlns:a16="http://schemas.microsoft.com/office/drawing/2014/main" id="{A88468BC-8B9D-41A4-AF04-69560990A86F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9" name="Google Shape;6354;p63">
              <a:extLst>
                <a:ext uri="{FF2B5EF4-FFF2-40B4-BE49-F238E27FC236}">
                  <a16:creationId xmlns:a16="http://schemas.microsoft.com/office/drawing/2014/main" id="{3F2712CD-1700-4ADA-8544-C284C004FF33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0" name="Google Shape;6355;p63">
              <a:extLst>
                <a:ext uri="{FF2B5EF4-FFF2-40B4-BE49-F238E27FC236}">
                  <a16:creationId xmlns:a16="http://schemas.microsoft.com/office/drawing/2014/main" id="{0C31636D-0904-48E5-9738-A64732337326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1" name="Google Shape;6356;p63">
              <a:extLst>
                <a:ext uri="{FF2B5EF4-FFF2-40B4-BE49-F238E27FC236}">
                  <a16:creationId xmlns:a16="http://schemas.microsoft.com/office/drawing/2014/main" id="{4E8DF84E-FED0-4E08-A28C-B2B489643FB9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2" name="Google Shape;6357;p63">
              <a:extLst>
                <a:ext uri="{FF2B5EF4-FFF2-40B4-BE49-F238E27FC236}">
                  <a16:creationId xmlns:a16="http://schemas.microsoft.com/office/drawing/2014/main" id="{17BFC26B-C18F-492E-85F8-D91B0539200B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3" name="Google Shape;6358;p63">
              <a:extLst>
                <a:ext uri="{FF2B5EF4-FFF2-40B4-BE49-F238E27FC236}">
                  <a16:creationId xmlns:a16="http://schemas.microsoft.com/office/drawing/2014/main" id="{EACE482B-FA46-4898-9F5E-84946E68C1DF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4" name="Google Shape;6359;p63">
              <a:extLst>
                <a:ext uri="{FF2B5EF4-FFF2-40B4-BE49-F238E27FC236}">
                  <a16:creationId xmlns:a16="http://schemas.microsoft.com/office/drawing/2014/main" id="{A1F81855-7E24-4B80-A5E4-DDBCE8E641EC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9482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9">
            <a:extLst>
              <a:ext uri="{FF2B5EF4-FFF2-40B4-BE49-F238E27FC236}">
                <a16:creationId xmlns:a16="http://schemas.microsoft.com/office/drawing/2014/main" id="{F8630C00-F892-4B46-85C9-AC48B3101E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0" t="30013" r="16929" b="52660"/>
          <a:stretch/>
        </p:blipFill>
        <p:spPr>
          <a:xfrm>
            <a:off x="4307482" y="978382"/>
            <a:ext cx="1979668" cy="1364470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E0FD0C59-87D8-4B39-9176-1EA7273B1F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881253" y="2644504"/>
            <a:ext cx="7151283" cy="500724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6DED40E7-3B78-4DBA-808D-83C6DA852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710784" y="4484923"/>
            <a:ext cx="1956848" cy="425629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76CFC1AE-DF35-4C5B-B268-8526ADE92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12992" y="3613880"/>
            <a:ext cx="1956848" cy="425629"/>
          </a:xfrm>
          <a:prstGeom prst="rect">
            <a:avLst/>
          </a:prstGeom>
        </p:spPr>
      </p:pic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3B6AEDD9-DCA7-44CA-9638-706EB2E50D2F}"/>
              </a:ext>
            </a:extLst>
          </p:cNvPr>
          <p:cNvSpPr/>
          <p:nvPr/>
        </p:nvSpPr>
        <p:spPr>
          <a:xfrm rot="10800000">
            <a:off x="6664411" y="1249722"/>
            <a:ext cx="3840480" cy="56388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4192350" y="1252488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716814" y="1254663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العمليات على الدوال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ADC8FCD-25BF-49C6-A9A6-0BF4E488409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78318" t="29801" r="6515" b="61373"/>
          <a:stretch/>
        </p:blipFill>
        <p:spPr>
          <a:xfrm>
            <a:off x="7710784" y="3549695"/>
            <a:ext cx="1818860" cy="553998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5630E938-1CFA-405E-A17F-C5BC325D6FC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293" t="19028" r="5748" b="71989"/>
          <a:stretch/>
        </p:blipFill>
        <p:spPr>
          <a:xfrm>
            <a:off x="2881253" y="2779561"/>
            <a:ext cx="7151284" cy="36566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2156C297-96C6-4990-9D83-E6211C18EC4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4126" t="29574" r="51188" b="61373"/>
          <a:stretch/>
        </p:blipFill>
        <p:spPr>
          <a:xfrm>
            <a:off x="7768455" y="4445531"/>
            <a:ext cx="1761189" cy="568289"/>
          </a:xfrm>
          <a:prstGeom prst="rect">
            <a:avLst/>
          </a:prstGeom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E80F850E-A99D-4681-8BCB-61D1F67C31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710784" y="5252390"/>
            <a:ext cx="1956848" cy="425629"/>
          </a:xfrm>
          <a:prstGeom prst="rect">
            <a:avLst/>
          </a:prstGeom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F8D34BE8-B05C-42E9-AE0B-7D7380FB1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710784" y="6096651"/>
            <a:ext cx="1956848" cy="42562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25568975-671D-4183-A647-1B6F5FE700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877" t="82598" r="51188" b="3130"/>
          <a:stretch/>
        </p:blipFill>
        <p:spPr>
          <a:xfrm>
            <a:off x="8082518" y="5779828"/>
            <a:ext cx="1431235" cy="89580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589F3627-6066-4A04-B29C-C95C71F63B9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78732" t="86102" r="6846" b="4397"/>
          <a:stretch/>
        </p:blipFill>
        <p:spPr>
          <a:xfrm>
            <a:off x="7784344" y="5220615"/>
            <a:ext cx="1729409" cy="59634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BAB0EAC4-E458-4A5B-BA66-0081C255B0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9" t="53293" b="15673"/>
          <a:stretch/>
        </p:blipFill>
        <p:spPr>
          <a:xfrm>
            <a:off x="440407" y="4729676"/>
            <a:ext cx="2422627" cy="21283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0833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0E5B21D8-4F5D-4D5C-AA80-1FD51AA884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578494" y="360388"/>
            <a:ext cx="3474184" cy="158962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2CA9C18-197B-4E46-92D2-01D175C746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6917634" y="1950016"/>
            <a:ext cx="4773033" cy="498749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4" name="دمعة 3">
            <a:extLst>
              <a:ext uri="{FF2B5EF4-FFF2-40B4-BE49-F238E27FC236}">
                <a16:creationId xmlns:a16="http://schemas.microsoft.com/office/drawing/2014/main" id="{1D6B414A-ED6C-4F5E-AFBB-292187976088}"/>
              </a:ext>
            </a:extLst>
          </p:cNvPr>
          <p:cNvSpPr/>
          <p:nvPr/>
        </p:nvSpPr>
        <p:spPr>
          <a:xfrm>
            <a:off x="10184115" y="2362025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F71FCBE-9E95-4C65-904E-7BA12199B511}"/>
              </a:ext>
            </a:extLst>
          </p:cNvPr>
          <p:cNvSpPr txBox="1"/>
          <p:nvPr/>
        </p:nvSpPr>
        <p:spPr>
          <a:xfrm>
            <a:off x="9998463" y="2380637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a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95D1419-AE88-4876-992E-37E49BD698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1980691" y="1950015"/>
            <a:ext cx="4637862" cy="4987497"/>
          </a:xfrm>
          <a:prstGeom prst="rect">
            <a:avLst/>
          </a:prstGeom>
        </p:spPr>
      </p:pic>
      <p:sp>
        <p:nvSpPr>
          <p:cNvPr id="11" name="دمعة 10">
            <a:extLst>
              <a:ext uri="{FF2B5EF4-FFF2-40B4-BE49-F238E27FC236}">
                <a16:creationId xmlns:a16="http://schemas.microsoft.com/office/drawing/2014/main" id="{AD016C6B-02D3-4D6B-9717-D8F20D5C5EC0}"/>
              </a:ext>
            </a:extLst>
          </p:cNvPr>
          <p:cNvSpPr/>
          <p:nvPr/>
        </p:nvSpPr>
        <p:spPr>
          <a:xfrm>
            <a:off x="5083089" y="2375337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FF75D67-EAD3-4DF5-BF81-79856D92B898}"/>
              </a:ext>
            </a:extLst>
          </p:cNvPr>
          <p:cNvSpPr txBox="1"/>
          <p:nvPr/>
        </p:nvSpPr>
        <p:spPr>
          <a:xfrm>
            <a:off x="4897437" y="2393949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B48E6D30-0190-483F-A1EF-E20640D851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50213" y="4412974"/>
            <a:ext cx="2036705" cy="252453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20620CA-E9D3-4EA6-B4EE-6F962AF9B83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78318" t="29801" r="6515" b="61373"/>
          <a:stretch/>
        </p:blipFill>
        <p:spPr>
          <a:xfrm>
            <a:off x="8272429" y="2357566"/>
            <a:ext cx="1818860" cy="55399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2FF2F767-FA72-4613-8681-832BBB26F9C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4126" t="29574" r="51188" b="61373"/>
          <a:stretch/>
        </p:blipFill>
        <p:spPr>
          <a:xfrm>
            <a:off x="3229074" y="2375337"/>
            <a:ext cx="1761189" cy="56828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C3340674-6237-4AF1-A5CC-C10880B475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293" t="19028" r="5748" b="71989"/>
          <a:stretch/>
        </p:blipFill>
        <p:spPr>
          <a:xfrm>
            <a:off x="1625600" y="729784"/>
            <a:ext cx="6249664" cy="3195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7076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0E5B21D8-4F5D-4D5C-AA80-1FD51AA884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4" t="84638"/>
          <a:stretch/>
        </p:blipFill>
        <p:spPr>
          <a:xfrm flipH="1">
            <a:off x="6578494" y="360388"/>
            <a:ext cx="3474184" cy="158962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2CA9C18-197B-4E46-92D2-01D175C746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6917634" y="1950016"/>
            <a:ext cx="4773033" cy="498749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83B844D-BF03-49F1-AE64-7068B59A6F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4" name="دمعة 3">
            <a:extLst>
              <a:ext uri="{FF2B5EF4-FFF2-40B4-BE49-F238E27FC236}">
                <a16:creationId xmlns:a16="http://schemas.microsoft.com/office/drawing/2014/main" id="{1D6B414A-ED6C-4F5E-AFBB-292187976088}"/>
              </a:ext>
            </a:extLst>
          </p:cNvPr>
          <p:cNvSpPr/>
          <p:nvPr/>
        </p:nvSpPr>
        <p:spPr>
          <a:xfrm>
            <a:off x="10184115" y="2362025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F71FCBE-9E95-4C65-904E-7BA12199B511}"/>
              </a:ext>
            </a:extLst>
          </p:cNvPr>
          <p:cNvSpPr txBox="1"/>
          <p:nvPr/>
        </p:nvSpPr>
        <p:spPr>
          <a:xfrm>
            <a:off x="9998463" y="2380637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c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95D1419-AE88-4876-992E-37E49BD698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11907"/>
          <a:stretch/>
        </p:blipFill>
        <p:spPr>
          <a:xfrm flipH="1">
            <a:off x="1980691" y="1950015"/>
            <a:ext cx="4637862" cy="4987497"/>
          </a:xfrm>
          <a:prstGeom prst="rect">
            <a:avLst/>
          </a:prstGeom>
        </p:spPr>
      </p:pic>
      <p:sp>
        <p:nvSpPr>
          <p:cNvPr id="11" name="دمعة 10">
            <a:extLst>
              <a:ext uri="{FF2B5EF4-FFF2-40B4-BE49-F238E27FC236}">
                <a16:creationId xmlns:a16="http://schemas.microsoft.com/office/drawing/2014/main" id="{AD016C6B-02D3-4D6B-9717-D8F20D5C5EC0}"/>
              </a:ext>
            </a:extLst>
          </p:cNvPr>
          <p:cNvSpPr/>
          <p:nvPr/>
        </p:nvSpPr>
        <p:spPr>
          <a:xfrm>
            <a:off x="5083089" y="2375337"/>
            <a:ext cx="716458" cy="656455"/>
          </a:xfrm>
          <a:prstGeom prst="teardrop">
            <a:avLst/>
          </a:prstGeom>
          <a:solidFill>
            <a:schemeClr val="bg1"/>
          </a:solidFill>
          <a:ln w="76200" cap="flat" cmpd="tri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FF75D67-EAD3-4DF5-BF81-79856D92B898}"/>
              </a:ext>
            </a:extLst>
          </p:cNvPr>
          <p:cNvSpPr txBox="1"/>
          <p:nvPr/>
        </p:nvSpPr>
        <p:spPr>
          <a:xfrm>
            <a:off x="4897437" y="2393949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d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B48E6D30-0190-483F-A1EF-E20640D851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962" b="70000"/>
          <a:stretch/>
        </p:blipFill>
        <p:spPr>
          <a:xfrm>
            <a:off x="50213" y="4412974"/>
            <a:ext cx="2036705" cy="252453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5884D8D-B13A-4863-9FCA-25B7D80B5DB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877" t="82598" r="51188" b="3130"/>
          <a:stretch/>
        </p:blipFill>
        <p:spPr>
          <a:xfrm>
            <a:off x="3522751" y="2135990"/>
            <a:ext cx="1431235" cy="89580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C5C66CF-D882-4688-8AFA-492D66EAC3F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78732" t="86102" r="6846" b="4397"/>
          <a:stretch/>
        </p:blipFill>
        <p:spPr>
          <a:xfrm>
            <a:off x="8305165" y="2362025"/>
            <a:ext cx="1729409" cy="59634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F46DCEB4-220B-4EC6-B479-B986A4A99D6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293" t="19028" r="5748" b="71989"/>
          <a:stretch/>
        </p:blipFill>
        <p:spPr>
          <a:xfrm>
            <a:off x="1741714" y="721677"/>
            <a:ext cx="6133550" cy="3136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9156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1EF9DCC2-7174-4B2E-9FC4-9A2B7B646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37708" y="3185898"/>
            <a:ext cx="8537099" cy="500724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DC05C6E7-F677-4DEA-89A8-2EEC2DBD5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642590" y="4147189"/>
            <a:ext cx="3650497" cy="42562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0345E919-0988-4194-9F4E-685913359F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0" t="31167" r="29875" b="42330"/>
          <a:stretch/>
        </p:blipFill>
        <p:spPr>
          <a:xfrm>
            <a:off x="7327369" y="574313"/>
            <a:ext cx="2947438" cy="1808922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39486855-9EBF-4250-933E-E90568F75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26157" y="5136804"/>
            <a:ext cx="3795586" cy="42562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AFC58ED-B272-4CE1-964A-D5CB6EC323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E247266-12DF-4746-8EDA-55AF49CA6CDD}"/>
              </a:ext>
            </a:extLst>
          </p:cNvPr>
          <p:cNvSpPr txBox="1"/>
          <p:nvPr/>
        </p:nvSpPr>
        <p:spPr>
          <a:xfrm>
            <a:off x="6579450" y="1045731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B2A51D2-124F-4037-B91C-1CBB367C0F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9" t="38551" r="67962" b="35942"/>
          <a:stretch/>
        </p:blipFill>
        <p:spPr>
          <a:xfrm>
            <a:off x="123569" y="4878994"/>
            <a:ext cx="1874196" cy="214797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0956C95-6BB6-4C7A-ABED-F5A6093046A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534" t="67856" r="4945" b="6477"/>
          <a:stretch/>
        </p:blipFill>
        <p:spPr>
          <a:xfrm>
            <a:off x="5436704" y="4063028"/>
            <a:ext cx="3856383" cy="59395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0B99FCE-CA92-4A63-9E67-12B94498EC7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90" t="38930" r="4075" b="30907"/>
          <a:stretch/>
        </p:blipFill>
        <p:spPr>
          <a:xfrm>
            <a:off x="1737708" y="3029708"/>
            <a:ext cx="8350509" cy="59395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6A16711-4594-48A5-9E7D-E61B631A40B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56" t="68600" r="48152" b="6848"/>
          <a:stretch/>
        </p:blipFill>
        <p:spPr>
          <a:xfrm>
            <a:off x="5436704" y="4979568"/>
            <a:ext cx="4018247" cy="5828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8109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207</Words>
  <Application>Microsoft Office PowerPoint</Application>
  <PresentationFormat>شاشة عريضة</PresentationFormat>
  <Paragraphs>114</Paragraphs>
  <Slides>52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52</vt:i4>
      </vt:variant>
    </vt:vector>
  </HeadingPairs>
  <TitlesOfParts>
    <vt:vector size="60" baseType="lpstr">
      <vt:lpstr>Aldhabi</vt:lpstr>
      <vt:lpstr>Andalus</vt:lpstr>
      <vt:lpstr>Arabic Typesetting</vt:lpstr>
      <vt:lpstr>Arial</vt:lpstr>
      <vt:lpstr>Calibri</vt:lpstr>
      <vt:lpstr>Sunday Bold</vt:lpstr>
      <vt:lpstr>YAEXDqNEkMM 1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abdulaziz alsamily</dc:creator>
  <cp:lastModifiedBy>abdulaziz alsamily</cp:lastModifiedBy>
  <cp:revision>33</cp:revision>
  <dcterms:created xsi:type="dcterms:W3CDTF">2021-09-15T00:06:12Z</dcterms:created>
  <dcterms:modified xsi:type="dcterms:W3CDTF">2021-09-15T20:44:33Z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9ADFA501-E94B-41D3-9409-470450C7B558</vt:lpwstr>
  </property>
  <property fmtid="{D5CDD505-2E9C-101B-9397-08002B2CF9AE}" pid="3" name="ArticulatePath">
    <vt:lpwstr>عرض تقديمي6</vt:lpwstr>
  </property>
</Properties>
</file>