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747" r:id="rId2"/>
    <p:sldId id="748" r:id="rId3"/>
    <p:sldId id="749" r:id="rId4"/>
    <p:sldId id="751" r:id="rId5"/>
    <p:sldId id="754" r:id="rId6"/>
    <p:sldId id="756" r:id="rId7"/>
    <p:sldId id="757" r:id="rId8"/>
    <p:sldId id="799" r:id="rId9"/>
    <p:sldId id="758" r:id="rId10"/>
    <p:sldId id="759" r:id="rId11"/>
    <p:sldId id="760" r:id="rId12"/>
    <p:sldId id="762" r:id="rId13"/>
    <p:sldId id="763" r:id="rId14"/>
    <p:sldId id="767" r:id="rId15"/>
    <p:sldId id="769" r:id="rId16"/>
    <p:sldId id="770" r:id="rId17"/>
    <p:sldId id="800" r:id="rId18"/>
    <p:sldId id="771" r:id="rId19"/>
    <p:sldId id="772" r:id="rId20"/>
    <p:sldId id="773" r:id="rId21"/>
    <p:sldId id="774" r:id="rId22"/>
    <p:sldId id="776" r:id="rId23"/>
    <p:sldId id="777" r:id="rId24"/>
    <p:sldId id="801" r:id="rId25"/>
    <p:sldId id="778" r:id="rId26"/>
    <p:sldId id="779" r:id="rId27"/>
    <p:sldId id="780" r:id="rId28"/>
    <p:sldId id="783" r:id="rId29"/>
    <p:sldId id="802" r:id="rId30"/>
    <p:sldId id="786" r:id="rId31"/>
    <p:sldId id="787" r:id="rId32"/>
    <p:sldId id="789" r:id="rId33"/>
    <p:sldId id="790" r:id="rId34"/>
    <p:sldId id="797" r:id="rId35"/>
    <p:sldId id="798" r:id="rId3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vsx74+PVJrTzCNU1bVDdw==" hashData="D5xLWy7g3d+8aQ0MUpo3Rv8bqtcVkhLAaGwvyAxzBEs0HlrFvDBo/SjyA0Jxnm/oiD0OunznHknk/GevmrRlow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3842" autoAdjust="0"/>
  </p:normalViewPr>
  <p:slideViewPr>
    <p:cSldViewPr snapToGrid="0">
      <p:cViewPr>
        <p:scale>
          <a:sx n="64" d="100"/>
          <a:sy n="64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7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4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0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9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5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7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4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3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9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5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7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9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39.png"/><Relationship Id="rId10" Type="http://schemas.openxmlformats.org/officeDocument/2006/relationships/image" Target="../media/image51.png"/><Relationship Id="rId4" Type="http://schemas.openxmlformats.org/officeDocument/2006/relationships/image" Target="../media/image32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2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4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4.png"/><Relationship Id="rId5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2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4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4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4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4.png"/><Relationship Id="rId5" Type="http://schemas.openxmlformats.org/officeDocument/2006/relationships/image" Target="../media/image39.png"/><Relationship Id="rId10" Type="http://schemas.openxmlformats.org/officeDocument/2006/relationships/image" Target="../media/image62.png"/><Relationship Id="rId4" Type="http://schemas.openxmlformats.org/officeDocument/2006/relationships/image" Target="../media/image32.pn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42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4.png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4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45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4.png"/><Relationship Id="rId9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24.png"/><Relationship Id="rId5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24.png"/><Relationship Id="rId5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42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4.png"/><Relationship Id="rId9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68.png"/><Relationship Id="rId4" Type="http://schemas.openxmlformats.org/officeDocument/2006/relationships/image" Target="../media/image45.png"/><Relationship Id="rId9" Type="http://schemas.openxmlformats.org/officeDocument/2006/relationships/image" Target="../media/image5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4.png"/><Relationship Id="rId9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45.png"/><Relationship Id="rId9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.png"/><Relationship Id="rId7" Type="http://schemas.openxmlformats.org/officeDocument/2006/relationships/hyperlink" Target="https://www.youtube.com/channel/UCoraIMzqE0-rYg6c7TfL-RA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hyperlink" Target="https://twitter.com/A_Shark_s?s=09" TargetMode="External"/><Relationship Id="rId5" Type="http://schemas.openxmlformats.org/officeDocument/2006/relationships/image" Target="../media/image73.svg"/><Relationship Id="rId10" Type="http://schemas.openxmlformats.org/officeDocument/2006/relationships/image" Target="../media/image75.png"/><Relationship Id="rId4" Type="http://schemas.openxmlformats.org/officeDocument/2006/relationships/image" Target="../media/image72.png"/><Relationship Id="rId9" Type="http://schemas.openxmlformats.org/officeDocument/2006/relationships/hyperlink" Target="https://t.me/A_Shark_s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8.sv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2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5.png"/><Relationship Id="rId5" Type="http://schemas.openxmlformats.org/officeDocument/2006/relationships/image" Target="../media/image38.svg"/><Relationship Id="rId10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>
            <a:extLst>
              <a:ext uri="{FF2B5EF4-FFF2-40B4-BE49-F238E27FC236}">
                <a16:creationId xmlns:a16="http://schemas.microsoft.com/office/drawing/2014/main" id="{199EA0B8-F6BC-4764-84B3-34F6E29021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8" r="56410" b="11670"/>
          <a:stretch/>
        </p:blipFill>
        <p:spPr>
          <a:xfrm>
            <a:off x="5891629" y="4824626"/>
            <a:ext cx="3929271" cy="187917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707848" y="1865045"/>
            <a:ext cx="6296835" cy="2968550"/>
            <a:chOff x="0" y="104775"/>
            <a:chExt cx="12593671" cy="5937100"/>
          </a:xfrm>
        </p:grpSpPr>
        <p:sp>
          <p:nvSpPr>
            <p:cNvPr id="4" name="TextBox 4"/>
            <p:cNvSpPr txBox="1"/>
            <p:nvPr/>
          </p:nvSpPr>
          <p:spPr>
            <a:xfrm>
              <a:off x="0" y="104775"/>
              <a:ext cx="12593671" cy="4565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الفصل الثاني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 رياضيات </a:t>
              </a: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84494" y="5014671"/>
              <a:ext cx="10576483" cy="1027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A9774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العام الدراسي 1443هـ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</p:txBody>
        </p:sp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4819FDF8-C4CD-4925-8A5C-2D55C5397CCF}"/>
              </a:ext>
            </a:extLst>
          </p:cNvPr>
          <p:cNvSpPr txBox="1"/>
          <p:nvPr/>
        </p:nvSpPr>
        <p:spPr>
          <a:xfrm>
            <a:off x="4970581" y="5338228"/>
            <a:ext cx="5771366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إعداد: أ/عبدالعزيز الشريف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4295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754552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E1F6500-626D-427B-B77E-41886B82BC2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36" t="50000"/>
          <a:stretch/>
        </p:blipFill>
        <p:spPr>
          <a:xfrm>
            <a:off x="8710393" y="2364352"/>
            <a:ext cx="2233405" cy="90011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145A8DD-5356-4C4F-8A7C-3AC08109C8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3" t="-8466" b="62331"/>
          <a:stretch/>
        </p:blipFill>
        <p:spPr>
          <a:xfrm>
            <a:off x="4437553" y="1316020"/>
            <a:ext cx="3799115" cy="553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63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>
            <a:extLst>
              <a:ext uri="{FF2B5EF4-FFF2-40B4-BE49-F238E27FC236}">
                <a16:creationId xmlns:a16="http://schemas.microsoft.com/office/drawing/2014/main" id="{92A7774D-1160-41DA-8FAE-9271B232B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56BCDB9A-7D13-4B4A-BD98-734EA945A5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7EA3E9C4-8502-46C9-8B4F-469CD6A881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BEBB2E0-EEC9-403D-A6B0-9BB7F433B8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398" t="18438" r="12768" b="5877"/>
          <a:stretch/>
        </p:blipFill>
        <p:spPr>
          <a:xfrm>
            <a:off x="9281550" y="3251295"/>
            <a:ext cx="1863752" cy="1592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FF43A39-BFB5-48CA-BDFC-A43CF131D70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4" t="11721" r="2376" b="64799"/>
          <a:stretch/>
        </p:blipFill>
        <p:spPr>
          <a:xfrm>
            <a:off x="4611757" y="2204527"/>
            <a:ext cx="4462670" cy="75481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87F2A2C-8036-484C-B5A6-A3ADFB268D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38" t="35290" r="2376"/>
          <a:stretch/>
        </p:blipFill>
        <p:spPr>
          <a:xfrm>
            <a:off x="4914810" y="2923243"/>
            <a:ext cx="4159617" cy="224876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BF3FDE9-2BA2-40B5-B846-9D1336C3B37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1756" y="5172008"/>
            <a:ext cx="4462671" cy="1483781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E3530E2-6FD8-4541-A685-05A938BE0B44}"/>
              </a:ext>
            </a:extLst>
          </p:cNvPr>
          <p:cNvSpPr txBox="1"/>
          <p:nvPr/>
        </p:nvSpPr>
        <p:spPr>
          <a:xfrm>
            <a:off x="6668903" y="1024375"/>
            <a:ext cx="23738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B050"/>
                </a:solidFill>
                <a:cs typeface="Khalid Art bold" pitchFamily="2" charset="-78"/>
              </a:rPr>
              <a:t>مثال 2على اختبار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65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19EA0770-00C3-410F-AAD6-A64B97932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17523" y="2312746"/>
            <a:ext cx="7164791" cy="51935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AEBA5BB-54FC-4DE1-8737-116AF23538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80FE3DCB-EC65-466E-8E4A-75DBD2DBDC60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5DF34FF-6844-4162-8697-A0C0BE6FBE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16E57C6-64FA-4CEA-A61A-275FE172F4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125C2E4-2E87-491B-B5E0-B5F010DBE6E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2347" y="2304029"/>
            <a:ext cx="6249472" cy="709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50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5754" y="1784733"/>
            <a:ext cx="10366873" cy="5073267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1DE9BA1-A3C0-4A30-9D0A-B418A37A25F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0169" y="2117157"/>
            <a:ext cx="6249472" cy="709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2266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075F2CE7-C69C-43D9-BEDF-344CA40AC9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1B15D3D-A861-4798-9A9F-9DCF7E3559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251D2F1-0F49-41F3-BF55-44F2D725BC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97040"/>
            <a:ext cx="2404999" cy="29175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08FA9F8-E30A-434E-B5A3-3C86E3F170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062" t="5189" r="2034" b="36536"/>
          <a:stretch/>
        </p:blipFill>
        <p:spPr>
          <a:xfrm>
            <a:off x="9106650" y="2454964"/>
            <a:ext cx="2164323" cy="2753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6E2AC5A-4C8C-4B66-86B9-BA6734DCF3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52" r="44582" b="85047"/>
          <a:stretch/>
        </p:blipFill>
        <p:spPr>
          <a:xfrm>
            <a:off x="6186472" y="1130966"/>
            <a:ext cx="3362594" cy="23535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5382271-110F-4377-98C8-4272A3DF9B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" t="15459" r="27856"/>
          <a:stretch/>
        </p:blipFill>
        <p:spPr>
          <a:xfrm>
            <a:off x="2983296" y="2061466"/>
            <a:ext cx="5454983" cy="291758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3B4C369-B2A8-4E97-B4AF-4164A674689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4665" y="4624771"/>
            <a:ext cx="4503614" cy="2204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62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C7CF8022-BA60-4718-8A5C-28A88B7D1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83410" y="2516889"/>
            <a:ext cx="4054404" cy="6700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E14F4B4-2AA7-4B0E-B65A-B66ACC3BD8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0CE5907-50AB-4839-BC35-2356E445B1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EC450A9-A754-42B4-A003-74A56A4DFF5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567" b="12880"/>
          <a:stretch/>
        </p:blipFill>
        <p:spPr>
          <a:xfrm>
            <a:off x="5278840" y="2594676"/>
            <a:ext cx="3269766" cy="514486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B17BF29E-6339-4FFA-B506-0EDBE643C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9260" y="3378786"/>
            <a:ext cx="4218554" cy="67006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8D0AB98-DE5A-4602-A189-DE094A6B06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478"/>
          <a:stretch/>
        </p:blipFill>
        <p:spPr>
          <a:xfrm>
            <a:off x="5013068" y="3429000"/>
            <a:ext cx="4047171" cy="590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66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2087" y="1987826"/>
            <a:ext cx="9770165" cy="4773866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98BF5C1-0E87-4CDD-B4B2-E52160C2FF3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567" b="12880"/>
          <a:stretch/>
        </p:blipFill>
        <p:spPr>
          <a:xfrm>
            <a:off x="6478111" y="2331834"/>
            <a:ext cx="3269766" cy="514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6831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2087" y="1987826"/>
            <a:ext cx="9770165" cy="4773866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D9479E0-CC46-43F2-8C35-BA25133B1B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478"/>
          <a:stretch/>
        </p:blipFill>
        <p:spPr>
          <a:xfrm>
            <a:off x="5718746" y="2337196"/>
            <a:ext cx="4047171" cy="590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796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34006" y="2416025"/>
            <a:ext cx="6548877" cy="376872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DDA3F9E-4D7A-4B00-89BF-E8EFD508C4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31" b="61977"/>
          <a:stretch/>
        </p:blipFill>
        <p:spPr>
          <a:xfrm>
            <a:off x="4492487" y="2159571"/>
            <a:ext cx="4815921" cy="672090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F5C09DF0-94FD-430F-BCF0-294DFAA57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827942" y="3026292"/>
            <a:ext cx="3725732" cy="51077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D92A05B-6783-443B-9F6D-D09A497902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401" t="45570" b="1"/>
          <a:stretch/>
        </p:blipFill>
        <p:spPr>
          <a:xfrm>
            <a:off x="5925428" y="2831661"/>
            <a:ext cx="3570218" cy="1099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159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97A3990-9480-4551-957F-3E33BD909C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31" b="61977"/>
          <a:stretch/>
        </p:blipFill>
        <p:spPr>
          <a:xfrm>
            <a:off x="4545354" y="1328772"/>
            <a:ext cx="3510723" cy="48994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8D4D627-BFC2-431D-8547-BAA2B287B32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401" t="45570" b="1"/>
          <a:stretch/>
        </p:blipFill>
        <p:spPr>
          <a:xfrm>
            <a:off x="7416121" y="2300398"/>
            <a:ext cx="3020341" cy="9298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897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5668">
            <a:off x="1686487" y="6372414"/>
            <a:ext cx="146241" cy="146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5668">
            <a:off x="636052" y="6126026"/>
            <a:ext cx="252550" cy="252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15668">
            <a:off x="1347586" y="5967557"/>
            <a:ext cx="90204" cy="902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30487">
            <a:off x="2577845" y="291299"/>
            <a:ext cx="735497" cy="4667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5668">
            <a:off x="2872472" y="1076396"/>
            <a:ext cx="146241" cy="1462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15668">
            <a:off x="3321620" y="812965"/>
            <a:ext cx="90204" cy="902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32013">
            <a:off x="689244" y="5250166"/>
            <a:ext cx="499317" cy="71591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71DB17B7-015E-41FC-AC15-B4B91E0357CD}"/>
              </a:ext>
            </a:extLst>
          </p:cNvPr>
          <p:cNvSpPr/>
          <p:nvPr/>
        </p:nvSpPr>
        <p:spPr>
          <a:xfrm>
            <a:off x="8029479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خطط انسيابي: إدخال يدوي 10">
            <a:extLst>
              <a:ext uri="{FF2B5EF4-FFF2-40B4-BE49-F238E27FC236}">
                <a16:creationId xmlns:a16="http://schemas.microsoft.com/office/drawing/2014/main" id="{85FEDEB1-FF99-4FD7-AC7E-1F95AE3BBCB5}"/>
              </a:ext>
            </a:extLst>
          </p:cNvPr>
          <p:cNvSpPr/>
          <p:nvPr/>
        </p:nvSpPr>
        <p:spPr>
          <a:xfrm rot="5400000">
            <a:off x="8092352" y="1616612"/>
            <a:ext cx="544532" cy="773018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34E4F4CF-04CA-44C6-A65B-0AB2F26D1B71}"/>
              </a:ext>
            </a:extLst>
          </p:cNvPr>
          <p:cNvSpPr/>
          <p:nvPr/>
        </p:nvSpPr>
        <p:spPr>
          <a:xfrm>
            <a:off x="4552940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خطط انسيابي: إدخال يدوي 80">
            <a:extLst>
              <a:ext uri="{FF2B5EF4-FFF2-40B4-BE49-F238E27FC236}">
                <a16:creationId xmlns:a16="http://schemas.microsoft.com/office/drawing/2014/main" id="{AB6AF445-0B46-42DB-8925-3DB12DA029AE}"/>
              </a:ext>
            </a:extLst>
          </p:cNvPr>
          <p:cNvSpPr/>
          <p:nvPr/>
        </p:nvSpPr>
        <p:spPr>
          <a:xfrm rot="5400000">
            <a:off x="4615813" y="1616612"/>
            <a:ext cx="544532" cy="773018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5634813E-3C21-4ABA-8151-3E4373F87659}"/>
              </a:ext>
            </a:extLst>
          </p:cNvPr>
          <p:cNvSpPr/>
          <p:nvPr/>
        </p:nvSpPr>
        <p:spPr>
          <a:xfrm>
            <a:off x="1076401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خطط انسيابي: إدخال يدوي 82">
            <a:extLst>
              <a:ext uri="{FF2B5EF4-FFF2-40B4-BE49-F238E27FC236}">
                <a16:creationId xmlns:a16="http://schemas.microsoft.com/office/drawing/2014/main" id="{7F256CBE-1C0E-42B0-869D-0E34848ED071}"/>
              </a:ext>
            </a:extLst>
          </p:cNvPr>
          <p:cNvSpPr/>
          <p:nvPr/>
        </p:nvSpPr>
        <p:spPr>
          <a:xfrm rot="5400000">
            <a:off x="1139274" y="1616612"/>
            <a:ext cx="544532" cy="773018"/>
          </a:xfrm>
          <a:prstGeom prst="flowChartManualInpu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سداسي 12">
            <a:extLst>
              <a:ext uri="{FF2B5EF4-FFF2-40B4-BE49-F238E27FC236}">
                <a16:creationId xmlns:a16="http://schemas.microsoft.com/office/drawing/2014/main" id="{83BABA21-7D98-425A-ABCF-513148953C4A}"/>
              </a:ext>
            </a:extLst>
          </p:cNvPr>
          <p:cNvSpPr/>
          <p:nvPr/>
        </p:nvSpPr>
        <p:spPr>
          <a:xfrm>
            <a:off x="1813642" y="3361963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سداسي 83">
            <a:extLst>
              <a:ext uri="{FF2B5EF4-FFF2-40B4-BE49-F238E27FC236}">
                <a16:creationId xmlns:a16="http://schemas.microsoft.com/office/drawing/2014/main" id="{A526F175-1E14-412C-9930-75EA7EDB5A9B}"/>
              </a:ext>
            </a:extLst>
          </p:cNvPr>
          <p:cNvSpPr/>
          <p:nvPr/>
        </p:nvSpPr>
        <p:spPr>
          <a:xfrm>
            <a:off x="3834076" y="4361080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سداسي 84">
            <a:extLst>
              <a:ext uri="{FF2B5EF4-FFF2-40B4-BE49-F238E27FC236}">
                <a16:creationId xmlns:a16="http://schemas.microsoft.com/office/drawing/2014/main" id="{98786156-22AF-415B-B6DC-12BC5ED19869}"/>
              </a:ext>
            </a:extLst>
          </p:cNvPr>
          <p:cNvSpPr/>
          <p:nvPr/>
        </p:nvSpPr>
        <p:spPr>
          <a:xfrm>
            <a:off x="5854510" y="3311136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سداسي 85">
            <a:extLst>
              <a:ext uri="{FF2B5EF4-FFF2-40B4-BE49-F238E27FC236}">
                <a16:creationId xmlns:a16="http://schemas.microsoft.com/office/drawing/2014/main" id="{97793EAD-7401-44DA-BDF6-BA97803FF2FA}"/>
              </a:ext>
            </a:extLst>
          </p:cNvPr>
          <p:cNvSpPr/>
          <p:nvPr/>
        </p:nvSpPr>
        <p:spPr>
          <a:xfrm>
            <a:off x="7826731" y="4392088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28AC5D-7ACA-4941-9F69-4579EA9AB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25" y="2863387"/>
            <a:ext cx="1924674" cy="9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049403F-13FD-43E9-A5B5-2C56D75E25B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44644" r="48793" b="33852"/>
          <a:stretch/>
        </p:blipFill>
        <p:spPr>
          <a:xfrm>
            <a:off x="3997181" y="4474093"/>
            <a:ext cx="2578216" cy="1772208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98D2EF68-844F-4954-958D-216CF4206DC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3" t="44587" r="9215" b="33908"/>
          <a:stretch/>
        </p:blipFill>
        <p:spPr>
          <a:xfrm>
            <a:off x="5798534" y="3424149"/>
            <a:ext cx="2164028" cy="1772208"/>
          </a:xfrm>
          <a:prstGeom prst="rect">
            <a:avLst/>
          </a:prstGeom>
        </p:spPr>
      </p:pic>
      <p:pic>
        <p:nvPicPr>
          <p:cNvPr id="89" name="صورة 88">
            <a:extLst>
              <a:ext uri="{FF2B5EF4-FFF2-40B4-BE49-F238E27FC236}">
                <a16:creationId xmlns:a16="http://schemas.microsoft.com/office/drawing/2014/main" id="{FE69C22B-4188-471F-8F38-7FCF2D5BD54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18137" r="61267" b="62241"/>
          <a:stretch/>
        </p:blipFill>
        <p:spPr>
          <a:xfrm>
            <a:off x="1465248" y="3311136"/>
            <a:ext cx="2305209" cy="1722519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6F8B5EFB-7EA2-4094-8709-80736DF2E75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2" t="15914" r="5226" b="63521"/>
          <a:stretch/>
        </p:blipFill>
        <p:spPr>
          <a:xfrm>
            <a:off x="7623930" y="4166061"/>
            <a:ext cx="2649485" cy="1807725"/>
          </a:xfrm>
          <a:prstGeom prst="rect">
            <a:avLst/>
          </a:prstGeom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FE6BD574-A965-4876-B22E-F361957896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174980" y="3554218"/>
            <a:ext cx="1665681" cy="544530"/>
          </a:xfrm>
          <a:prstGeom prst="rect">
            <a:avLst/>
          </a:prstGeom>
        </p:spPr>
      </p:pic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9CE3DDB-0DE4-43E8-B74D-DD78EEA64344}"/>
              </a:ext>
            </a:extLst>
          </p:cNvPr>
          <p:cNvSpPr txBox="1"/>
          <p:nvPr/>
        </p:nvSpPr>
        <p:spPr>
          <a:xfrm>
            <a:off x="8178157" y="366624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الالتزام بارتداء الكمامة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id="{6442A2E8-EB8E-4CD7-80B5-5954E06E81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214988" y="5527491"/>
            <a:ext cx="1665681" cy="544530"/>
          </a:xfrm>
          <a:prstGeom prst="rect">
            <a:avLst/>
          </a:prstGeom>
        </p:spPr>
      </p:pic>
      <p:sp>
        <p:nvSpPr>
          <p:cNvPr id="94" name="مربع نص 93">
            <a:extLst>
              <a:ext uri="{FF2B5EF4-FFF2-40B4-BE49-F238E27FC236}">
                <a16:creationId xmlns:a16="http://schemas.microsoft.com/office/drawing/2014/main" id="{BC2A4457-B032-4B6D-BDF1-C0D28021236A}"/>
              </a:ext>
            </a:extLst>
          </p:cNvPr>
          <p:cNvSpPr txBox="1"/>
          <p:nvPr/>
        </p:nvSpPr>
        <p:spPr>
          <a:xfrm>
            <a:off x="5923428" y="56422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عدم المصافحة</a:t>
            </a:r>
          </a:p>
        </p:txBody>
      </p:sp>
      <p:pic>
        <p:nvPicPr>
          <p:cNvPr id="95" name="Picture 6">
            <a:extLst>
              <a:ext uri="{FF2B5EF4-FFF2-40B4-BE49-F238E27FC236}">
                <a16:creationId xmlns:a16="http://schemas.microsoft.com/office/drawing/2014/main" id="{909D1E99-816E-4F71-A369-6F441F7F774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151894" y="3546796"/>
            <a:ext cx="1665681" cy="544530"/>
          </a:xfrm>
          <a:prstGeom prst="rect">
            <a:avLst/>
          </a:prstGeom>
        </p:spPr>
      </p:pic>
      <p:sp>
        <p:nvSpPr>
          <p:cNvPr id="96" name="مربع نص 95">
            <a:extLst>
              <a:ext uri="{FF2B5EF4-FFF2-40B4-BE49-F238E27FC236}">
                <a16:creationId xmlns:a16="http://schemas.microsoft.com/office/drawing/2014/main" id="{AA7CD45D-4F0F-4C25-8D4E-8FD12EC383BF}"/>
              </a:ext>
            </a:extLst>
          </p:cNvPr>
          <p:cNvSpPr txBox="1"/>
          <p:nvPr/>
        </p:nvSpPr>
        <p:spPr>
          <a:xfrm>
            <a:off x="3835778" y="36418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غسل اليدين</a:t>
            </a:r>
          </a:p>
        </p:txBody>
      </p:sp>
      <p:pic>
        <p:nvPicPr>
          <p:cNvPr id="97" name="Picture 6">
            <a:extLst>
              <a:ext uri="{FF2B5EF4-FFF2-40B4-BE49-F238E27FC236}">
                <a16:creationId xmlns:a16="http://schemas.microsoft.com/office/drawing/2014/main" id="{49049C78-FA06-4040-97ED-12FFC036048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152029" y="5588213"/>
            <a:ext cx="1665681" cy="544530"/>
          </a:xfrm>
          <a:prstGeom prst="rect">
            <a:avLst/>
          </a:prstGeom>
        </p:spPr>
      </p:pic>
      <p:sp>
        <p:nvSpPr>
          <p:cNvPr id="98" name="مربع نص 97">
            <a:extLst>
              <a:ext uri="{FF2B5EF4-FFF2-40B4-BE49-F238E27FC236}">
                <a16:creationId xmlns:a16="http://schemas.microsoft.com/office/drawing/2014/main" id="{055FAE2E-1E8A-4084-8C75-FFA885759F8C}"/>
              </a:ext>
            </a:extLst>
          </p:cNvPr>
          <p:cNvSpPr txBox="1"/>
          <p:nvPr/>
        </p:nvSpPr>
        <p:spPr>
          <a:xfrm>
            <a:off x="1975382" y="570268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التباعد الاجتماعي</a:t>
            </a:r>
          </a:p>
        </p:txBody>
      </p:sp>
      <p:sp>
        <p:nvSpPr>
          <p:cNvPr id="99" name="TextBox 5">
            <a:extLst>
              <a:ext uri="{FF2B5EF4-FFF2-40B4-BE49-F238E27FC236}">
                <a16:creationId xmlns:a16="http://schemas.microsoft.com/office/drawing/2014/main" id="{5DABCFD6-9F19-43B5-99CE-B4A07E36AD72}"/>
              </a:ext>
            </a:extLst>
          </p:cNvPr>
          <p:cNvSpPr txBox="1"/>
          <p:nvPr/>
        </p:nvSpPr>
        <p:spPr>
          <a:xfrm>
            <a:off x="10007339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التاريخ: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0" name="TextBox 5">
            <a:extLst>
              <a:ext uri="{FF2B5EF4-FFF2-40B4-BE49-F238E27FC236}">
                <a16:creationId xmlns:a16="http://schemas.microsoft.com/office/drawing/2014/main" id="{1C8136BE-1300-4F13-846F-71C38F2C00F8}"/>
              </a:ext>
            </a:extLst>
          </p:cNvPr>
          <p:cNvSpPr txBox="1"/>
          <p:nvPr/>
        </p:nvSpPr>
        <p:spPr>
          <a:xfrm>
            <a:off x="6505340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اليوم: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1" name="TextBox 5">
            <a:extLst>
              <a:ext uri="{FF2B5EF4-FFF2-40B4-BE49-F238E27FC236}">
                <a16:creationId xmlns:a16="http://schemas.microsoft.com/office/drawing/2014/main" id="{5DABA988-6EB3-46EC-816A-8052933DFB70}"/>
              </a:ext>
            </a:extLst>
          </p:cNvPr>
          <p:cNvSpPr txBox="1"/>
          <p:nvPr/>
        </p:nvSpPr>
        <p:spPr>
          <a:xfrm>
            <a:off x="3059514" y="1977701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المادة: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7755208-DBDB-4099-AED1-960852663F3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38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3767053-AAF8-4E73-866B-82CF1946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2175192" y="-54537"/>
            <a:ext cx="6907695" cy="2477980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4179193" y="595510"/>
            <a:ext cx="4054404" cy="1177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خاصية التباين</a:t>
            </a:r>
          </a:p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 للدوال اللوغاريتمية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327386" y="2277741"/>
            <a:ext cx="2407099" cy="896807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322771" y="2479181"/>
            <a:ext cx="40544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DA6B85F-D519-40F4-BB08-177337F6C7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599944-CEA7-49DC-919E-3B0ABB849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838700"/>
            <a:ext cx="2150874" cy="218938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2B6AFDA-2203-4960-B61A-5052832A84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8" t="2963" r="-478" b="62549"/>
          <a:stretch/>
        </p:blipFill>
        <p:spPr>
          <a:xfrm>
            <a:off x="1727145" y="3278416"/>
            <a:ext cx="7803790" cy="72747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268D1B4-0AD3-4C98-992A-B3916963DE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62" t="62136" r="3774" b="19836"/>
          <a:stretch/>
        </p:blipFill>
        <p:spPr>
          <a:xfrm>
            <a:off x="3348269" y="4203036"/>
            <a:ext cx="5495462" cy="516340"/>
          </a:xfrm>
          <a:prstGeom prst="rect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lgDashDotDot"/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1BB8C2A-A43F-4533-BC85-20F969B8263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259"/>
          <a:stretch/>
        </p:blipFill>
        <p:spPr>
          <a:xfrm>
            <a:off x="3139720" y="5052284"/>
            <a:ext cx="6133349" cy="211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318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06A1B727-2B76-4031-90D9-670DEE0D81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1342E05-6D8F-4B5F-A316-D7824A890D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3A5DE67-26BF-460F-A724-17E5559DDF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86407"/>
            <a:ext cx="2404999" cy="29175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A041D51-2691-4CC2-BBAF-ED54F81DB9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5028" y="3147420"/>
            <a:ext cx="2054260" cy="1719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E8C0C24-89AF-4CB6-86D0-5ED8D4AF22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53" r="28664" b="89275"/>
          <a:stretch/>
        </p:blipFill>
        <p:spPr>
          <a:xfrm>
            <a:off x="6202017" y="1056735"/>
            <a:ext cx="3387520" cy="28191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01712D0-74FE-404E-8E91-A3D4A833C4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7" t="11884" r="2866"/>
          <a:stretch/>
        </p:blipFill>
        <p:spPr>
          <a:xfrm>
            <a:off x="3161458" y="2319319"/>
            <a:ext cx="5743730" cy="396174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65BBB8D-9CD1-4FBF-9CD7-9D8CB362A4F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48" t="4787" b="70503"/>
          <a:stretch/>
        </p:blipFill>
        <p:spPr>
          <a:xfrm>
            <a:off x="6510130" y="6149149"/>
            <a:ext cx="1385647" cy="4586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0891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13D8A507-D25E-46A5-9C39-FD02B96BB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10948" y="2367703"/>
            <a:ext cx="7300538" cy="74324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08492E6-DC45-424C-82AF-C6042930AD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B9FBAA9-DE07-4D76-BC22-D62A056D90E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B0E8EC3-8D62-4A9E-81B0-E3785DBF28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999" r="876" b="24554"/>
          <a:stretch/>
        </p:blipFill>
        <p:spPr>
          <a:xfrm>
            <a:off x="1540565" y="2460447"/>
            <a:ext cx="8421854" cy="650501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1A5AFD27-C23B-495B-B784-DAA00624A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67649" y="4320109"/>
            <a:ext cx="3218744" cy="743245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FDC915F9-08DF-4A30-81E3-68DD03643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66484" y="3343906"/>
            <a:ext cx="3019909" cy="74324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8B230C1-26A8-446F-A704-3519582FA6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638" r="69591"/>
          <a:stretch/>
        </p:blipFill>
        <p:spPr>
          <a:xfrm>
            <a:off x="7040266" y="4360327"/>
            <a:ext cx="2583581" cy="74324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C619A4F-B433-4EAD-897E-6D71093CE78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760" t="76637" r="877" b="2152"/>
          <a:stretch/>
        </p:blipFill>
        <p:spPr>
          <a:xfrm>
            <a:off x="7129028" y="3378110"/>
            <a:ext cx="2494819" cy="674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46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24539" y="2073058"/>
            <a:ext cx="10135402" cy="4784942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A621036-F8CC-4D30-87D0-586E4974BC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999" r="876" b="24554"/>
          <a:stretch/>
        </p:blipFill>
        <p:spPr>
          <a:xfrm>
            <a:off x="3756990" y="1480981"/>
            <a:ext cx="4366689" cy="33728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1F9C21D-C075-4CDD-91F6-00D51C4A8B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760" t="76637" r="877" b="2152"/>
          <a:stretch/>
        </p:blipFill>
        <p:spPr>
          <a:xfrm>
            <a:off x="7926418" y="2209508"/>
            <a:ext cx="2494819" cy="674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297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24539" y="2073058"/>
            <a:ext cx="10135402" cy="4784942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CB6837C-098E-4788-8BD1-82C03EF79C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999" r="876" b="24554"/>
          <a:stretch/>
        </p:blipFill>
        <p:spPr>
          <a:xfrm>
            <a:off x="3756990" y="1480981"/>
            <a:ext cx="4366689" cy="33728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B0BC2D8-8957-47E2-83DE-E034573034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638" r="69591"/>
          <a:stretch/>
        </p:blipFill>
        <p:spPr>
          <a:xfrm>
            <a:off x="7837656" y="2276419"/>
            <a:ext cx="2583581" cy="7432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072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67417EB2-A54B-47D2-8220-08B2050F6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40090" y="3337711"/>
            <a:ext cx="2897769" cy="66373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21024" y="2367704"/>
            <a:ext cx="5764208" cy="663732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EFC9A97-1827-49DE-B6E1-E3D949BDD1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3" t="61131"/>
          <a:stretch/>
        </p:blipFill>
        <p:spPr>
          <a:xfrm>
            <a:off x="6568690" y="3373882"/>
            <a:ext cx="2258874" cy="83302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E058E0C-59A8-45B7-AD13-0AE7CEEED8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205"/>
          <a:stretch/>
        </p:blipFill>
        <p:spPr>
          <a:xfrm>
            <a:off x="4015498" y="2331532"/>
            <a:ext cx="5222361" cy="736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7419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CB7A876-EA45-4147-AB04-2BE88E4A6D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3" t="61131"/>
          <a:stretch/>
        </p:blipFill>
        <p:spPr>
          <a:xfrm>
            <a:off x="8162363" y="2331834"/>
            <a:ext cx="2258874" cy="83302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902931A-5AD4-436B-A972-44CF87DADC7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205"/>
          <a:stretch/>
        </p:blipFill>
        <p:spPr>
          <a:xfrm>
            <a:off x="4140790" y="1367374"/>
            <a:ext cx="3930547" cy="553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9362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3767053-AAF8-4E73-866B-82CF1946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1719470" y="10427"/>
            <a:ext cx="7593495" cy="2059840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860535" y="1780150"/>
            <a:ext cx="2192001" cy="816668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920827" y="2000613"/>
            <a:ext cx="369210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DA6B85F-D519-40F4-BB08-177337F6C7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599944-CEA7-49DC-919E-3B0ABB849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838700"/>
            <a:ext cx="2150874" cy="218938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DA20867-254C-4C99-B8C5-00221B09F6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486"/>
          <a:stretch/>
        </p:blipFill>
        <p:spPr>
          <a:xfrm>
            <a:off x="2681870" y="2494056"/>
            <a:ext cx="7274665" cy="96042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E17AA17-39ED-4544-B95C-8C48CD2121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18" t="50000" r="7962" b="17738"/>
          <a:stretch/>
        </p:blipFill>
        <p:spPr>
          <a:xfrm>
            <a:off x="2313732" y="3756992"/>
            <a:ext cx="8010940" cy="1403959"/>
          </a:xfrm>
          <a:prstGeom prst="rect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dashDot"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D63B39F-E7D8-4A47-B925-D410F0CB3F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778"/>
          <a:stretch/>
        </p:blipFill>
        <p:spPr>
          <a:xfrm>
            <a:off x="546652" y="5258042"/>
            <a:ext cx="12192000" cy="675352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6EC671AD-94E7-443E-A05F-77F7CAB7DF3D}"/>
              </a:ext>
            </a:extLst>
          </p:cNvPr>
          <p:cNvSpPr txBox="1"/>
          <p:nvPr/>
        </p:nvSpPr>
        <p:spPr>
          <a:xfrm>
            <a:off x="3704231" y="824670"/>
            <a:ext cx="4783537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l"/>
              </a:tabLst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خاصية التباين للدوال اللوغاريتمية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340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EE845C4E-8FD4-47EB-8261-E34C3F8721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757040C-78FB-4AD0-A3C7-8E7A71F6D7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7DB3081-13F1-4339-B599-38B0974077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7931498-45D2-4B9D-8FDB-9CB2A5D185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69" r="25945" b="87536"/>
          <a:stretch/>
        </p:blipFill>
        <p:spPr>
          <a:xfrm>
            <a:off x="6495557" y="1085429"/>
            <a:ext cx="2936677" cy="19425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8FAB422-A8AB-405C-B4F6-87822327AF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98" t="15066" r="5672"/>
          <a:stretch/>
        </p:blipFill>
        <p:spPr>
          <a:xfrm>
            <a:off x="4297135" y="2374983"/>
            <a:ext cx="5274248" cy="32605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3247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EE845C4E-8FD4-47EB-8261-E34C3F8721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757040C-78FB-4AD0-A3C7-8E7A71F6D7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7DB3081-13F1-4339-B599-38B0974077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7931498-45D2-4B9D-8FDB-9CB2A5D185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69" r="25945" b="87536"/>
          <a:stretch/>
        </p:blipFill>
        <p:spPr>
          <a:xfrm>
            <a:off x="6495557" y="1085429"/>
            <a:ext cx="2936677" cy="19425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400F020-6157-4EE6-8328-8FFB483D00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88"/>
          <a:stretch/>
        </p:blipFill>
        <p:spPr>
          <a:xfrm>
            <a:off x="2251399" y="2384532"/>
            <a:ext cx="7767244" cy="32605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719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8B583DA6-5468-4C6B-B71D-9868ABFBFC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4" b="52912"/>
          <a:stretch/>
        </p:blipFill>
        <p:spPr>
          <a:xfrm>
            <a:off x="3071191" y="138500"/>
            <a:ext cx="6023113" cy="188468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BCCAA10-C05F-4CAE-8DD6-688156A2A2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0" r="28917" b="72822"/>
          <a:stretch/>
        </p:blipFill>
        <p:spPr>
          <a:xfrm rot="10800000">
            <a:off x="7156173" y="3450992"/>
            <a:ext cx="1763703" cy="6264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99717F4-7506-4376-9077-9F54F6E1E3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0" r="28917" b="72822"/>
          <a:stretch/>
        </p:blipFill>
        <p:spPr>
          <a:xfrm rot="10800000">
            <a:off x="8635413" y="2076031"/>
            <a:ext cx="1685606" cy="5986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166775" y="756443"/>
            <a:ext cx="5580812" cy="575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حل المعادلات 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و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 المتباينات اللوغاريتمية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5" name="TextBox 15">
            <a:extLst>
              <a:ext uri="{FF2B5EF4-FFF2-40B4-BE49-F238E27FC236}">
                <a16:creationId xmlns:a16="http://schemas.microsoft.com/office/drawing/2014/main" id="{00C83202-EC8F-4C74-AE51-F7378F31629A}"/>
              </a:ext>
            </a:extLst>
          </p:cNvPr>
          <p:cNvSpPr txBox="1"/>
          <p:nvPr/>
        </p:nvSpPr>
        <p:spPr>
          <a:xfrm>
            <a:off x="8721426" y="2185594"/>
            <a:ext cx="11745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فيما سبق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45E1BE2F-CF39-426A-87FA-69415C3406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168" r="54963" b="73680"/>
          <a:stretch/>
        </p:blipFill>
        <p:spPr>
          <a:xfrm>
            <a:off x="5672559" y="2590361"/>
            <a:ext cx="4010332" cy="733902"/>
          </a:xfrm>
          <a:prstGeom prst="rect">
            <a:avLst/>
          </a:prstGeom>
        </p:spPr>
      </p:pic>
      <p:sp>
        <p:nvSpPr>
          <p:cNvPr id="67" name="TextBox 15">
            <a:extLst>
              <a:ext uri="{FF2B5EF4-FFF2-40B4-BE49-F238E27FC236}">
                <a16:creationId xmlns:a16="http://schemas.microsoft.com/office/drawing/2014/main" id="{E245D04E-34A0-4D97-ABCF-EDAEEE0F1ACB}"/>
              </a:ext>
            </a:extLst>
          </p:cNvPr>
          <p:cNvSpPr txBox="1"/>
          <p:nvPr/>
        </p:nvSpPr>
        <p:spPr>
          <a:xfrm>
            <a:off x="7369208" y="3520339"/>
            <a:ext cx="106964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و الآن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D2B76F9-398C-420B-A477-8B808F8C91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168" r="54651" b="73680"/>
          <a:stretch/>
        </p:blipFill>
        <p:spPr>
          <a:xfrm>
            <a:off x="4294098" y="3904435"/>
            <a:ext cx="3637116" cy="1119181"/>
          </a:xfrm>
          <a:prstGeom prst="rect">
            <a:avLst/>
          </a:prstGeom>
        </p:spPr>
      </p:pic>
      <p:sp>
        <p:nvSpPr>
          <p:cNvPr id="70" name="TextBox 15">
            <a:extLst>
              <a:ext uri="{FF2B5EF4-FFF2-40B4-BE49-F238E27FC236}">
                <a16:creationId xmlns:a16="http://schemas.microsoft.com/office/drawing/2014/main" id="{B4CBB768-ABAB-4086-9BCA-0A932487781B}"/>
              </a:ext>
            </a:extLst>
          </p:cNvPr>
          <p:cNvSpPr txBox="1"/>
          <p:nvPr/>
        </p:nvSpPr>
        <p:spPr>
          <a:xfrm>
            <a:off x="5373826" y="2725544"/>
            <a:ext cx="4798565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Khalid Art bold" pitchFamily="2" charset="-78"/>
              </a:rPr>
              <a:t>درست إيجاد قيمة عبارات لوغاريتمية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Khalid Art bold" pitchFamily="2" charset="-78"/>
            </a:endParaRPr>
          </a:p>
        </p:txBody>
      </p:sp>
      <p:sp>
        <p:nvSpPr>
          <p:cNvPr id="71" name="TextBox 15">
            <a:extLst>
              <a:ext uri="{FF2B5EF4-FFF2-40B4-BE49-F238E27FC236}">
                <a16:creationId xmlns:a16="http://schemas.microsoft.com/office/drawing/2014/main" id="{32B93BC2-6E77-490C-BE66-B883AE8937B4}"/>
              </a:ext>
            </a:extLst>
          </p:cNvPr>
          <p:cNvSpPr txBox="1"/>
          <p:nvPr/>
        </p:nvSpPr>
        <p:spPr>
          <a:xfrm>
            <a:off x="1254582" y="4154048"/>
            <a:ext cx="6536230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Khalid Art bold" pitchFamily="2" charset="-78"/>
              </a:rPr>
              <a:t>أحل معادلات لوغاريتمية</a:t>
            </a:r>
          </a:p>
          <a:p>
            <a:pPr marL="571500" marR="0" lvl="0" indent="-5715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Khalid Art bold" pitchFamily="2" charset="-78"/>
              </a:rPr>
              <a:t>أحل متباينات لوغاريتمية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Khalid Art bold" pitchFamily="2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D0B10274-DA36-4339-9441-AECEFB008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251050">
            <a:off x="1746606" y="2173171"/>
            <a:ext cx="1956848" cy="425629"/>
          </a:xfrm>
          <a:prstGeom prst="rect">
            <a:avLst/>
          </a:prstGeom>
        </p:spPr>
      </p:pic>
      <p:sp>
        <p:nvSpPr>
          <p:cNvPr id="29" name="TextBox 15">
            <a:extLst>
              <a:ext uri="{FF2B5EF4-FFF2-40B4-BE49-F238E27FC236}">
                <a16:creationId xmlns:a16="http://schemas.microsoft.com/office/drawing/2014/main" id="{A6EB081A-0AC5-40EF-9AF4-27EF141D565D}"/>
              </a:ext>
            </a:extLst>
          </p:cNvPr>
          <p:cNvSpPr txBox="1"/>
          <p:nvPr/>
        </p:nvSpPr>
        <p:spPr>
          <a:xfrm rot="21180434">
            <a:off x="1073275" y="2129703"/>
            <a:ext cx="3329378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رابط الدرس الرقمي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3743F193-5FF0-434F-B84C-C1521F7908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E8C7F4F2-1BE8-49EC-8E95-7D1DFE5F7E3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9" b="47924"/>
          <a:stretch/>
        </p:blipFill>
        <p:spPr>
          <a:xfrm>
            <a:off x="92853" y="4347785"/>
            <a:ext cx="2530545" cy="247980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7031877-C7FC-4156-9A0B-CA4EC8722A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0" r="28917" b="72822"/>
          <a:stretch/>
        </p:blipFill>
        <p:spPr>
          <a:xfrm rot="10800000">
            <a:off x="5992174" y="5118689"/>
            <a:ext cx="1685606" cy="598663"/>
          </a:xfrm>
          <a:prstGeom prst="rect">
            <a:avLst/>
          </a:prstGeom>
        </p:spPr>
      </p:pic>
      <p:sp>
        <p:nvSpPr>
          <p:cNvPr id="22" name="TextBox 15">
            <a:extLst>
              <a:ext uri="{FF2B5EF4-FFF2-40B4-BE49-F238E27FC236}">
                <a16:creationId xmlns:a16="http://schemas.microsoft.com/office/drawing/2014/main" id="{22727747-9922-4FFC-A9E0-54A9295F2917}"/>
              </a:ext>
            </a:extLst>
          </p:cNvPr>
          <p:cNvSpPr txBox="1"/>
          <p:nvPr/>
        </p:nvSpPr>
        <p:spPr>
          <a:xfrm>
            <a:off x="6078187" y="5228252"/>
            <a:ext cx="11745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المفردات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5B274DC7-B68D-445F-9B27-470797C99C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168" r="54963" b="73680"/>
          <a:stretch/>
        </p:blipFill>
        <p:spPr>
          <a:xfrm>
            <a:off x="3029320" y="5633019"/>
            <a:ext cx="4010332" cy="73390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675855E-BDD6-4AE1-9C47-F624BB851C6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11804" t="9419" r="10248" b="65995"/>
          <a:stretch/>
        </p:blipFill>
        <p:spPr>
          <a:xfrm>
            <a:off x="5223849" y="5884603"/>
            <a:ext cx="1611127" cy="28803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426BF95-1D63-4033-9D58-58E0D0642BB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t="71987" b="6924"/>
          <a:stretch/>
        </p:blipFill>
        <p:spPr>
          <a:xfrm>
            <a:off x="3116045" y="5945440"/>
            <a:ext cx="2066925" cy="247077"/>
          </a:xfrm>
          <a:prstGeom prst="rect">
            <a:avLst/>
          </a:prstGeom>
        </p:spPr>
      </p:pic>
      <p:sp>
        <p:nvSpPr>
          <p:cNvPr id="31" name="TextBox 15">
            <a:extLst>
              <a:ext uri="{FF2B5EF4-FFF2-40B4-BE49-F238E27FC236}">
                <a16:creationId xmlns:a16="http://schemas.microsoft.com/office/drawing/2014/main" id="{EF758128-BD57-464C-8354-7AF2B2F10D6C}"/>
              </a:ext>
            </a:extLst>
          </p:cNvPr>
          <p:cNvSpPr txBox="1"/>
          <p:nvPr/>
        </p:nvSpPr>
        <p:spPr>
          <a:xfrm>
            <a:off x="2684198" y="5809533"/>
            <a:ext cx="4798565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Khalid Art bold" pitchFamily="2" charset="-78"/>
              </a:rPr>
              <a:t>-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Khalid Art bold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C1E0821-EF91-4074-97C5-9EF8BF43A1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182053">
            <a:off x="2226906" y="2727620"/>
            <a:ext cx="1352441" cy="1352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BEB076D2-C827-45F4-911E-B0EBAF5FD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0644" y="2413062"/>
            <a:ext cx="6345428" cy="53702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A4669C0D-B3BF-42C0-B34C-9B049BBA20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4A5D7E0-9304-480C-9D07-A367F369CF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7D7934B-E3C3-44F8-901D-03478A51DE8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5929" y="2460978"/>
            <a:ext cx="6518620" cy="413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034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658244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7B84ABC-A77B-4858-B571-C8B2CAD8022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7407" y="2546927"/>
            <a:ext cx="6518620" cy="413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4537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11557" y="2737619"/>
            <a:ext cx="7158343" cy="393964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A0DD10F7-8BBA-446D-93D3-BCCA032EA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72859" y="3429000"/>
            <a:ext cx="3748823" cy="58102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BD613A5-1652-418B-852B-14D9321DDB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3585074" y="3436288"/>
            <a:ext cx="6052309" cy="59536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398920C-5FF3-40D5-9E19-8B3EC6C77F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78" t="5071" b="59467"/>
          <a:stretch/>
        </p:blipFill>
        <p:spPr>
          <a:xfrm>
            <a:off x="3259773" y="2628465"/>
            <a:ext cx="6661909" cy="570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1432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AE75325-9817-49C5-9D03-670D150058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4368928" y="2390191"/>
            <a:ext cx="6052309" cy="59536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9D2D4D0-33E1-4E3D-A471-0E605367398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78" t="5071" b="59467"/>
          <a:stretch/>
        </p:blipFill>
        <p:spPr>
          <a:xfrm>
            <a:off x="4007567" y="1539976"/>
            <a:ext cx="4176865" cy="357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7639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937372" y="2297303"/>
            <a:ext cx="7274382" cy="848504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مسائل التفكير العليا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BC3DE52-EBA2-470C-87DB-B63B21BC3A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9CED94C-A391-4384-8897-767E21F5B6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43" b="58433"/>
          <a:stretch/>
        </p:blipFill>
        <p:spPr>
          <a:xfrm>
            <a:off x="425400" y="4662427"/>
            <a:ext cx="2511971" cy="219557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8B85BFB-CA69-48FC-8404-7804F82B555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6991" y="2344952"/>
            <a:ext cx="5755378" cy="935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508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5A149E7-2EBD-47AE-804A-E4360A92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2852">
            <a:off x="4059529" y="1008133"/>
            <a:ext cx="3966569" cy="1254878"/>
          </a:xfrm>
          <a:prstGeom prst="rect">
            <a:avLst/>
          </a:prstGeom>
        </p:spPr>
      </p:pic>
      <p:sp>
        <p:nvSpPr>
          <p:cNvPr id="503" name="Google Shape;3911;p60">
            <a:extLst>
              <a:ext uri="{FF2B5EF4-FFF2-40B4-BE49-F238E27FC236}">
                <a16:creationId xmlns:a16="http://schemas.microsoft.com/office/drawing/2014/main" id="{DB092904-4E63-477A-BFEE-684523EF0F9C}"/>
              </a:ext>
            </a:extLst>
          </p:cNvPr>
          <p:cNvSpPr/>
          <p:nvPr/>
        </p:nvSpPr>
        <p:spPr>
          <a:xfrm>
            <a:off x="8106913" y="2775040"/>
            <a:ext cx="257620" cy="257542"/>
          </a:xfrm>
          <a:custGeom>
            <a:avLst/>
            <a:gdLst/>
            <a:ahLst/>
            <a:cxnLst/>
            <a:rect l="l" t="t" r="r" b="b"/>
            <a:pathLst>
              <a:path w="9898" h="9895" extrusionOk="0">
                <a:moveTo>
                  <a:pt x="4951" y="1"/>
                </a:moveTo>
                <a:cubicBezTo>
                  <a:pt x="2217" y="1"/>
                  <a:pt x="0" y="2214"/>
                  <a:pt x="0" y="4948"/>
                </a:cubicBezTo>
                <a:cubicBezTo>
                  <a:pt x="0" y="7678"/>
                  <a:pt x="2217" y="9895"/>
                  <a:pt x="4951" y="9895"/>
                </a:cubicBezTo>
                <a:cubicBezTo>
                  <a:pt x="7681" y="9895"/>
                  <a:pt x="9898" y="7678"/>
                  <a:pt x="9898" y="4948"/>
                </a:cubicBezTo>
                <a:cubicBezTo>
                  <a:pt x="9898" y="2214"/>
                  <a:pt x="7681" y="1"/>
                  <a:pt x="4951" y="1"/>
                </a:cubicBezTo>
                <a:close/>
              </a:path>
            </a:pathLst>
          </a:custGeom>
          <a:solidFill>
            <a:srgbClr val="F999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4" name="Google Shape;3930;p60">
            <a:extLst>
              <a:ext uri="{FF2B5EF4-FFF2-40B4-BE49-F238E27FC236}">
                <a16:creationId xmlns:a16="http://schemas.microsoft.com/office/drawing/2014/main" id="{65479C3F-888E-4AC1-BF3C-2A104F807541}"/>
              </a:ext>
            </a:extLst>
          </p:cNvPr>
          <p:cNvGrpSpPr/>
          <p:nvPr/>
        </p:nvGrpSpPr>
        <p:grpSpPr>
          <a:xfrm>
            <a:off x="5523463" y="5487535"/>
            <a:ext cx="713222" cy="643690"/>
            <a:chOff x="3908397" y="1794489"/>
            <a:chExt cx="372844" cy="353610"/>
          </a:xfrm>
        </p:grpSpPr>
        <p:sp>
          <p:nvSpPr>
            <p:cNvPr id="505" name="Google Shape;3931;p60">
              <a:hlinkClick r:id="rId6"/>
              <a:extLst>
                <a:ext uri="{FF2B5EF4-FFF2-40B4-BE49-F238E27FC236}">
                  <a16:creationId xmlns:a16="http://schemas.microsoft.com/office/drawing/2014/main" id="{27143F84-1FE7-424E-A58A-6A77E5C73946}"/>
                </a:ext>
              </a:extLst>
            </p:cNvPr>
            <p:cNvSpPr/>
            <p:nvPr/>
          </p:nvSpPr>
          <p:spPr>
            <a:xfrm>
              <a:off x="3932758" y="180005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3932;p60">
              <a:hlinkClick r:id="rId6"/>
              <a:extLst>
                <a:ext uri="{FF2B5EF4-FFF2-40B4-BE49-F238E27FC236}">
                  <a16:creationId xmlns:a16="http://schemas.microsoft.com/office/drawing/2014/main" id="{A198B9B1-32D8-4353-995E-A9B90DBB696D}"/>
                </a:ext>
              </a:extLst>
            </p:cNvPr>
            <p:cNvSpPr/>
            <p:nvPr/>
          </p:nvSpPr>
          <p:spPr>
            <a:xfrm>
              <a:off x="4081558" y="1800059"/>
              <a:ext cx="199683" cy="342522"/>
            </a:xfrm>
            <a:custGeom>
              <a:avLst/>
              <a:gdLst/>
              <a:ahLst/>
              <a:cxnLst/>
              <a:rect l="l" t="t" r="r" b="b"/>
              <a:pathLst>
                <a:path w="7672" h="13160" extrusionOk="0">
                  <a:moveTo>
                    <a:pt x="859" y="1"/>
                  </a:moveTo>
                  <a:cubicBezTo>
                    <a:pt x="574" y="1"/>
                    <a:pt x="286" y="18"/>
                    <a:pt x="1" y="57"/>
                  </a:cubicBezTo>
                  <a:cubicBezTo>
                    <a:pt x="3277" y="486"/>
                    <a:pt x="5725" y="3276"/>
                    <a:pt x="5725" y="6580"/>
                  </a:cubicBezTo>
                  <a:cubicBezTo>
                    <a:pt x="5725" y="9880"/>
                    <a:pt x="3277" y="12670"/>
                    <a:pt x="1" y="13103"/>
                  </a:cubicBezTo>
                  <a:cubicBezTo>
                    <a:pt x="291" y="13141"/>
                    <a:pt x="580" y="13160"/>
                    <a:pt x="864" y="13160"/>
                  </a:cubicBezTo>
                  <a:cubicBezTo>
                    <a:pt x="4278" y="13160"/>
                    <a:pt x="7194" y="10510"/>
                    <a:pt x="7421" y="7009"/>
                  </a:cubicBezTo>
                  <a:cubicBezTo>
                    <a:pt x="7671" y="3216"/>
                    <a:pt x="4663" y="4"/>
                    <a:pt x="8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3933;p60">
              <a:extLst>
                <a:ext uri="{FF2B5EF4-FFF2-40B4-BE49-F238E27FC236}">
                  <a16:creationId xmlns:a16="http://schemas.microsoft.com/office/drawing/2014/main" id="{0FD16647-E483-47A2-BF86-DBC65A0A0CF5}"/>
                </a:ext>
              </a:extLst>
            </p:cNvPr>
            <p:cNvSpPr/>
            <p:nvPr/>
          </p:nvSpPr>
          <p:spPr>
            <a:xfrm>
              <a:off x="4006104" y="1888943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3934;p60">
              <a:extLst>
                <a:ext uri="{FF2B5EF4-FFF2-40B4-BE49-F238E27FC236}">
                  <a16:creationId xmlns:a16="http://schemas.microsoft.com/office/drawing/2014/main" id="{50DB8D63-F34C-4773-B25B-CF54AC468CAE}"/>
                </a:ext>
              </a:extLst>
            </p:cNvPr>
            <p:cNvSpPr/>
            <p:nvPr/>
          </p:nvSpPr>
          <p:spPr>
            <a:xfrm>
              <a:off x="3908397" y="1794489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3935;p60">
              <a:extLst>
                <a:ext uri="{FF2B5EF4-FFF2-40B4-BE49-F238E27FC236}">
                  <a16:creationId xmlns:a16="http://schemas.microsoft.com/office/drawing/2014/main" id="{8597BF14-6129-4A52-B8F8-92B7FB50004D}"/>
                </a:ext>
              </a:extLst>
            </p:cNvPr>
            <p:cNvSpPr/>
            <p:nvPr/>
          </p:nvSpPr>
          <p:spPr>
            <a:xfrm>
              <a:off x="3999519" y="1883790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510" name="Google Shape;3936;p60">
            <a:extLst>
              <a:ext uri="{FF2B5EF4-FFF2-40B4-BE49-F238E27FC236}">
                <a16:creationId xmlns:a16="http://schemas.microsoft.com/office/drawing/2014/main" id="{E15C88E2-B73D-4207-A634-FACA4A154808}"/>
              </a:ext>
            </a:extLst>
          </p:cNvPr>
          <p:cNvCxnSpPr/>
          <p:nvPr/>
        </p:nvCxnSpPr>
        <p:spPr>
          <a:xfrm>
            <a:off x="5488432" y="2881216"/>
            <a:ext cx="1209300" cy="0"/>
          </a:xfrm>
          <a:prstGeom prst="straightConnector1">
            <a:avLst/>
          </a:prstGeom>
          <a:noFill/>
          <a:ln w="19050" cap="flat" cmpd="sng">
            <a:solidFill>
              <a:srgbClr val="99A0C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11" name="Google Shape;3985;p60">
            <a:extLst>
              <a:ext uri="{FF2B5EF4-FFF2-40B4-BE49-F238E27FC236}">
                <a16:creationId xmlns:a16="http://schemas.microsoft.com/office/drawing/2014/main" id="{F5714839-F80D-43CC-9BB5-68ECF00D8175}"/>
              </a:ext>
            </a:extLst>
          </p:cNvPr>
          <p:cNvSpPr/>
          <p:nvPr/>
        </p:nvSpPr>
        <p:spPr>
          <a:xfrm>
            <a:off x="3472268" y="3659592"/>
            <a:ext cx="120125" cy="160550"/>
          </a:xfrm>
          <a:custGeom>
            <a:avLst/>
            <a:gdLst/>
            <a:ahLst/>
            <a:cxnLst/>
            <a:rect l="l" t="t" r="r" b="b"/>
            <a:pathLst>
              <a:path w="4805" h="6422" extrusionOk="0">
                <a:moveTo>
                  <a:pt x="2904" y="396"/>
                </a:moveTo>
                <a:cubicBezTo>
                  <a:pt x="3185" y="396"/>
                  <a:pt x="3488" y="560"/>
                  <a:pt x="3672" y="832"/>
                </a:cubicBezTo>
                <a:cubicBezTo>
                  <a:pt x="3921" y="1195"/>
                  <a:pt x="3943" y="1659"/>
                  <a:pt x="3918" y="1985"/>
                </a:cubicBezTo>
                <a:cubicBezTo>
                  <a:pt x="3850" y="2853"/>
                  <a:pt x="3401" y="3686"/>
                  <a:pt x="2712" y="4218"/>
                </a:cubicBezTo>
                <a:cubicBezTo>
                  <a:pt x="2505" y="4379"/>
                  <a:pt x="2274" y="4512"/>
                  <a:pt x="2029" y="4616"/>
                </a:cubicBezTo>
                <a:cubicBezTo>
                  <a:pt x="1947" y="4401"/>
                  <a:pt x="1884" y="4168"/>
                  <a:pt x="1845" y="3921"/>
                </a:cubicBezTo>
                <a:cubicBezTo>
                  <a:pt x="1747" y="3288"/>
                  <a:pt x="1799" y="2648"/>
                  <a:pt x="1906" y="1881"/>
                </a:cubicBezTo>
                <a:cubicBezTo>
                  <a:pt x="1950" y="1557"/>
                  <a:pt x="2003" y="1242"/>
                  <a:pt x="2135" y="968"/>
                </a:cubicBezTo>
                <a:cubicBezTo>
                  <a:pt x="2275" y="683"/>
                  <a:pt x="2491" y="483"/>
                  <a:pt x="2731" y="418"/>
                </a:cubicBezTo>
                <a:cubicBezTo>
                  <a:pt x="2786" y="402"/>
                  <a:pt x="2844" y="396"/>
                  <a:pt x="2904" y="396"/>
                </a:cubicBezTo>
                <a:close/>
                <a:moveTo>
                  <a:pt x="2905" y="0"/>
                </a:moveTo>
                <a:cubicBezTo>
                  <a:pt x="2812" y="0"/>
                  <a:pt x="2719" y="12"/>
                  <a:pt x="2628" y="36"/>
                </a:cubicBezTo>
                <a:cubicBezTo>
                  <a:pt x="2278" y="129"/>
                  <a:pt x="1968" y="406"/>
                  <a:pt x="1779" y="796"/>
                </a:cubicBezTo>
                <a:cubicBezTo>
                  <a:pt x="1621" y="1122"/>
                  <a:pt x="1563" y="1469"/>
                  <a:pt x="1513" y="1826"/>
                </a:cubicBezTo>
                <a:cubicBezTo>
                  <a:pt x="1415" y="2519"/>
                  <a:pt x="1339" y="3262"/>
                  <a:pt x="1453" y="3982"/>
                </a:cubicBezTo>
                <a:cubicBezTo>
                  <a:pt x="1495" y="4252"/>
                  <a:pt x="1563" y="4508"/>
                  <a:pt x="1655" y="4747"/>
                </a:cubicBezTo>
                <a:cubicBezTo>
                  <a:pt x="1373" y="4828"/>
                  <a:pt x="1080" y="4870"/>
                  <a:pt x="786" y="4870"/>
                </a:cubicBezTo>
                <a:cubicBezTo>
                  <a:pt x="606" y="4870"/>
                  <a:pt x="426" y="4854"/>
                  <a:pt x="248" y="4822"/>
                </a:cubicBezTo>
                <a:cubicBezTo>
                  <a:pt x="238" y="4820"/>
                  <a:pt x="227" y="4819"/>
                  <a:pt x="216" y="4819"/>
                </a:cubicBezTo>
                <a:cubicBezTo>
                  <a:pt x="121" y="4819"/>
                  <a:pt x="36" y="4885"/>
                  <a:pt x="18" y="4983"/>
                </a:cubicBezTo>
                <a:cubicBezTo>
                  <a:pt x="0" y="5090"/>
                  <a:pt x="71" y="5193"/>
                  <a:pt x="179" y="5212"/>
                </a:cubicBezTo>
                <a:cubicBezTo>
                  <a:pt x="379" y="5248"/>
                  <a:pt x="581" y="5266"/>
                  <a:pt x="785" y="5266"/>
                </a:cubicBezTo>
                <a:cubicBezTo>
                  <a:pt x="1135" y="5266"/>
                  <a:pt x="1486" y="5213"/>
                  <a:pt x="1822" y="5111"/>
                </a:cubicBezTo>
                <a:cubicBezTo>
                  <a:pt x="1996" y="5436"/>
                  <a:pt x="2218" y="5712"/>
                  <a:pt x="2483" y="5928"/>
                </a:cubicBezTo>
                <a:cubicBezTo>
                  <a:pt x="2880" y="6252"/>
                  <a:pt x="3368" y="6422"/>
                  <a:pt x="3839" y="6422"/>
                </a:cubicBezTo>
                <a:cubicBezTo>
                  <a:pt x="4131" y="6422"/>
                  <a:pt x="4416" y="6358"/>
                  <a:pt x="4669" y="6226"/>
                </a:cubicBezTo>
                <a:cubicBezTo>
                  <a:pt x="4767" y="6174"/>
                  <a:pt x="4805" y="6054"/>
                  <a:pt x="4753" y="5958"/>
                </a:cubicBezTo>
                <a:cubicBezTo>
                  <a:pt x="4717" y="5889"/>
                  <a:pt x="4649" y="5851"/>
                  <a:pt x="4577" y="5851"/>
                </a:cubicBezTo>
                <a:cubicBezTo>
                  <a:pt x="4546" y="5851"/>
                  <a:pt x="4515" y="5858"/>
                  <a:pt x="4485" y="5873"/>
                </a:cubicBezTo>
                <a:cubicBezTo>
                  <a:pt x="4292" y="5974"/>
                  <a:pt x="4071" y="6023"/>
                  <a:pt x="3843" y="6023"/>
                </a:cubicBezTo>
                <a:cubicBezTo>
                  <a:pt x="3459" y="6023"/>
                  <a:pt x="3055" y="5884"/>
                  <a:pt x="2732" y="5621"/>
                </a:cubicBezTo>
                <a:cubicBezTo>
                  <a:pt x="2522" y="5448"/>
                  <a:pt x="2343" y="5230"/>
                  <a:pt x="2199" y="4974"/>
                </a:cubicBezTo>
                <a:cubicBezTo>
                  <a:pt x="2468" y="4858"/>
                  <a:pt x="2723" y="4709"/>
                  <a:pt x="2955" y="4530"/>
                </a:cubicBezTo>
                <a:cubicBezTo>
                  <a:pt x="3730" y="3931"/>
                  <a:pt x="4238" y="2990"/>
                  <a:pt x="4312" y="2015"/>
                </a:cubicBezTo>
                <a:cubicBezTo>
                  <a:pt x="4357" y="1457"/>
                  <a:pt x="4247" y="968"/>
                  <a:pt x="3999" y="605"/>
                </a:cubicBezTo>
                <a:cubicBezTo>
                  <a:pt x="3739" y="225"/>
                  <a:pt x="3316" y="0"/>
                  <a:pt x="2905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2" name="Google Shape;3986;p60">
            <a:extLst>
              <a:ext uri="{FF2B5EF4-FFF2-40B4-BE49-F238E27FC236}">
                <a16:creationId xmlns:a16="http://schemas.microsoft.com/office/drawing/2014/main" id="{81167DF3-B060-4829-99DC-DA36A23D7CBD}"/>
              </a:ext>
            </a:extLst>
          </p:cNvPr>
          <p:cNvSpPr/>
          <p:nvPr/>
        </p:nvSpPr>
        <p:spPr>
          <a:xfrm>
            <a:off x="8993024" y="4706444"/>
            <a:ext cx="151025" cy="178875"/>
          </a:xfrm>
          <a:custGeom>
            <a:avLst/>
            <a:gdLst/>
            <a:ahLst/>
            <a:cxnLst/>
            <a:rect l="l" t="t" r="r" b="b"/>
            <a:pathLst>
              <a:path w="6041" h="7155" extrusionOk="0">
                <a:moveTo>
                  <a:pt x="560" y="0"/>
                </a:moveTo>
                <a:cubicBezTo>
                  <a:pt x="494" y="0"/>
                  <a:pt x="427" y="10"/>
                  <a:pt x="362" y="30"/>
                </a:cubicBezTo>
                <a:cubicBezTo>
                  <a:pt x="178" y="90"/>
                  <a:pt x="53" y="225"/>
                  <a:pt x="20" y="402"/>
                </a:cubicBezTo>
                <a:cubicBezTo>
                  <a:pt x="0" y="509"/>
                  <a:pt x="72" y="613"/>
                  <a:pt x="179" y="633"/>
                </a:cubicBezTo>
                <a:cubicBezTo>
                  <a:pt x="190" y="635"/>
                  <a:pt x="202" y="636"/>
                  <a:pt x="213" y="636"/>
                </a:cubicBezTo>
                <a:cubicBezTo>
                  <a:pt x="306" y="636"/>
                  <a:pt x="394" y="570"/>
                  <a:pt x="411" y="474"/>
                </a:cubicBezTo>
                <a:cubicBezTo>
                  <a:pt x="416" y="445"/>
                  <a:pt x="441" y="424"/>
                  <a:pt x="485" y="409"/>
                </a:cubicBezTo>
                <a:cubicBezTo>
                  <a:pt x="509" y="401"/>
                  <a:pt x="535" y="398"/>
                  <a:pt x="561" y="398"/>
                </a:cubicBezTo>
                <a:cubicBezTo>
                  <a:pt x="625" y="398"/>
                  <a:pt x="690" y="419"/>
                  <a:pt x="730" y="457"/>
                </a:cubicBezTo>
                <a:cubicBezTo>
                  <a:pt x="874" y="598"/>
                  <a:pt x="890" y="860"/>
                  <a:pt x="888" y="1070"/>
                </a:cubicBezTo>
                <a:cubicBezTo>
                  <a:pt x="881" y="1645"/>
                  <a:pt x="730" y="2187"/>
                  <a:pt x="571" y="2761"/>
                </a:cubicBezTo>
                <a:cubicBezTo>
                  <a:pt x="515" y="2956"/>
                  <a:pt x="460" y="3154"/>
                  <a:pt x="411" y="3354"/>
                </a:cubicBezTo>
                <a:cubicBezTo>
                  <a:pt x="126" y="4513"/>
                  <a:pt x="235" y="5268"/>
                  <a:pt x="790" y="5955"/>
                </a:cubicBezTo>
                <a:cubicBezTo>
                  <a:pt x="1128" y="6375"/>
                  <a:pt x="1697" y="6601"/>
                  <a:pt x="2260" y="6601"/>
                </a:cubicBezTo>
                <a:cubicBezTo>
                  <a:pt x="2634" y="6601"/>
                  <a:pt x="3006" y="6502"/>
                  <a:pt x="3307" y="6294"/>
                </a:cubicBezTo>
                <a:cubicBezTo>
                  <a:pt x="3671" y="6040"/>
                  <a:pt x="4005" y="5639"/>
                  <a:pt x="4213" y="5215"/>
                </a:cubicBezTo>
                <a:lnTo>
                  <a:pt x="4213" y="5215"/>
                </a:lnTo>
                <a:cubicBezTo>
                  <a:pt x="4208" y="5342"/>
                  <a:pt x="4208" y="5459"/>
                  <a:pt x="4211" y="5565"/>
                </a:cubicBezTo>
                <a:cubicBezTo>
                  <a:pt x="4219" y="5887"/>
                  <a:pt x="4242" y="6257"/>
                  <a:pt x="4418" y="6586"/>
                </a:cubicBezTo>
                <a:cubicBezTo>
                  <a:pt x="4603" y="6933"/>
                  <a:pt x="4950" y="7154"/>
                  <a:pt x="5288" y="7154"/>
                </a:cubicBezTo>
                <a:cubicBezTo>
                  <a:pt x="5324" y="7154"/>
                  <a:pt x="5360" y="7152"/>
                  <a:pt x="5395" y="7148"/>
                </a:cubicBezTo>
                <a:cubicBezTo>
                  <a:pt x="5628" y="7114"/>
                  <a:pt x="5840" y="6951"/>
                  <a:pt x="5946" y="6724"/>
                </a:cubicBezTo>
                <a:cubicBezTo>
                  <a:pt x="6041" y="6524"/>
                  <a:pt x="6035" y="6311"/>
                  <a:pt x="5929" y="6139"/>
                </a:cubicBezTo>
                <a:cubicBezTo>
                  <a:pt x="5892" y="6078"/>
                  <a:pt x="5827" y="6045"/>
                  <a:pt x="5760" y="6045"/>
                </a:cubicBezTo>
                <a:cubicBezTo>
                  <a:pt x="5725" y="6045"/>
                  <a:pt x="5689" y="6054"/>
                  <a:pt x="5657" y="6074"/>
                </a:cubicBezTo>
                <a:cubicBezTo>
                  <a:pt x="5563" y="6130"/>
                  <a:pt x="5535" y="6253"/>
                  <a:pt x="5592" y="6346"/>
                </a:cubicBezTo>
                <a:cubicBezTo>
                  <a:pt x="5639" y="6422"/>
                  <a:pt x="5609" y="6511"/>
                  <a:pt x="5588" y="6555"/>
                </a:cubicBezTo>
                <a:cubicBezTo>
                  <a:pt x="5540" y="6659"/>
                  <a:pt x="5440" y="6739"/>
                  <a:pt x="5340" y="6754"/>
                </a:cubicBezTo>
                <a:cubicBezTo>
                  <a:pt x="5322" y="6757"/>
                  <a:pt x="5304" y="6758"/>
                  <a:pt x="5286" y="6758"/>
                </a:cubicBezTo>
                <a:cubicBezTo>
                  <a:pt x="5072" y="6758"/>
                  <a:pt x="4868" y="6585"/>
                  <a:pt x="4768" y="6398"/>
                </a:cubicBezTo>
                <a:cubicBezTo>
                  <a:pt x="4634" y="6146"/>
                  <a:pt x="4615" y="5830"/>
                  <a:pt x="4608" y="5555"/>
                </a:cubicBezTo>
                <a:cubicBezTo>
                  <a:pt x="4598" y="5104"/>
                  <a:pt x="4631" y="4562"/>
                  <a:pt x="4688" y="4014"/>
                </a:cubicBezTo>
                <a:cubicBezTo>
                  <a:pt x="5449" y="2030"/>
                  <a:pt x="5649" y="1262"/>
                  <a:pt x="5503" y="985"/>
                </a:cubicBezTo>
                <a:cubicBezTo>
                  <a:pt x="5463" y="909"/>
                  <a:pt x="5399" y="860"/>
                  <a:pt x="5321" y="841"/>
                </a:cubicBezTo>
                <a:cubicBezTo>
                  <a:pt x="5300" y="836"/>
                  <a:pt x="5280" y="834"/>
                  <a:pt x="5259" y="834"/>
                </a:cubicBezTo>
                <a:cubicBezTo>
                  <a:pt x="5190" y="834"/>
                  <a:pt x="5121" y="859"/>
                  <a:pt x="5061" y="908"/>
                </a:cubicBezTo>
                <a:cubicBezTo>
                  <a:pt x="4719" y="1186"/>
                  <a:pt x="4439" y="2619"/>
                  <a:pt x="4300" y="3914"/>
                </a:cubicBezTo>
                <a:cubicBezTo>
                  <a:pt x="4178" y="4233"/>
                  <a:pt x="4067" y="4516"/>
                  <a:pt x="3987" y="4719"/>
                </a:cubicBezTo>
                <a:lnTo>
                  <a:pt x="3923" y="4885"/>
                </a:lnTo>
                <a:cubicBezTo>
                  <a:pt x="3757" y="5306"/>
                  <a:pt x="3435" y="5719"/>
                  <a:pt x="3081" y="5966"/>
                </a:cubicBezTo>
                <a:cubicBezTo>
                  <a:pt x="2848" y="6127"/>
                  <a:pt x="2554" y="6203"/>
                  <a:pt x="2258" y="6203"/>
                </a:cubicBezTo>
                <a:cubicBezTo>
                  <a:pt x="1812" y="6203"/>
                  <a:pt x="1359" y="6029"/>
                  <a:pt x="1098" y="5706"/>
                </a:cubicBezTo>
                <a:cubicBezTo>
                  <a:pt x="625" y="5117"/>
                  <a:pt x="540" y="4485"/>
                  <a:pt x="795" y="3448"/>
                </a:cubicBezTo>
                <a:cubicBezTo>
                  <a:pt x="842" y="3251"/>
                  <a:pt x="897" y="3056"/>
                  <a:pt x="951" y="2865"/>
                </a:cubicBezTo>
                <a:cubicBezTo>
                  <a:pt x="1110" y="2292"/>
                  <a:pt x="1276" y="1701"/>
                  <a:pt x="1283" y="1074"/>
                </a:cubicBezTo>
                <a:cubicBezTo>
                  <a:pt x="1288" y="783"/>
                  <a:pt x="1258" y="418"/>
                  <a:pt x="1004" y="171"/>
                </a:cubicBezTo>
                <a:cubicBezTo>
                  <a:pt x="890" y="61"/>
                  <a:pt x="726" y="0"/>
                  <a:pt x="560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13" name="Google Shape;4083;p60">
            <a:extLst>
              <a:ext uri="{FF2B5EF4-FFF2-40B4-BE49-F238E27FC236}">
                <a16:creationId xmlns:a16="http://schemas.microsoft.com/office/drawing/2014/main" id="{585407ED-FF95-4ADD-82B8-3E8B651F8538}"/>
              </a:ext>
            </a:extLst>
          </p:cNvPr>
          <p:cNvGrpSpPr/>
          <p:nvPr/>
        </p:nvGrpSpPr>
        <p:grpSpPr>
          <a:xfrm>
            <a:off x="2664205" y="3137579"/>
            <a:ext cx="108750" cy="161425"/>
            <a:chOff x="1660775" y="1221975"/>
            <a:chExt cx="108750" cy="161425"/>
          </a:xfrm>
        </p:grpSpPr>
        <p:sp>
          <p:nvSpPr>
            <p:cNvPr id="514" name="Google Shape;4084;p60">
              <a:extLst>
                <a:ext uri="{FF2B5EF4-FFF2-40B4-BE49-F238E27FC236}">
                  <a16:creationId xmlns:a16="http://schemas.microsoft.com/office/drawing/2014/main" id="{36690591-CCFF-41F4-8D7C-EF2A9B609A9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4085;p60">
              <a:extLst>
                <a:ext uri="{FF2B5EF4-FFF2-40B4-BE49-F238E27FC236}">
                  <a16:creationId xmlns:a16="http://schemas.microsoft.com/office/drawing/2014/main" id="{E1021335-51C2-4AA3-AB7E-1554855D7F61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4086;p60">
              <a:extLst>
                <a:ext uri="{FF2B5EF4-FFF2-40B4-BE49-F238E27FC236}">
                  <a16:creationId xmlns:a16="http://schemas.microsoft.com/office/drawing/2014/main" id="{09D0CB8A-50C2-4D83-8513-54777318181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7" name="Google Shape;4087;p60">
            <a:extLst>
              <a:ext uri="{FF2B5EF4-FFF2-40B4-BE49-F238E27FC236}">
                <a16:creationId xmlns:a16="http://schemas.microsoft.com/office/drawing/2014/main" id="{6F839DFC-632F-49F8-A33E-BAD434E56804}"/>
              </a:ext>
            </a:extLst>
          </p:cNvPr>
          <p:cNvGrpSpPr/>
          <p:nvPr/>
        </p:nvGrpSpPr>
        <p:grpSpPr>
          <a:xfrm>
            <a:off x="2615824" y="4512506"/>
            <a:ext cx="55000" cy="98300"/>
            <a:chOff x="1677150" y="1838725"/>
            <a:chExt cx="55000" cy="98300"/>
          </a:xfrm>
        </p:grpSpPr>
        <p:sp>
          <p:nvSpPr>
            <p:cNvPr id="518" name="Google Shape;4088;p60">
              <a:extLst>
                <a:ext uri="{FF2B5EF4-FFF2-40B4-BE49-F238E27FC236}">
                  <a16:creationId xmlns:a16="http://schemas.microsoft.com/office/drawing/2014/main" id="{E476B2F0-A1E2-4550-B1B6-94876A9F5DD0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4089;p60">
              <a:extLst>
                <a:ext uri="{FF2B5EF4-FFF2-40B4-BE49-F238E27FC236}">
                  <a16:creationId xmlns:a16="http://schemas.microsoft.com/office/drawing/2014/main" id="{B7133476-7773-42BC-8859-26DB6D0F2953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4090;p60">
              <a:extLst>
                <a:ext uri="{FF2B5EF4-FFF2-40B4-BE49-F238E27FC236}">
                  <a16:creationId xmlns:a16="http://schemas.microsoft.com/office/drawing/2014/main" id="{273CA705-0E53-4B09-A811-D69DB92CDC47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1" name="Google Shape;4091;p60">
            <a:extLst>
              <a:ext uri="{FF2B5EF4-FFF2-40B4-BE49-F238E27FC236}">
                <a16:creationId xmlns:a16="http://schemas.microsoft.com/office/drawing/2014/main" id="{A12BD306-526D-4AC9-AD47-70271F60E65F}"/>
              </a:ext>
            </a:extLst>
          </p:cNvPr>
          <p:cNvGrpSpPr/>
          <p:nvPr/>
        </p:nvGrpSpPr>
        <p:grpSpPr>
          <a:xfrm>
            <a:off x="8421292" y="5344878"/>
            <a:ext cx="108750" cy="161425"/>
            <a:chOff x="1660775" y="1221975"/>
            <a:chExt cx="108750" cy="161425"/>
          </a:xfrm>
        </p:grpSpPr>
        <p:sp>
          <p:nvSpPr>
            <p:cNvPr id="522" name="Google Shape;4092;p60">
              <a:extLst>
                <a:ext uri="{FF2B5EF4-FFF2-40B4-BE49-F238E27FC236}">
                  <a16:creationId xmlns:a16="http://schemas.microsoft.com/office/drawing/2014/main" id="{09D922EA-60DB-4E92-8C6E-53252CF9D52A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4093;p60">
              <a:extLst>
                <a:ext uri="{FF2B5EF4-FFF2-40B4-BE49-F238E27FC236}">
                  <a16:creationId xmlns:a16="http://schemas.microsoft.com/office/drawing/2014/main" id="{15C1EE97-FE05-40F2-8DEA-C5689A599D4F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4094;p60">
              <a:extLst>
                <a:ext uri="{FF2B5EF4-FFF2-40B4-BE49-F238E27FC236}">
                  <a16:creationId xmlns:a16="http://schemas.microsoft.com/office/drawing/2014/main" id="{5AB5FD37-1DD8-47E9-B65A-93C5ADD4A42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5" name="Google Shape;4095;p60">
            <a:extLst>
              <a:ext uri="{FF2B5EF4-FFF2-40B4-BE49-F238E27FC236}">
                <a16:creationId xmlns:a16="http://schemas.microsoft.com/office/drawing/2014/main" id="{2D8D8D22-7263-4CB3-B4F7-8F09166E0C06}"/>
              </a:ext>
            </a:extLst>
          </p:cNvPr>
          <p:cNvGrpSpPr/>
          <p:nvPr/>
        </p:nvGrpSpPr>
        <p:grpSpPr>
          <a:xfrm>
            <a:off x="9792705" y="4213754"/>
            <a:ext cx="55000" cy="98300"/>
            <a:chOff x="1677150" y="1838725"/>
            <a:chExt cx="55000" cy="98300"/>
          </a:xfrm>
        </p:grpSpPr>
        <p:sp>
          <p:nvSpPr>
            <p:cNvPr id="526" name="Google Shape;4096;p60">
              <a:extLst>
                <a:ext uri="{FF2B5EF4-FFF2-40B4-BE49-F238E27FC236}">
                  <a16:creationId xmlns:a16="http://schemas.microsoft.com/office/drawing/2014/main" id="{374F84DE-E597-47E8-9862-9008C917DE17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4097;p60">
              <a:extLst>
                <a:ext uri="{FF2B5EF4-FFF2-40B4-BE49-F238E27FC236}">
                  <a16:creationId xmlns:a16="http://schemas.microsoft.com/office/drawing/2014/main" id="{15F302E3-6970-44D6-AEA7-A488727CA9B0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4098;p60">
              <a:extLst>
                <a:ext uri="{FF2B5EF4-FFF2-40B4-BE49-F238E27FC236}">
                  <a16:creationId xmlns:a16="http://schemas.microsoft.com/office/drawing/2014/main" id="{E693BA34-7775-4323-A839-BBA4880B2D14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9" name="Google Shape;4099;p60">
            <a:extLst>
              <a:ext uri="{FF2B5EF4-FFF2-40B4-BE49-F238E27FC236}">
                <a16:creationId xmlns:a16="http://schemas.microsoft.com/office/drawing/2014/main" id="{7C0F4C74-ECFA-4DC6-BA07-9C26E468A0A5}"/>
              </a:ext>
            </a:extLst>
          </p:cNvPr>
          <p:cNvGrpSpPr/>
          <p:nvPr/>
        </p:nvGrpSpPr>
        <p:grpSpPr>
          <a:xfrm>
            <a:off x="8558199" y="6054181"/>
            <a:ext cx="55000" cy="98300"/>
            <a:chOff x="1677150" y="1838725"/>
            <a:chExt cx="55000" cy="98300"/>
          </a:xfrm>
        </p:grpSpPr>
        <p:sp>
          <p:nvSpPr>
            <p:cNvPr id="530" name="Google Shape;4100;p60">
              <a:extLst>
                <a:ext uri="{FF2B5EF4-FFF2-40B4-BE49-F238E27FC236}">
                  <a16:creationId xmlns:a16="http://schemas.microsoft.com/office/drawing/2014/main" id="{1E93B0D7-6701-471C-9E9C-6DAE93A0E59B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4101;p60">
              <a:extLst>
                <a:ext uri="{FF2B5EF4-FFF2-40B4-BE49-F238E27FC236}">
                  <a16:creationId xmlns:a16="http://schemas.microsoft.com/office/drawing/2014/main" id="{F36A9AC9-A950-4CFA-B8CE-8AC4AE816FB2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4102;p60">
              <a:extLst>
                <a:ext uri="{FF2B5EF4-FFF2-40B4-BE49-F238E27FC236}">
                  <a16:creationId xmlns:a16="http://schemas.microsoft.com/office/drawing/2014/main" id="{F13CE18B-401C-4A32-9C63-DA2C693F1B49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3" name="Google Shape;4103;p60">
            <a:extLst>
              <a:ext uri="{FF2B5EF4-FFF2-40B4-BE49-F238E27FC236}">
                <a16:creationId xmlns:a16="http://schemas.microsoft.com/office/drawing/2014/main" id="{682A9547-8B4F-4637-9667-59137C9AD6F3}"/>
              </a:ext>
            </a:extLst>
          </p:cNvPr>
          <p:cNvGrpSpPr/>
          <p:nvPr/>
        </p:nvGrpSpPr>
        <p:grpSpPr>
          <a:xfrm>
            <a:off x="2875224" y="5889181"/>
            <a:ext cx="55000" cy="98300"/>
            <a:chOff x="1677150" y="1838725"/>
            <a:chExt cx="55000" cy="98300"/>
          </a:xfrm>
        </p:grpSpPr>
        <p:sp>
          <p:nvSpPr>
            <p:cNvPr id="534" name="Google Shape;4104;p60">
              <a:extLst>
                <a:ext uri="{FF2B5EF4-FFF2-40B4-BE49-F238E27FC236}">
                  <a16:creationId xmlns:a16="http://schemas.microsoft.com/office/drawing/2014/main" id="{E0AF7D28-82FC-473A-861B-A8CA661F01DC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4105;p60">
              <a:extLst>
                <a:ext uri="{FF2B5EF4-FFF2-40B4-BE49-F238E27FC236}">
                  <a16:creationId xmlns:a16="http://schemas.microsoft.com/office/drawing/2014/main" id="{B0E39B6F-860A-45CA-A492-4A3D204846DE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4106;p60">
              <a:extLst>
                <a:ext uri="{FF2B5EF4-FFF2-40B4-BE49-F238E27FC236}">
                  <a16:creationId xmlns:a16="http://schemas.microsoft.com/office/drawing/2014/main" id="{31119840-2BE4-462B-9779-A33B8B9377A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7" name="Google Shape;4107;p60">
            <a:extLst>
              <a:ext uri="{FF2B5EF4-FFF2-40B4-BE49-F238E27FC236}">
                <a16:creationId xmlns:a16="http://schemas.microsoft.com/office/drawing/2014/main" id="{BEB02929-19C8-4D89-BE54-D9304A8442FB}"/>
              </a:ext>
            </a:extLst>
          </p:cNvPr>
          <p:cNvGrpSpPr/>
          <p:nvPr/>
        </p:nvGrpSpPr>
        <p:grpSpPr>
          <a:xfrm>
            <a:off x="8716555" y="3169142"/>
            <a:ext cx="55000" cy="98300"/>
            <a:chOff x="1677150" y="1838725"/>
            <a:chExt cx="55000" cy="98300"/>
          </a:xfrm>
        </p:grpSpPr>
        <p:sp>
          <p:nvSpPr>
            <p:cNvPr id="538" name="Google Shape;4108;p60">
              <a:extLst>
                <a:ext uri="{FF2B5EF4-FFF2-40B4-BE49-F238E27FC236}">
                  <a16:creationId xmlns:a16="http://schemas.microsoft.com/office/drawing/2014/main" id="{61F36B31-1F4C-43EC-A6C8-C49D78298246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4109;p60">
              <a:extLst>
                <a:ext uri="{FF2B5EF4-FFF2-40B4-BE49-F238E27FC236}">
                  <a16:creationId xmlns:a16="http://schemas.microsoft.com/office/drawing/2014/main" id="{627EA91C-104F-4DA9-A7BD-D7E9EE4B8A9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4110;p60">
              <a:extLst>
                <a:ext uri="{FF2B5EF4-FFF2-40B4-BE49-F238E27FC236}">
                  <a16:creationId xmlns:a16="http://schemas.microsoft.com/office/drawing/2014/main" id="{0619C074-D374-4248-A916-C0F51CA3AE72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1" name="Google Shape;4111;p60">
            <a:extLst>
              <a:ext uri="{FF2B5EF4-FFF2-40B4-BE49-F238E27FC236}">
                <a16:creationId xmlns:a16="http://schemas.microsoft.com/office/drawing/2014/main" id="{4763BE96-DD2E-48C7-956A-D869FAAA465D}"/>
              </a:ext>
            </a:extLst>
          </p:cNvPr>
          <p:cNvGrpSpPr/>
          <p:nvPr/>
        </p:nvGrpSpPr>
        <p:grpSpPr>
          <a:xfrm>
            <a:off x="3189624" y="5260881"/>
            <a:ext cx="108750" cy="161425"/>
            <a:chOff x="1660775" y="1221975"/>
            <a:chExt cx="108750" cy="161425"/>
          </a:xfrm>
        </p:grpSpPr>
        <p:sp>
          <p:nvSpPr>
            <p:cNvPr id="542" name="Google Shape;4112;p60">
              <a:extLst>
                <a:ext uri="{FF2B5EF4-FFF2-40B4-BE49-F238E27FC236}">
                  <a16:creationId xmlns:a16="http://schemas.microsoft.com/office/drawing/2014/main" id="{DA565E7D-18DF-4A90-97A9-94DC18B21AC6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4113;p60">
              <a:extLst>
                <a:ext uri="{FF2B5EF4-FFF2-40B4-BE49-F238E27FC236}">
                  <a16:creationId xmlns:a16="http://schemas.microsoft.com/office/drawing/2014/main" id="{A0AFCC2B-6661-4526-9CAB-FAE2FBD699F8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4114;p60">
              <a:extLst>
                <a:ext uri="{FF2B5EF4-FFF2-40B4-BE49-F238E27FC236}">
                  <a16:creationId xmlns:a16="http://schemas.microsoft.com/office/drawing/2014/main" id="{5ECC7EEF-1097-49B6-93D4-B8D7FA016C17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5" name="Google Shape;4115;p60">
            <a:extLst>
              <a:ext uri="{FF2B5EF4-FFF2-40B4-BE49-F238E27FC236}">
                <a16:creationId xmlns:a16="http://schemas.microsoft.com/office/drawing/2014/main" id="{DDD9DBCF-102E-48B0-9252-61613D8773D9}"/>
              </a:ext>
            </a:extLst>
          </p:cNvPr>
          <p:cNvGrpSpPr/>
          <p:nvPr/>
        </p:nvGrpSpPr>
        <p:grpSpPr>
          <a:xfrm>
            <a:off x="9470599" y="5346656"/>
            <a:ext cx="108750" cy="161425"/>
            <a:chOff x="1660775" y="1221975"/>
            <a:chExt cx="108750" cy="161425"/>
          </a:xfrm>
        </p:grpSpPr>
        <p:sp>
          <p:nvSpPr>
            <p:cNvPr id="546" name="Google Shape;4116;p60">
              <a:extLst>
                <a:ext uri="{FF2B5EF4-FFF2-40B4-BE49-F238E27FC236}">
                  <a16:creationId xmlns:a16="http://schemas.microsoft.com/office/drawing/2014/main" id="{C288B9F6-CDE7-48BC-B5D9-92B86D56CAF4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4117;p60">
              <a:extLst>
                <a:ext uri="{FF2B5EF4-FFF2-40B4-BE49-F238E27FC236}">
                  <a16:creationId xmlns:a16="http://schemas.microsoft.com/office/drawing/2014/main" id="{C0963A36-6469-433F-8865-AFE78F1336CC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4118;p60">
              <a:extLst>
                <a:ext uri="{FF2B5EF4-FFF2-40B4-BE49-F238E27FC236}">
                  <a16:creationId xmlns:a16="http://schemas.microsoft.com/office/drawing/2014/main" id="{01BF87B7-B968-4BA8-B3EE-C69DC88B5014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9" name="مجموعة 548">
            <a:extLst>
              <a:ext uri="{FF2B5EF4-FFF2-40B4-BE49-F238E27FC236}">
                <a16:creationId xmlns:a16="http://schemas.microsoft.com/office/drawing/2014/main" id="{0EB5835E-8630-4D8D-8F1A-787A3DD432CA}"/>
              </a:ext>
            </a:extLst>
          </p:cNvPr>
          <p:cNvGrpSpPr/>
          <p:nvPr/>
        </p:nvGrpSpPr>
        <p:grpSpPr>
          <a:xfrm>
            <a:off x="4344047" y="5491596"/>
            <a:ext cx="681505" cy="662620"/>
            <a:chOff x="3160297" y="3489523"/>
            <a:chExt cx="600164" cy="584678"/>
          </a:xfrm>
        </p:grpSpPr>
        <p:sp>
          <p:nvSpPr>
            <p:cNvPr id="550" name="Google Shape;3913;p60">
              <a:extLst>
                <a:ext uri="{FF2B5EF4-FFF2-40B4-BE49-F238E27FC236}">
                  <a16:creationId xmlns:a16="http://schemas.microsoft.com/office/drawing/2014/main" id="{122D0295-6BF8-4DE8-A8F1-5C725D3D5381}"/>
                </a:ext>
              </a:extLst>
            </p:cNvPr>
            <p:cNvSpPr/>
            <p:nvPr/>
          </p:nvSpPr>
          <p:spPr>
            <a:xfrm>
              <a:off x="3160297" y="3489523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51" name="Picture 2" descr="مشاهدة صورة المصدر">
              <a:hlinkClick r:id="rId7"/>
              <a:extLst>
                <a:ext uri="{FF2B5EF4-FFF2-40B4-BE49-F238E27FC236}">
                  <a16:creationId xmlns:a16="http://schemas.microsoft.com/office/drawing/2014/main" id="{1EE3C4B2-FCD2-4CA6-8AAC-1A7AC7210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53" y="3527071"/>
              <a:ext cx="503069" cy="51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2" name="مستطيل 551">
            <a:extLst>
              <a:ext uri="{FF2B5EF4-FFF2-40B4-BE49-F238E27FC236}">
                <a16:creationId xmlns:a16="http://schemas.microsoft.com/office/drawing/2014/main" id="{33B43003-1CC3-490C-AD63-53074AF17A22}"/>
              </a:ext>
            </a:extLst>
          </p:cNvPr>
          <p:cNvSpPr/>
          <p:nvPr/>
        </p:nvSpPr>
        <p:spPr>
          <a:xfrm>
            <a:off x="3691283" y="3157244"/>
            <a:ext cx="4574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1" i="0" u="none" strike="noStrike" kern="0" cap="none" spc="0" normalizeH="0" baseline="0" noProof="0" dirty="0">
                <a:ln w="12700">
                  <a:solidFill>
                    <a:srgbClr val="B06C7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06C79"/>
                  </a:fgClr>
                  <a:bgClr>
                    <a:srgbClr val="B06C7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06C79">
                      <a:lumMod val="50000"/>
                    </a:srgbClr>
                  </a:inn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مع تمنياتي لكم بالتوفيق والنجاح</a:t>
            </a:r>
          </a:p>
        </p:txBody>
      </p:sp>
      <p:sp>
        <p:nvSpPr>
          <p:cNvPr id="553" name="مستطيل 552">
            <a:extLst>
              <a:ext uri="{FF2B5EF4-FFF2-40B4-BE49-F238E27FC236}">
                <a16:creationId xmlns:a16="http://schemas.microsoft.com/office/drawing/2014/main" id="{43886B99-8D24-42E6-BBFD-D33E35AF1BB5}"/>
              </a:ext>
            </a:extLst>
          </p:cNvPr>
          <p:cNvSpPr/>
          <p:nvPr/>
        </p:nvSpPr>
        <p:spPr>
          <a:xfrm>
            <a:off x="4780736" y="1091073"/>
            <a:ext cx="23952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تم</a:t>
            </a:r>
            <a:r>
              <a:rPr kumimoji="0" lang="ar-SA" sz="4800" b="1" i="0" u="none" strike="noStrike" kern="0" cap="none" spc="0" normalizeH="0" baseline="0" noProof="0" dirty="0">
                <a:ln w="22225">
                  <a:solidFill>
                    <a:srgbClr val="F999AC"/>
                  </a:solidFill>
                  <a:prstDash val="solid"/>
                </a:ln>
                <a:solidFill>
                  <a:srgbClr val="F999A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بحمد</a:t>
            </a:r>
            <a:r>
              <a:rPr kumimoji="0" lang="ar-SA" sz="4800" b="1" i="0" u="none" strike="noStrike" kern="0" cap="none" spc="0" normalizeH="0" baseline="0" noProof="0" dirty="0">
                <a:ln w="22225">
                  <a:solidFill>
                    <a:srgbClr val="F999AC"/>
                  </a:solidFill>
                  <a:prstDash val="solid"/>
                </a:ln>
                <a:solidFill>
                  <a:srgbClr val="F999A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الله</a:t>
            </a:r>
            <a:endParaRPr kumimoji="0" lang="ar-SA" sz="4800" b="1" i="0" u="none" strike="noStrike" kern="0" cap="none" spc="0" normalizeH="0" baseline="0" noProof="0" dirty="0">
              <a:ln w="22225">
                <a:solidFill>
                  <a:srgbClr val="F999AC"/>
                </a:solidFill>
                <a:prstDash val="solid"/>
              </a:ln>
              <a:solidFill>
                <a:srgbClr val="F999AC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54" name="مجموعة 553">
            <a:extLst>
              <a:ext uri="{FF2B5EF4-FFF2-40B4-BE49-F238E27FC236}">
                <a16:creationId xmlns:a16="http://schemas.microsoft.com/office/drawing/2014/main" id="{B63AEA26-879B-41E7-8F72-EA1EA4880BA0}"/>
              </a:ext>
            </a:extLst>
          </p:cNvPr>
          <p:cNvGrpSpPr/>
          <p:nvPr/>
        </p:nvGrpSpPr>
        <p:grpSpPr>
          <a:xfrm>
            <a:off x="6697732" y="5486875"/>
            <a:ext cx="672030" cy="634675"/>
            <a:chOff x="5162731" y="2391346"/>
            <a:chExt cx="600164" cy="584678"/>
          </a:xfrm>
          <a:solidFill>
            <a:srgbClr val="00B0F0"/>
          </a:solidFill>
        </p:grpSpPr>
        <p:sp>
          <p:nvSpPr>
            <p:cNvPr id="555" name="Google Shape;3913;p60">
              <a:extLst>
                <a:ext uri="{FF2B5EF4-FFF2-40B4-BE49-F238E27FC236}">
                  <a16:creationId xmlns:a16="http://schemas.microsoft.com/office/drawing/2014/main" id="{168423C6-3F70-41EB-B146-90469E7764F0}"/>
                </a:ext>
              </a:extLst>
            </p:cNvPr>
            <p:cNvSpPr/>
            <p:nvPr/>
          </p:nvSpPr>
          <p:spPr>
            <a:xfrm>
              <a:off x="5162731" y="2391346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56" name="صورة 555">
              <a:hlinkClick r:id="rId9"/>
              <a:extLst>
                <a:ext uri="{FF2B5EF4-FFF2-40B4-BE49-F238E27FC236}">
                  <a16:creationId xmlns:a16="http://schemas.microsoft.com/office/drawing/2014/main" id="{95810AE7-1063-4386-964C-F90B6490B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46605" y="2434641"/>
              <a:ext cx="473763" cy="491819"/>
            </a:xfrm>
            <a:prstGeom prst="rect">
              <a:avLst/>
            </a:prstGeom>
            <a:grpFill/>
            <a:effectLst>
              <a:softEdge rad="63500"/>
            </a:effectLst>
          </p:spPr>
        </p:pic>
      </p:grpSp>
      <p:sp>
        <p:nvSpPr>
          <p:cNvPr id="557" name="مربع نص 556">
            <a:extLst>
              <a:ext uri="{FF2B5EF4-FFF2-40B4-BE49-F238E27FC236}">
                <a16:creationId xmlns:a16="http://schemas.microsoft.com/office/drawing/2014/main" id="{A236B443-67D8-4144-914B-C7042581E018}"/>
              </a:ext>
            </a:extLst>
          </p:cNvPr>
          <p:cNvSpPr txBox="1"/>
          <p:nvPr/>
        </p:nvSpPr>
        <p:spPr>
          <a:xfrm>
            <a:off x="4984743" y="4784530"/>
            <a:ext cx="1560480" cy="369332"/>
          </a:xfrm>
          <a:prstGeom prst="rect">
            <a:avLst/>
          </a:prstGeom>
          <a:solidFill>
            <a:srgbClr val="99A0C1">
              <a:lumMod val="20000"/>
              <a:lumOff val="80000"/>
            </a:srgbClr>
          </a:solidFill>
          <a:ln w="19050">
            <a:solidFill>
              <a:srgbClr val="FFF699">
                <a:lumMod val="75000"/>
              </a:srgbClr>
            </a:solidFill>
            <a:prstDash val="sysDash"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99A0C1">
                    <a:lumMod val="75000"/>
                  </a:srgbClr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حساباتي على السوشيال ميديا</a:t>
            </a:r>
          </a:p>
        </p:txBody>
      </p:sp>
      <p:grpSp>
        <p:nvGrpSpPr>
          <p:cNvPr id="558" name="Google Shape;6784;p63">
            <a:extLst>
              <a:ext uri="{FF2B5EF4-FFF2-40B4-BE49-F238E27FC236}">
                <a16:creationId xmlns:a16="http://schemas.microsoft.com/office/drawing/2014/main" id="{717689AE-B920-4E2F-96D3-ABBE4D63C180}"/>
              </a:ext>
            </a:extLst>
          </p:cNvPr>
          <p:cNvGrpSpPr/>
          <p:nvPr/>
        </p:nvGrpSpPr>
        <p:grpSpPr>
          <a:xfrm>
            <a:off x="4496868" y="2523966"/>
            <a:ext cx="428850" cy="576150"/>
            <a:chOff x="5578775" y="2233975"/>
            <a:chExt cx="428850" cy="576150"/>
          </a:xfrm>
        </p:grpSpPr>
        <p:sp>
          <p:nvSpPr>
            <p:cNvPr id="559" name="Google Shape;6785;p63">
              <a:extLst>
                <a:ext uri="{FF2B5EF4-FFF2-40B4-BE49-F238E27FC236}">
                  <a16:creationId xmlns:a16="http://schemas.microsoft.com/office/drawing/2014/main" id="{4266DB1E-D109-4C8A-956A-CF21884E4319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6786;p63">
              <a:extLst>
                <a:ext uri="{FF2B5EF4-FFF2-40B4-BE49-F238E27FC236}">
                  <a16:creationId xmlns:a16="http://schemas.microsoft.com/office/drawing/2014/main" id="{43B9C74B-5ACD-4BE4-B50F-89F7531D888F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6787;p63">
              <a:extLst>
                <a:ext uri="{FF2B5EF4-FFF2-40B4-BE49-F238E27FC236}">
                  <a16:creationId xmlns:a16="http://schemas.microsoft.com/office/drawing/2014/main" id="{64BDCA97-27BA-4F4B-B830-4A05C24C97BD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6788;p63">
              <a:extLst>
                <a:ext uri="{FF2B5EF4-FFF2-40B4-BE49-F238E27FC236}">
                  <a16:creationId xmlns:a16="http://schemas.microsoft.com/office/drawing/2014/main" id="{243D4CE0-B666-4AF7-AEAF-677FE5E607FC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6789;p63">
              <a:extLst>
                <a:ext uri="{FF2B5EF4-FFF2-40B4-BE49-F238E27FC236}">
                  <a16:creationId xmlns:a16="http://schemas.microsoft.com/office/drawing/2014/main" id="{CD57DAAC-BB21-4EA5-8869-8AF7AA37CDA9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6790;p63">
              <a:extLst>
                <a:ext uri="{FF2B5EF4-FFF2-40B4-BE49-F238E27FC236}">
                  <a16:creationId xmlns:a16="http://schemas.microsoft.com/office/drawing/2014/main" id="{EB451746-0B41-4A79-A6F5-BE50A0BFDB54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6791;p63">
              <a:extLst>
                <a:ext uri="{FF2B5EF4-FFF2-40B4-BE49-F238E27FC236}">
                  <a16:creationId xmlns:a16="http://schemas.microsoft.com/office/drawing/2014/main" id="{387B1ABB-A2E3-440D-9277-FD5D89062E8D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6792;p63">
              <a:extLst>
                <a:ext uri="{FF2B5EF4-FFF2-40B4-BE49-F238E27FC236}">
                  <a16:creationId xmlns:a16="http://schemas.microsoft.com/office/drawing/2014/main" id="{6029D51C-BF91-4B63-96B6-412787BCADCE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6793;p63">
              <a:extLst>
                <a:ext uri="{FF2B5EF4-FFF2-40B4-BE49-F238E27FC236}">
                  <a16:creationId xmlns:a16="http://schemas.microsoft.com/office/drawing/2014/main" id="{E3C5BFC5-FBD1-46DC-9238-C31547ADD566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6794;p63">
              <a:extLst>
                <a:ext uri="{FF2B5EF4-FFF2-40B4-BE49-F238E27FC236}">
                  <a16:creationId xmlns:a16="http://schemas.microsoft.com/office/drawing/2014/main" id="{A7E7CE41-7EB5-4636-B56D-642A0CFD15C7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6795;p63">
              <a:extLst>
                <a:ext uri="{FF2B5EF4-FFF2-40B4-BE49-F238E27FC236}">
                  <a16:creationId xmlns:a16="http://schemas.microsoft.com/office/drawing/2014/main" id="{49FE9250-BB85-4BEC-AD8E-3C43488BEA56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6796;p63">
              <a:extLst>
                <a:ext uri="{FF2B5EF4-FFF2-40B4-BE49-F238E27FC236}">
                  <a16:creationId xmlns:a16="http://schemas.microsoft.com/office/drawing/2014/main" id="{19A8C8D2-820C-482E-A8DB-274EBCF5884E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6797;p63">
              <a:extLst>
                <a:ext uri="{FF2B5EF4-FFF2-40B4-BE49-F238E27FC236}">
                  <a16:creationId xmlns:a16="http://schemas.microsoft.com/office/drawing/2014/main" id="{8B5399B1-5A43-4227-BBB0-F41ACF4EABC2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6798;p63">
              <a:extLst>
                <a:ext uri="{FF2B5EF4-FFF2-40B4-BE49-F238E27FC236}">
                  <a16:creationId xmlns:a16="http://schemas.microsoft.com/office/drawing/2014/main" id="{D3161654-4DCF-48C2-8035-C463C4FFBFE7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6799;p63">
              <a:extLst>
                <a:ext uri="{FF2B5EF4-FFF2-40B4-BE49-F238E27FC236}">
                  <a16:creationId xmlns:a16="http://schemas.microsoft.com/office/drawing/2014/main" id="{9A3C8F54-A520-486C-BB62-3C6E3427D406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6800;p63">
              <a:extLst>
                <a:ext uri="{FF2B5EF4-FFF2-40B4-BE49-F238E27FC236}">
                  <a16:creationId xmlns:a16="http://schemas.microsoft.com/office/drawing/2014/main" id="{CC464645-8CA1-43E1-A551-6918A22A713E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6801;p63">
              <a:extLst>
                <a:ext uri="{FF2B5EF4-FFF2-40B4-BE49-F238E27FC236}">
                  <a16:creationId xmlns:a16="http://schemas.microsoft.com/office/drawing/2014/main" id="{86BB6F64-2D76-45F6-A9D5-AA7BE8E6B4D7}"/>
                </a:ext>
              </a:extLst>
            </p:cNvPr>
            <p:cNvSpPr/>
            <p:nvPr/>
          </p:nvSpPr>
          <p:spPr>
            <a:xfrm>
              <a:off x="5578775" y="2267075"/>
              <a:ext cx="428800" cy="543050"/>
            </a:xfrm>
            <a:custGeom>
              <a:avLst/>
              <a:gdLst/>
              <a:ahLst/>
              <a:cxnLst/>
              <a:rect l="l" t="t" r="r" b="b"/>
              <a:pathLst>
                <a:path w="17152" h="21722" extrusionOk="0">
                  <a:moveTo>
                    <a:pt x="172" y="0"/>
                  </a:moveTo>
                  <a:cubicBezTo>
                    <a:pt x="140" y="0"/>
                    <a:pt x="108" y="10"/>
                    <a:pt x="80" y="27"/>
                  </a:cubicBezTo>
                  <a:cubicBezTo>
                    <a:pt x="28" y="62"/>
                    <a:pt x="1" y="123"/>
                    <a:pt x="7" y="186"/>
                  </a:cubicBezTo>
                  <a:cubicBezTo>
                    <a:pt x="2086" y="17369"/>
                    <a:pt x="15386" y="21672"/>
                    <a:pt x="15521" y="21713"/>
                  </a:cubicBezTo>
                  <a:cubicBezTo>
                    <a:pt x="15537" y="21718"/>
                    <a:pt x="15553" y="21722"/>
                    <a:pt x="15569" y="21722"/>
                  </a:cubicBezTo>
                  <a:cubicBezTo>
                    <a:pt x="15600" y="21722"/>
                    <a:pt x="15632" y="21712"/>
                    <a:pt x="15659" y="21695"/>
                  </a:cubicBezTo>
                  <a:cubicBezTo>
                    <a:pt x="15700" y="21669"/>
                    <a:pt x="15727" y="21624"/>
                    <a:pt x="15733" y="21576"/>
                  </a:cubicBezTo>
                  <a:cubicBezTo>
                    <a:pt x="17152" y="9895"/>
                    <a:pt x="425" y="120"/>
                    <a:pt x="254" y="22"/>
                  </a:cubicBezTo>
                  <a:cubicBezTo>
                    <a:pt x="229" y="8"/>
                    <a:pt x="200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6802;p63">
              <a:extLst>
                <a:ext uri="{FF2B5EF4-FFF2-40B4-BE49-F238E27FC236}">
                  <a16:creationId xmlns:a16="http://schemas.microsoft.com/office/drawing/2014/main" id="{9BEB45FB-7A08-40B2-B5E8-AA9E427F74F9}"/>
                </a:ext>
              </a:extLst>
            </p:cNvPr>
            <p:cNvSpPr/>
            <p:nvPr/>
          </p:nvSpPr>
          <p:spPr>
            <a:xfrm>
              <a:off x="5600550" y="2252725"/>
              <a:ext cx="368350" cy="516025"/>
            </a:xfrm>
            <a:custGeom>
              <a:avLst/>
              <a:gdLst/>
              <a:ahLst/>
              <a:cxnLst/>
              <a:rect l="l" t="t" r="r" b="b"/>
              <a:pathLst>
                <a:path w="14734" h="20641" extrusionOk="0">
                  <a:moveTo>
                    <a:pt x="7660" y="7921"/>
                  </a:moveTo>
                  <a:lnTo>
                    <a:pt x="7686" y="7933"/>
                  </a:lnTo>
                  <a:lnTo>
                    <a:pt x="7624" y="8414"/>
                  </a:lnTo>
                  <a:lnTo>
                    <a:pt x="7654" y="7933"/>
                  </a:lnTo>
                  <a:cubicBezTo>
                    <a:pt x="7656" y="7927"/>
                    <a:pt x="7656" y="7923"/>
                    <a:pt x="7660" y="7921"/>
                  </a:cubicBezTo>
                  <a:close/>
                  <a:moveTo>
                    <a:pt x="9754" y="10486"/>
                  </a:moveTo>
                  <a:lnTo>
                    <a:pt x="9776" y="10501"/>
                  </a:lnTo>
                  <a:cubicBezTo>
                    <a:pt x="9685" y="10753"/>
                    <a:pt x="9666" y="11033"/>
                    <a:pt x="9696" y="11303"/>
                  </a:cubicBezTo>
                  <a:cubicBezTo>
                    <a:pt x="9637" y="11036"/>
                    <a:pt x="9653" y="10749"/>
                    <a:pt x="9750" y="10490"/>
                  </a:cubicBezTo>
                  <a:cubicBezTo>
                    <a:pt x="9750" y="10490"/>
                    <a:pt x="9753" y="10488"/>
                    <a:pt x="9754" y="10486"/>
                  </a:cubicBezTo>
                  <a:close/>
                  <a:moveTo>
                    <a:pt x="11809" y="13611"/>
                  </a:moveTo>
                  <a:lnTo>
                    <a:pt x="11836" y="13622"/>
                  </a:lnTo>
                  <a:cubicBezTo>
                    <a:pt x="11852" y="13954"/>
                    <a:pt x="11774" y="14295"/>
                    <a:pt x="11581" y="14568"/>
                  </a:cubicBezTo>
                  <a:cubicBezTo>
                    <a:pt x="11747" y="14286"/>
                    <a:pt x="11826" y="13951"/>
                    <a:pt x="11804" y="13622"/>
                  </a:cubicBezTo>
                  <a:cubicBezTo>
                    <a:pt x="11804" y="13619"/>
                    <a:pt x="11806" y="13612"/>
                    <a:pt x="11809" y="13611"/>
                  </a:cubicBezTo>
                  <a:close/>
                  <a:moveTo>
                    <a:pt x="67" y="1"/>
                  </a:moveTo>
                  <a:cubicBezTo>
                    <a:pt x="53" y="1"/>
                    <a:pt x="38" y="6"/>
                    <a:pt x="27" y="15"/>
                  </a:cubicBezTo>
                  <a:cubicBezTo>
                    <a:pt x="25" y="16"/>
                    <a:pt x="25" y="16"/>
                    <a:pt x="24" y="20"/>
                  </a:cubicBezTo>
                  <a:cubicBezTo>
                    <a:pt x="5" y="39"/>
                    <a:pt x="1" y="71"/>
                    <a:pt x="18" y="94"/>
                  </a:cubicBezTo>
                  <a:lnTo>
                    <a:pt x="14526" y="20617"/>
                  </a:lnTo>
                  <a:cubicBezTo>
                    <a:pt x="14537" y="20633"/>
                    <a:pt x="14556" y="20640"/>
                    <a:pt x="14575" y="20640"/>
                  </a:cubicBezTo>
                  <a:cubicBezTo>
                    <a:pt x="14579" y="20640"/>
                    <a:pt x="14584" y="20640"/>
                    <a:pt x="14589" y="20639"/>
                  </a:cubicBezTo>
                  <a:cubicBezTo>
                    <a:pt x="14599" y="20635"/>
                    <a:pt x="14606" y="20633"/>
                    <a:pt x="14613" y="20626"/>
                  </a:cubicBezTo>
                  <a:cubicBezTo>
                    <a:pt x="14624" y="20617"/>
                    <a:pt x="14631" y="20602"/>
                    <a:pt x="14634" y="20588"/>
                  </a:cubicBezTo>
                  <a:cubicBezTo>
                    <a:pt x="14673" y="20211"/>
                    <a:pt x="14693" y="19832"/>
                    <a:pt x="14694" y="19460"/>
                  </a:cubicBezTo>
                  <a:cubicBezTo>
                    <a:pt x="14694" y="19460"/>
                    <a:pt x="14697" y="19459"/>
                    <a:pt x="14693" y="19457"/>
                  </a:cubicBezTo>
                  <a:cubicBezTo>
                    <a:pt x="14734" y="11922"/>
                    <a:pt x="7508" y="5356"/>
                    <a:pt x="2860" y="1916"/>
                  </a:cubicBezTo>
                  <a:cubicBezTo>
                    <a:pt x="2856" y="1916"/>
                    <a:pt x="2853" y="1914"/>
                    <a:pt x="2851" y="1911"/>
                  </a:cubicBezTo>
                  <a:cubicBezTo>
                    <a:pt x="1740" y="1086"/>
                    <a:pt x="775" y="443"/>
                    <a:pt x="97" y="10"/>
                  </a:cubicBezTo>
                  <a:cubicBezTo>
                    <a:pt x="88" y="4"/>
                    <a:pt x="78" y="1"/>
                    <a:pt x="67" y="1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6803;p63">
              <a:extLst>
                <a:ext uri="{FF2B5EF4-FFF2-40B4-BE49-F238E27FC236}">
                  <a16:creationId xmlns:a16="http://schemas.microsoft.com/office/drawing/2014/main" id="{8DF0D9D1-903D-48D3-9EED-A7769D6B2C90}"/>
                </a:ext>
              </a:extLst>
            </p:cNvPr>
            <p:cNvSpPr/>
            <p:nvPr/>
          </p:nvSpPr>
          <p:spPr>
            <a:xfrm>
              <a:off x="5586075" y="2243650"/>
              <a:ext cx="374975" cy="523750"/>
            </a:xfrm>
            <a:custGeom>
              <a:avLst/>
              <a:gdLst/>
              <a:ahLst/>
              <a:cxnLst/>
              <a:rect l="l" t="t" r="r" b="b"/>
              <a:pathLst>
                <a:path w="14999" h="20950" extrusionOk="0">
                  <a:moveTo>
                    <a:pt x="4440" y="8515"/>
                  </a:moveTo>
                  <a:lnTo>
                    <a:pt x="5056" y="8825"/>
                  </a:lnTo>
                  <a:lnTo>
                    <a:pt x="4420" y="8521"/>
                  </a:lnTo>
                  <a:cubicBezTo>
                    <a:pt x="4423" y="8520"/>
                    <a:pt x="4423" y="8520"/>
                    <a:pt x="4424" y="8517"/>
                  </a:cubicBezTo>
                  <a:lnTo>
                    <a:pt x="4440" y="8515"/>
                  </a:lnTo>
                  <a:close/>
                  <a:moveTo>
                    <a:pt x="5826" y="11928"/>
                  </a:moveTo>
                  <a:lnTo>
                    <a:pt x="6482" y="11953"/>
                  </a:lnTo>
                  <a:lnTo>
                    <a:pt x="7077" y="11974"/>
                  </a:lnTo>
                  <a:lnTo>
                    <a:pt x="7074" y="12001"/>
                  </a:lnTo>
                  <a:lnTo>
                    <a:pt x="6497" y="11974"/>
                  </a:lnTo>
                  <a:lnTo>
                    <a:pt x="5810" y="11941"/>
                  </a:lnTo>
                  <a:cubicBezTo>
                    <a:pt x="5809" y="11934"/>
                    <a:pt x="5813" y="11930"/>
                    <a:pt x="5816" y="11929"/>
                  </a:cubicBezTo>
                  <a:lnTo>
                    <a:pt x="5826" y="11928"/>
                  </a:lnTo>
                  <a:close/>
                  <a:moveTo>
                    <a:pt x="7636" y="14585"/>
                  </a:moveTo>
                  <a:cubicBezTo>
                    <a:pt x="7951" y="14718"/>
                    <a:pt x="8292" y="14793"/>
                    <a:pt x="8636" y="14822"/>
                  </a:cubicBezTo>
                  <a:cubicBezTo>
                    <a:pt x="8740" y="14832"/>
                    <a:pt x="8844" y="14836"/>
                    <a:pt x="8947" y="14836"/>
                  </a:cubicBezTo>
                  <a:cubicBezTo>
                    <a:pt x="8975" y="14836"/>
                    <a:pt x="9002" y="14836"/>
                    <a:pt x="9030" y="14835"/>
                  </a:cubicBezTo>
                  <a:lnTo>
                    <a:pt x="9030" y="14835"/>
                  </a:lnTo>
                  <a:cubicBezTo>
                    <a:pt x="8951" y="14842"/>
                    <a:pt x="8872" y="14845"/>
                    <a:pt x="8793" y="14845"/>
                  </a:cubicBezTo>
                  <a:cubicBezTo>
                    <a:pt x="8746" y="14845"/>
                    <a:pt x="8698" y="14844"/>
                    <a:pt x="8651" y="14841"/>
                  </a:cubicBezTo>
                  <a:cubicBezTo>
                    <a:pt x="8301" y="14825"/>
                    <a:pt x="7947" y="14741"/>
                    <a:pt x="7617" y="14590"/>
                  </a:cubicBezTo>
                  <a:cubicBezTo>
                    <a:pt x="7617" y="14590"/>
                    <a:pt x="7620" y="14589"/>
                    <a:pt x="7621" y="14586"/>
                  </a:cubicBezTo>
                  <a:lnTo>
                    <a:pt x="7636" y="14585"/>
                  </a:lnTo>
                  <a:close/>
                  <a:moveTo>
                    <a:pt x="62" y="0"/>
                  </a:moveTo>
                  <a:cubicBezTo>
                    <a:pt x="51" y="0"/>
                    <a:pt x="40" y="4"/>
                    <a:pt x="30" y="11"/>
                  </a:cubicBezTo>
                  <a:cubicBezTo>
                    <a:pt x="28" y="12"/>
                    <a:pt x="24" y="12"/>
                    <a:pt x="22" y="15"/>
                  </a:cubicBezTo>
                  <a:cubicBezTo>
                    <a:pt x="8" y="27"/>
                    <a:pt x="1" y="49"/>
                    <a:pt x="3" y="65"/>
                  </a:cubicBezTo>
                  <a:cubicBezTo>
                    <a:pt x="1736" y="13424"/>
                    <a:pt x="10339" y="18815"/>
                    <a:pt x="13818" y="20472"/>
                  </a:cubicBezTo>
                  <a:cubicBezTo>
                    <a:pt x="14288" y="20692"/>
                    <a:pt x="14661" y="20848"/>
                    <a:pt x="14915" y="20945"/>
                  </a:cubicBezTo>
                  <a:cubicBezTo>
                    <a:pt x="14921" y="20948"/>
                    <a:pt x="14927" y="20949"/>
                    <a:pt x="14933" y="20949"/>
                  </a:cubicBezTo>
                  <a:cubicBezTo>
                    <a:pt x="14947" y="20949"/>
                    <a:pt x="14962" y="20943"/>
                    <a:pt x="14974" y="20933"/>
                  </a:cubicBezTo>
                  <a:lnTo>
                    <a:pt x="14980" y="20928"/>
                  </a:lnTo>
                  <a:cubicBezTo>
                    <a:pt x="14995" y="20906"/>
                    <a:pt x="14999" y="20876"/>
                    <a:pt x="14980" y="20856"/>
                  </a:cubicBezTo>
                  <a:lnTo>
                    <a:pt x="351" y="170"/>
                  </a:lnTo>
                  <a:cubicBezTo>
                    <a:pt x="252" y="106"/>
                    <a:pt x="165" y="53"/>
                    <a:pt x="93" y="11"/>
                  </a:cubicBezTo>
                  <a:cubicBezTo>
                    <a:pt x="84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6804;p63">
              <a:extLst>
                <a:ext uri="{FF2B5EF4-FFF2-40B4-BE49-F238E27FC236}">
                  <a16:creationId xmlns:a16="http://schemas.microsoft.com/office/drawing/2014/main" id="{31C8E532-EE24-4444-B3FD-AC05DFCA3885}"/>
                </a:ext>
              </a:extLst>
            </p:cNvPr>
            <p:cNvSpPr/>
            <p:nvPr/>
          </p:nvSpPr>
          <p:spPr>
            <a:xfrm>
              <a:off x="5586125" y="2243925"/>
              <a:ext cx="345500" cy="511550"/>
            </a:xfrm>
            <a:custGeom>
              <a:avLst/>
              <a:gdLst/>
              <a:ahLst/>
              <a:cxnLst/>
              <a:rect l="l" t="t" r="r" b="b"/>
              <a:pathLst>
                <a:path w="13820" h="20462" extrusionOk="0">
                  <a:moveTo>
                    <a:pt x="30" y="0"/>
                  </a:moveTo>
                  <a:cubicBezTo>
                    <a:pt x="27" y="2"/>
                    <a:pt x="23" y="2"/>
                    <a:pt x="22" y="3"/>
                  </a:cubicBezTo>
                  <a:cubicBezTo>
                    <a:pt x="9" y="16"/>
                    <a:pt x="1" y="38"/>
                    <a:pt x="4" y="54"/>
                  </a:cubicBezTo>
                  <a:cubicBezTo>
                    <a:pt x="1737" y="13413"/>
                    <a:pt x="10340" y="18804"/>
                    <a:pt x="13819" y="20461"/>
                  </a:cubicBezTo>
                  <a:cubicBezTo>
                    <a:pt x="11864" y="18607"/>
                    <a:pt x="10149" y="16703"/>
                    <a:pt x="8650" y="14830"/>
                  </a:cubicBezTo>
                  <a:cubicBezTo>
                    <a:pt x="8645" y="14823"/>
                    <a:pt x="8641" y="14815"/>
                    <a:pt x="8636" y="14811"/>
                  </a:cubicBezTo>
                  <a:cubicBezTo>
                    <a:pt x="7867" y="13849"/>
                    <a:pt x="7154" y="12896"/>
                    <a:pt x="6496" y="11963"/>
                  </a:cubicBezTo>
                  <a:cubicBezTo>
                    <a:pt x="6493" y="11953"/>
                    <a:pt x="6486" y="11947"/>
                    <a:pt x="6480" y="11941"/>
                  </a:cubicBezTo>
                  <a:cubicBezTo>
                    <a:pt x="2738" y="6614"/>
                    <a:pt x="761" y="1933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6805;p63">
              <a:extLst>
                <a:ext uri="{FF2B5EF4-FFF2-40B4-BE49-F238E27FC236}">
                  <a16:creationId xmlns:a16="http://schemas.microsoft.com/office/drawing/2014/main" id="{5DAC100A-6E0B-43D1-B8E5-A352698725F3}"/>
                </a:ext>
              </a:extLst>
            </p:cNvPr>
            <p:cNvSpPr/>
            <p:nvPr/>
          </p:nvSpPr>
          <p:spPr>
            <a:xfrm>
              <a:off x="5672025" y="2300625"/>
              <a:ext cx="296875" cy="438625"/>
            </a:xfrm>
            <a:custGeom>
              <a:avLst/>
              <a:gdLst/>
              <a:ahLst/>
              <a:cxnLst/>
              <a:rect l="l" t="t" r="r" b="b"/>
              <a:pathLst>
                <a:path w="11875" h="17545" extrusionOk="0">
                  <a:moveTo>
                    <a:pt x="1" y="0"/>
                  </a:moveTo>
                  <a:cubicBezTo>
                    <a:pt x="3612" y="3550"/>
                    <a:pt x="10177" y="10736"/>
                    <a:pt x="11834" y="17544"/>
                  </a:cubicBezTo>
                  <a:cubicBezTo>
                    <a:pt x="11875" y="10006"/>
                    <a:pt x="4649" y="344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6806;p63">
              <a:extLst>
                <a:ext uri="{FF2B5EF4-FFF2-40B4-BE49-F238E27FC236}">
                  <a16:creationId xmlns:a16="http://schemas.microsoft.com/office/drawing/2014/main" id="{36607261-5C99-473E-806C-2527FFBE90FD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6807;p63">
              <a:extLst>
                <a:ext uri="{FF2B5EF4-FFF2-40B4-BE49-F238E27FC236}">
                  <a16:creationId xmlns:a16="http://schemas.microsoft.com/office/drawing/2014/main" id="{A9273A93-ECF0-40D6-B035-5C0E5B7F07B2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6808;p63">
              <a:extLst>
                <a:ext uri="{FF2B5EF4-FFF2-40B4-BE49-F238E27FC236}">
                  <a16:creationId xmlns:a16="http://schemas.microsoft.com/office/drawing/2014/main" id="{E6F445C3-A196-495E-896C-53DCDDC57B83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6809;p63">
              <a:extLst>
                <a:ext uri="{FF2B5EF4-FFF2-40B4-BE49-F238E27FC236}">
                  <a16:creationId xmlns:a16="http://schemas.microsoft.com/office/drawing/2014/main" id="{A4209904-DE76-479F-88C5-BE26E8C1EE7B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6810;p63">
              <a:extLst>
                <a:ext uri="{FF2B5EF4-FFF2-40B4-BE49-F238E27FC236}">
                  <a16:creationId xmlns:a16="http://schemas.microsoft.com/office/drawing/2014/main" id="{159E1631-8011-4F6A-A4D7-B0AF095FDDC4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6811;p63">
              <a:extLst>
                <a:ext uri="{FF2B5EF4-FFF2-40B4-BE49-F238E27FC236}">
                  <a16:creationId xmlns:a16="http://schemas.microsoft.com/office/drawing/2014/main" id="{8129F0A6-A8D2-46D9-9425-E7E2EACA8A76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6812;p63">
              <a:extLst>
                <a:ext uri="{FF2B5EF4-FFF2-40B4-BE49-F238E27FC236}">
                  <a16:creationId xmlns:a16="http://schemas.microsoft.com/office/drawing/2014/main" id="{1DBE0396-339A-48A0-B000-310F91532B12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6813;p63">
              <a:extLst>
                <a:ext uri="{FF2B5EF4-FFF2-40B4-BE49-F238E27FC236}">
                  <a16:creationId xmlns:a16="http://schemas.microsoft.com/office/drawing/2014/main" id="{85DCDB82-06F3-4A89-BC19-C7A681247E9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8" name="Google Shape;6888;p63">
            <a:extLst>
              <a:ext uri="{FF2B5EF4-FFF2-40B4-BE49-F238E27FC236}">
                <a16:creationId xmlns:a16="http://schemas.microsoft.com/office/drawing/2014/main" id="{50E20255-723D-49D6-ACF0-3D301532615A}"/>
              </a:ext>
            </a:extLst>
          </p:cNvPr>
          <p:cNvGrpSpPr/>
          <p:nvPr/>
        </p:nvGrpSpPr>
        <p:grpSpPr>
          <a:xfrm>
            <a:off x="6379279" y="4757005"/>
            <a:ext cx="412725" cy="214550"/>
            <a:chOff x="5016125" y="2486775"/>
            <a:chExt cx="412725" cy="214550"/>
          </a:xfrm>
        </p:grpSpPr>
        <p:sp>
          <p:nvSpPr>
            <p:cNvPr id="589" name="Google Shape;6889;p63">
              <a:extLst>
                <a:ext uri="{FF2B5EF4-FFF2-40B4-BE49-F238E27FC236}">
                  <a16:creationId xmlns:a16="http://schemas.microsoft.com/office/drawing/2014/main" id="{BF4D4562-995A-42DF-AF9A-5B7D16536DA5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6890;p63">
              <a:extLst>
                <a:ext uri="{FF2B5EF4-FFF2-40B4-BE49-F238E27FC236}">
                  <a16:creationId xmlns:a16="http://schemas.microsoft.com/office/drawing/2014/main" id="{2FCFE88F-9794-4786-854F-423D70AB9B5A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6891;p63">
              <a:extLst>
                <a:ext uri="{FF2B5EF4-FFF2-40B4-BE49-F238E27FC236}">
                  <a16:creationId xmlns:a16="http://schemas.microsoft.com/office/drawing/2014/main" id="{FCE3F549-F8F2-42EE-A6DE-A837DA7CA041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6892;p63">
              <a:extLst>
                <a:ext uri="{FF2B5EF4-FFF2-40B4-BE49-F238E27FC236}">
                  <a16:creationId xmlns:a16="http://schemas.microsoft.com/office/drawing/2014/main" id="{C9113DC1-B269-4B43-AF9A-40118F194E39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6893;p63">
              <a:extLst>
                <a:ext uri="{FF2B5EF4-FFF2-40B4-BE49-F238E27FC236}">
                  <a16:creationId xmlns:a16="http://schemas.microsoft.com/office/drawing/2014/main" id="{5BCB895C-3A4C-4B8A-9C1C-045C7BF927B5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6894;p63">
              <a:extLst>
                <a:ext uri="{FF2B5EF4-FFF2-40B4-BE49-F238E27FC236}">
                  <a16:creationId xmlns:a16="http://schemas.microsoft.com/office/drawing/2014/main" id="{0B8BD0BC-9750-417F-AAEE-EB1D3F75423E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6895;p63">
              <a:extLst>
                <a:ext uri="{FF2B5EF4-FFF2-40B4-BE49-F238E27FC236}">
                  <a16:creationId xmlns:a16="http://schemas.microsoft.com/office/drawing/2014/main" id="{28E58C5D-0436-4BCC-8E05-0ECB0F39EBDD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6896;p63">
              <a:extLst>
                <a:ext uri="{FF2B5EF4-FFF2-40B4-BE49-F238E27FC236}">
                  <a16:creationId xmlns:a16="http://schemas.microsoft.com/office/drawing/2014/main" id="{ED4E75FD-032D-4D8C-9204-4F3E949DCEF5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6897;p63">
              <a:extLst>
                <a:ext uri="{FF2B5EF4-FFF2-40B4-BE49-F238E27FC236}">
                  <a16:creationId xmlns:a16="http://schemas.microsoft.com/office/drawing/2014/main" id="{27EEE974-4D2E-40F8-AEBC-852F68EDAD87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6898;p63">
              <a:extLst>
                <a:ext uri="{FF2B5EF4-FFF2-40B4-BE49-F238E27FC236}">
                  <a16:creationId xmlns:a16="http://schemas.microsoft.com/office/drawing/2014/main" id="{2BA1C29A-C1DF-4D65-B1BE-A01E09C8D125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6899;p63">
              <a:extLst>
                <a:ext uri="{FF2B5EF4-FFF2-40B4-BE49-F238E27FC236}">
                  <a16:creationId xmlns:a16="http://schemas.microsoft.com/office/drawing/2014/main" id="{14AFFB52-1010-455F-BB32-4525903F647A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900;p63">
              <a:extLst>
                <a:ext uri="{FF2B5EF4-FFF2-40B4-BE49-F238E27FC236}">
                  <a16:creationId xmlns:a16="http://schemas.microsoft.com/office/drawing/2014/main" id="{7AC93945-B284-4469-AA84-1153C2E71AAF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901;p63">
              <a:extLst>
                <a:ext uri="{FF2B5EF4-FFF2-40B4-BE49-F238E27FC236}">
                  <a16:creationId xmlns:a16="http://schemas.microsoft.com/office/drawing/2014/main" id="{9A2385BE-8476-4373-800D-805540E12729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902;p63">
              <a:extLst>
                <a:ext uri="{FF2B5EF4-FFF2-40B4-BE49-F238E27FC236}">
                  <a16:creationId xmlns:a16="http://schemas.microsoft.com/office/drawing/2014/main" id="{5B062F8F-00B1-44C2-9BEC-D13E3B2CEB5D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903;p63">
              <a:extLst>
                <a:ext uri="{FF2B5EF4-FFF2-40B4-BE49-F238E27FC236}">
                  <a16:creationId xmlns:a16="http://schemas.microsoft.com/office/drawing/2014/main" id="{8067567E-1487-4ACE-A9EC-9F66654D7526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904;p63">
              <a:extLst>
                <a:ext uri="{FF2B5EF4-FFF2-40B4-BE49-F238E27FC236}">
                  <a16:creationId xmlns:a16="http://schemas.microsoft.com/office/drawing/2014/main" id="{9F4FC8B7-D79A-4CA8-9141-CB13A6EC5135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905;p63">
              <a:extLst>
                <a:ext uri="{FF2B5EF4-FFF2-40B4-BE49-F238E27FC236}">
                  <a16:creationId xmlns:a16="http://schemas.microsoft.com/office/drawing/2014/main" id="{AB17976E-8BD4-475A-94BC-848550FC2F3D}"/>
                </a:ext>
              </a:extLst>
            </p:cNvPr>
            <p:cNvSpPr/>
            <p:nvPr/>
          </p:nvSpPr>
          <p:spPr>
            <a:xfrm>
              <a:off x="5016125" y="2519875"/>
              <a:ext cx="412725" cy="181450"/>
            </a:xfrm>
            <a:custGeom>
              <a:avLst/>
              <a:gdLst/>
              <a:ahLst/>
              <a:cxnLst/>
              <a:rect l="l" t="t" r="r" b="b"/>
              <a:pathLst>
                <a:path w="16509" h="7258" extrusionOk="0">
                  <a:moveTo>
                    <a:pt x="6147" y="0"/>
                  </a:moveTo>
                  <a:cubicBezTo>
                    <a:pt x="2888" y="0"/>
                    <a:pt x="185" y="796"/>
                    <a:pt x="127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2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5"/>
                  </a:cubicBezTo>
                  <a:cubicBezTo>
                    <a:pt x="16480" y="5822"/>
                    <a:pt x="16509" y="5733"/>
                    <a:pt x="16475" y="5658"/>
                  </a:cubicBezTo>
                  <a:cubicBezTo>
                    <a:pt x="14451" y="1069"/>
                    <a:pt x="9925" y="0"/>
                    <a:pt x="614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906;p63">
              <a:extLst>
                <a:ext uri="{FF2B5EF4-FFF2-40B4-BE49-F238E27FC236}">
                  <a16:creationId xmlns:a16="http://schemas.microsoft.com/office/drawing/2014/main" id="{95EF076E-5086-4787-8073-1ABC681B7E30}"/>
                </a:ext>
              </a:extLst>
            </p:cNvPr>
            <p:cNvSpPr/>
            <p:nvPr/>
          </p:nvSpPr>
          <p:spPr>
            <a:xfrm>
              <a:off x="5035575" y="2492575"/>
              <a:ext cx="385900" cy="136800"/>
            </a:xfrm>
            <a:custGeom>
              <a:avLst/>
              <a:gdLst/>
              <a:ahLst/>
              <a:cxnLst/>
              <a:rect l="l" t="t" r="r" b="b"/>
              <a:pathLst>
                <a:path w="15436" h="5472" extrusionOk="0">
                  <a:moveTo>
                    <a:pt x="6990" y="1281"/>
                  </a:moveTo>
                  <a:lnTo>
                    <a:pt x="7144" y="1633"/>
                  </a:lnTo>
                  <a:lnTo>
                    <a:pt x="6976" y="1300"/>
                  </a:lnTo>
                  <a:cubicBezTo>
                    <a:pt x="6974" y="1295"/>
                    <a:pt x="6973" y="1291"/>
                    <a:pt x="6973" y="1289"/>
                  </a:cubicBezTo>
                  <a:lnTo>
                    <a:pt x="6990" y="1281"/>
                  </a:lnTo>
                  <a:close/>
                  <a:moveTo>
                    <a:pt x="9055" y="1707"/>
                  </a:moveTo>
                  <a:cubicBezTo>
                    <a:pt x="9106" y="1927"/>
                    <a:pt x="9203" y="2121"/>
                    <a:pt x="9321" y="2279"/>
                  </a:cubicBezTo>
                  <a:cubicBezTo>
                    <a:pt x="9187" y="2139"/>
                    <a:pt x="9087" y="1942"/>
                    <a:pt x="9038" y="1714"/>
                  </a:cubicBezTo>
                  <a:cubicBezTo>
                    <a:pt x="9038" y="1714"/>
                    <a:pt x="9038" y="1712"/>
                    <a:pt x="9039" y="1709"/>
                  </a:cubicBezTo>
                  <a:lnTo>
                    <a:pt x="9055" y="1707"/>
                  </a:lnTo>
                  <a:close/>
                  <a:moveTo>
                    <a:pt x="11315" y="2512"/>
                  </a:moveTo>
                  <a:cubicBezTo>
                    <a:pt x="11451" y="2719"/>
                    <a:pt x="11541" y="2988"/>
                    <a:pt x="11546" y="3283"/>
                  </a:cubicBezTo>
                  <a:cubicBezTo>
                    <a:pt x="11523" y="3000"/>
                    <a:pt x="11435" y="2733"/>
                    <a:pt x="11299" y="2531"/>
                  </a:cubicBezTo>
                  <a:cubicBezTo>
                    <a:pt x="11298" y="2529"/>
                    <a:pt x="11296" y="2522"/>
                    <a:pt x="11296" y="2520"/>
                  </a:cubicBezTo>
                  <a:lnTo>
                    <a:pt x="11315" y="2512"/>
                  </a:lnTo>
                  <a:close/>
                  <a:moveTo>
                    <a:pt x="5398" y="0"/>
                  </a:moveTo>
                  <a:cubicBezTo>
                    <a:pt x="4231" y="0"/>
                    <a:pt x="3131" y="104"/>
                    <a:pt x="2193" y="240"/>
                  </a:cubicBezTo>
                  <a:cubicBezTo>
                    <a:pt x="2191" y="242"/>
                    <a:pt x="2190" y="242"/>
                    <a:pt x="2188" y="242"/>
                  </a:cubicBezTo>
                  <a:cubicBezTo>
                    <a:pt x="2187" y="242"/>
                    <a:pt x="2187" y="242"/>
                    <a:pt x="2185" y="242"/>
                  </a:cubicBezTo>
                  <a:cubicBezTo>
                    <a:pt x="1296" y="368"/>
                    <a:pt x="552" y="526"/>
                    <a:pt x="35" y="651"/>
                  </a:cubicBezTo>
                  <a:cubicBezTo>
                    <a:pt x="19" y="653"/>
                    <a:pt x="5" y="673"/>
                    <a:pt x="2" y="697"/>
                  </a:cubicBezTo>
                  <a:cubicBezTo>
                    <a:pt x="2" y="699"/>
                    <a:pt x="2" y="699"/>
                    <a:pt x="1" y="702"/>
                  </a:cubicBezTo>
                  <a:cubicBezTo>
                    <a:pt x="0" y="725"/>
                    <a:pt x="9" y="747"/>
                    <a:pt x="27" y="752"/>
                  </a:cubicBezTo>
                  <a:lnTo>
                    <a:pt x="15385" y="5471"/>
                  </a:lnTo>
                  <a:cubicBezTo>
                    <a:pt x="15388" y="5471"/>
                    <a:pt x="15390" y="5472"/>
                    <a:pt x="15393" y="5472"/>
                  </a:cubicBezTo>
                  <a:cubicBezTo>
                    <a:pt x="15405" y="5472"/>
                    <a:pt x="15417" y="5462"/>
                    <a:pt x="15425" y="5449"/>
                  </a:cubicBezTo>
                  <a:cubicBezTo>
                    <a:pt x="15428" y="5440"/>
                    <a:pt x="15432" y="5434"/>
                    <a:pt x="15433" y="5426"/>
                  </a:cubicBezTo>
                  <a:cubicBezTo>
                    <a:pt x="15435" y="5413"/>
                    <a:pt x="15433" y="5399"/>
                    <a:pt x="15429" y="5388"/>
                  </a:cubicBezTo>
                  <a:cubicBezTo>
                    <a:pt x="15305" y="5117"/>
                    <a:pt x="15171" y="4858"/>
                    <a:pt x="15027" y="4614"/>
                  </a:cubicBezTo>
                  <a:cubicBezTo>
                    <a:pt x="15027" y="4614"/>
                    <a:pt x="15027" y="4614"/>
                    <a:pt x="15027" y="4614"/>
                  </a:cubicBezTo>
                  <a:cubicBezTo>
                    <a:pt x="15027" y="4614"/>
                    <a:pt x="15027" y="4614"/>
                    <a:pt x="15026" y="4614"/>
                  </a:cubicBezTo>
                  <a:cubicBezTo>
                    <a:pt x="12883" y="912"/>
                    <a:pt x="8850" y="0"/>
                    <a:pt x="5398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907;p63">
              <a:extLst>
                <a:ext uri="{FF2B5EF4-FFF2-40B4-BE49-F238E27FC236}">
                  <a16:creationId xmlns:a16="http://schemas.microsoft.com/office/drawing/2014/main" id="{76DB2EC0-BAAD-4C89-AB8A-8390A196AA1D}"/>
                </a:ext>
              </a:extLst>
            </p:cNvPr>
            <p:cNvSpPr/>
            <p:nvPr/>
          </p:nvSpPr>
          <p:spPr>
            <a:xfrm>
              <a:off x="5024525" y="2510350"/>
              <a:ext cx="393600" cy="151825"/>
            </a:xfrm>
            <a:custGeom>
              <a:avLst/>
              <a:gdLst/>
              <a:ahLst/>
              <a:cxnLst/>
              <a:rect l="l" t="t" r="r" b="b"/>
              <a:pathLst>
                <a:path w="15744" h="6073" extrusionOk="0">
                  <a:moveTo>
                    <a:pt x="5981" y="2840"/>
                  </a:moveTo>
                  <a:lnTo>
                    <a:pt x="5535" y="3023"/>
                  </a:lnTo>
                  <a:cubicBezTo>
                    <a:pt x="5535" y="3021"/>
                    <a:pt x="5535" y="3021"/>
                    <a:pt x="5536" y="3018"/>
                  </a:cubicBezTo>
                  <a:lnTo>
                    <a:pt x="5544" y="3007"/>
                  </a:lnTo>
                  <a:lnTo>
                    <a:pt x="5981" y="2840"/>
                  </a:lnTo>
                  <a:close/>
                  <a:moveTo>
                    <a:pt x="8229" y="3687"/>
                  </a:moveTo>
                  <a:lnTo>
                    <a:pt x="8239" y="3707"/>
                  </a:lnTo>
                  <a:lnTo>
                    <a:pt x="7931" y="4034"/>
                  </a:lnTo>
                  <a:lnTo>
                    <a:pt x="7562" y="4425"/>
                  </a:lnTo>
                  <a:cubicBezTo>
                    <a:pt x="7559" y="4422"/>
                    <a:pt x="7560" y="4416"/>
                    <a:pt x="7560" y="4414"/>
                  </a:cubicBezTo>
                  <a:lnTo>
                    <a:pt x="7565" y="4408"/>
                  </a:lnTo>
                  <a:lnTo>
                    <a:pt x="7913" y="4029"/>
                  </a:lnTo>
                  <a:lnTo>
                    <a:pt x="8229" y="3687"/>
                  </a:lnTo>
                  <a:close/>
                  <a:moveTo>
                    <a:pt x="10335" y="4385"/>
                  </a:moveTo>
                  <a:lnTo>
                    <a:pt x="10335" y="4385"/>
                  </a:lnTo>
                  <a:cubicBezTo>
                    <a:pt x="10273" y="4469"/>
                    <a:pt x="10209" y="4546"/>
                    <a:pt x="10141" y="4618"/>
                  </a:cubicBezTo>
                  <a:cubicBezTo>
                    <a:pt x="9954" y="4817"/>
                    <a:pt x="9739" y="4974"/>
                    <a:pt x="9512" y="5074"/>
                  </a:cubicBezTo>
                  <a:cubicBezTo>
                    <a:pt x="9512" y="5074"/>
                    <a:pt x="9512" y="5070"/>
                    <a:pt x="9513" y="5068"/>
                  </a:cubicBezTo>
                  <a:lnTo>
                    <a:pt x="9519" y="5059"/>
                  </a:lnTo>
                  <a:cubicBezTo>
                    <a:pt x="9733" y="4957"/>
                    <a:pt x="9938" y="4801"/>
                    <a:pt x="10126" y="4613"/>
                  </a:cubicBezTo>
                  <a:cubicBezTo>
                    <a:pt x="10200" y="4542"/>
                    <a:pt x="10268" y="4465"/>
                    <a:pt x="10335" y="4385"/>
                  </a:cubicBezTo>
                  <a:close/>
                  <a:moveTo>
                    <a:pt x="234" y="1"/>
                  </a:moveTo>
                  <a:cubicBezTo>
                    <a:pt x="156" y="21"/>
                    <a:pt x="92" y="38"/>
                    <a:pt x="39" y="52"/>
                  </a:cubicBezTo>
                  <a:cubicBezTo>
                    <a:pt x="23" y="55"/>
                    <a:pt x="11" y="70"/>
                    <a:pt x="6" y="91"/>
                  </a:cubicBezTo>
                  <a:cubicBezTo>
                    <a:pt x="6" y="93"/>
                    <a:pt x="4" y="96"/>
                    <a:pt x="4" y="98"/>
                  </a:cubicBezTo>
                  <a:cubicBezTo>
                    <a:pt x="0" y="114"/>
                    <a:pt x="6" y="134"/>
                    <a:pt x="14" y="143"/>
                  </a:cubicBezTo>
                  <a:cubicBezTo>
                    <a:pt x="3700" y="4861"/>
                    <a:pt x="7572" y="6072"/>
                    <a:pt x="10577" y="6072"/>
                  </a:cubicBezTo>
                  <a:cubicBezTo>
                    <a:pt x="12475" y="6072"/>
                    <a:pt x="14027" y="5589"/>
                    <a:pt x="14968" y="5200"/>
                  </a:cubicBezTo>
                  <a:cubicBezTo>
                    <a:pt x="15296" y="5063"/>
                    <a:pt x="15548" y="4940"/>
                    <a:pt x="15715" y="4853"/>
                  </a:cubicBezTo>
                  <a:cubicBezTo>
                    <a:pt x="15727" y="4845"/>
                    <a:pt x="15738" y="4829"/>
                    <a:pt x="15741" y="4809"/>
                  </a:cubicBezTo>
                  <a:lnTo>
                    <a:pt x="15744" y="4801"/>
                  </a:lnTo>
                  <a:cubicBezTo>
                    <a:pt x="15744" y="4777"/>
                    <a:pt x="15733" y="4756"/>
                    <a:pt x="15717" y="475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908;p63">
              <a:extLst>
                <a:ext uri="{FF2B5EF4-FFF2-40B4-BE49-F238E27FC236}">
                  <a16:creationId xmlns:a16="http://schemas.microsoft.com/office/drawing/2014/main" id="{FB1FC314-1CB8-4396-9601-217610140156}"/>
                </a:ext>
              </a:extLst>
            </p:cNvPr>
            <p:cNvSpPr/>
            <p:nvPr/>
          </p:nvSpPr>
          <p:spPr>
            <a:xfrm>
              <a:off x="5024525" y="2512600"/>
              <a:ext cx="374250" cy="149550"/>
            </a:xfrm>
            <a:custGeom>
              <a:avLst/>
              <a:gdLst/>
              <a:ahLst/>
              <a:cxnLst/>
              <a:rect l="l" t="t" r="r" b="b"/>
              <a:pathLst>
                <a:path w="14970" h="5982" extrusionOk="0">
                  <a:moveTo>
                    <a:pt x="6" y="1"/>
                  </a:moveTo>
                  <a:cubicBezTo>
                    <a:pt x="6" y="3"/>
                    <a:pt x="4" y="6"/>
                    <a:pt x="4" y="8"/>
                  </a:cubicBezTo>
                  <a:cubicBezTo>
                    <a:pt x="0" y="24"/>
                    <a:pt x="6" y="44"/>
                    <a:pt x="14" y="52"/>
                  </a:cubicBezTo>
                  <a:cubicBezTo>
                    <a:pt x="3701" y="4770"/>
                    <a:pt x="7574" y="5982"/>
                    <a:pt x="10579" y="5982"/>
                  </a:cubicBezTo>
                  <a:cubicBezTo>
                    <a:pt x="12476" y="5982"/>
                    <a:pt x="14028" y="5499"/>
                    <a:pt x="14969" y="5110"/>
                  </a:cubicBezTo>
                  <a:cubicBezTo>
                    <a:pt x="13248" y="5069"/>
                    <a:pt x="11632" y="4853"/>
                    <a:pt x="10141" y="4528"/>
                  </a:cubicBezTo>
                  <a:cubicBezTo>
                    <a:pt x="10136" y="4527"/>
                    <a:pt x="10131" y="4523"/>
                    <a:pt x="10126" y="4523"/>
                  </a:cubicBezTo>
                  <a:cubicBezTo>
                    <a:pt x="9361" y="4356"/>
                    <a:pt x="8629" y="4161"/>
                    <a:pt x="7931" y="3944"/>
                  </a:cubicBezTo>
                  <a:cubicBezTo>
                    <a:pt x="7925" y="3941"/>
                    <a:pt x="7920" y="3941"/>
                    <a:pt x="7915" y="3939"/>
                  </a:cubicBezTo>
                  <a:cubicBezTo>
                    <a:pt x="3940" y="2701"/>
                    <a:pt x="1125" y="825"/>
                    <a:pt x="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909;p63">
              <a:extLst>
                <a:ext uri="{FF2B5EF4-FFF2-40B4-BE49-F238E27FC236}">
                  <a16:creationId xmlns:a16="http://schemas.microsoft.com/office/drawing/2014/main" id="{38BD3484-8990-478E-A084-500C8C6B40B3}"/>
                </a:ext>
              </a:extLst>
            </p:cNvPr>
            <p:cNvSpPr/>
            <p:nvPr/>
          </p:nvSpPr>
          <p:spPr>
            <a:xfrm>
              <a:off x="5090375" y="2492575"/>
              <a:ext cx="320900" cy="115375"/>
            </a:xfrm>
            <a:custGeom>
              <a:avLst/>
              <a:gdLst/>
              <a:ahLst/>
              <a:cxnLst/>
              <a:rect l="l" t="t" r="r" b="b"/>
              <a:pathLst>
                <a:path w="12836" h="4615" extrusionOk="0">
                  <a:moveTo>
                    <a:pt x="3206" y="0"/>
                  </a:moveTo>
                  <a:cubicBezTo>
                    <a:pt x="2039" y="0"/>
                    <a:pt x="939" y="104"/>
                    <a:pt x="1" y="240"/>
                  </a:cubicBezTo>
                  <a:cubicBezTo>
                    <a:pt x="3225" y="396"/>
                    <a:pt x="9371" y="1155"/>
                    <a:pt x="12835" y="4614"/>
                  </a:cubicBezTo>
                  <a:cubicBezTo>
                    <a:pt x="10691" y="912"/>
                    <a:pt x="6658" y="0"/>
                    <a:pt x="320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910;p63">
              <a:extLst>
                <a:ext uri="{FF2B5EF4-FFF2-40B4-BE49-F238E27FC236}">
                  <a16:creationId xmlns:a16="http://schemas.microsoft.com/office/drawing/2014/main" id="{62C2C987-5DAE-4CB2-8188-7AF4C4F88489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911;p63">
              <a:extLst>
                <a:ext uri="{FF2B5EF4-FFF2-40B4-BE49-F238E27FC236}">
                  <a16:creationId xmlns:a16="http://schemas.microsoft.com/office/drawing/2014/main" id="{CA896DD0-CF3A-42AE-950B-4DDF310D4B9E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912;p63">
              <a:extLst>
                <a:ext uri="{FF2B5EF4-FFF2-40B4-BE49-F238E27FC236}">
                  <a16:creationId xmlns:a16="http://schemas.microsoft.com/office/drawing/2014/main" id="{F10C015A-DEB9-4929-AFB3-545EF7C00B4D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913;p63">
              <a:extLst>
                <a:ext uri="{FF2B5EF4-FFF2-40B4-BE49-F238E27FC236}">
                  <a16:creationId xmlns:a16="http://schemas.microsoft.com/office/drawing/2014/main" id="{B734E7A0-CAD0-4A6B-A651-7C63A56EBFC2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914;p63">
              <a:extLst>
                <a:ext uri="{FF2B5EF4-FFF2-40B4-BE49-F238E27FC236}">
                  <a16:creationId xmlns:a16="http://schemas.microsoft.com/office/drawing/2014/main" id="{C72BC06C-28E5-43B4-A60C-8300C7EB4AE6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915;p63">
              <a:extLst>
                <a:ext uri="{FF2B5EF4-FFF2-40B4-BE49-F238E27FC236}">
                  <a16:creationId xmlns:a16="http://schemas.microsoft.com/office/drawing/2014/main" id="{813D802C-112B-4A86-9BD4-AB44B4692BC6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916;p63">
              <a:extLst>
                <a:ext uri="{FF2B5EF4-FFF2-40B4-BE49-F238E27FC236}">
                  <a16:creationId xmlns:a16="http://schemas.microsoft.com/office/drawing/2014/main" id="{2F93F9AA-C55C-47B9-BC77-BF5A9D589BF9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917;p63">
              <a:extLst>
                <a:ext uri="{FF2B5EF4-FFF2-40B4-BE49-F238E27FC236}">
                  <a16:creationId xmlns:a16="http://schemas.microsoft.com/office/drawing/2014/main" id="{FE19FFD8-E50D-49BA-A41F-C38AFB58A1D1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18" name="Google Shape;6969;p63">
            <a:extLst>
              <a:ext uri="{FF2B5EF4-FFF2-40B4-BE49-F238E27FC236}">
                <a16:creationId xmlns:a16="http://schemas.microsoft.com/office/drawing/2014/main" id="{8ACFBF5C-C7B4-4CB1-8406-948736A53EA5}"/>
              </a:ext>
            </a:extLst>
          </p:cNvPr>
          <p:cNvGrpSpPr/>
          <p:nvPr/>
        </p:nvGrpSpPr>
        <p:grpSpPr>
          <a:xfrm>
            <a:off x="2417532" y="3932777"/>
            <a:ext cx="1530275" cy="390625"/>
            <a:chOff x="1209650" y="2828100"/>
            <a:chExt cx="1530275" cy="390625"/>
          </a:xfrm>
        </p:grpSpPr>
        <p:sp>
          <p:nvSpPr>
            <p:cNvPr id="619" name="Google Shape;6970;p63">
              <a:extLst>
                <a:ext uri="{FF2B5EF4-FFF2-40B4-BE49-F238E27FC236}">
                  <a16:creationId xmlns:a16="http://schemas.microsoft.com/office/drawing/2014/main" id="{9796D93F-6983-42CB-ADD1-D01C418C19E3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971;p63">
              <a:extLst>
                <a:ext uri="{FF2B5EF4-FFF2-40B4-BE49-F238E27FC236}">
                  <a16:creationId xmlns:a16="http://schemas.microsoft.com/office/drawing/2014/main" id="{ABE2F7F7-100A-480E-9483-EAD8AE5220EC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972;p63">
              <a:extLst>
                <a:ext uri="{FF2B5EF4-FFF2-40B4-BE49-F238E27FC236}">
                  <a16:creationId xmlns:a16="http://schemas.microsoft.com/office/drawing/2014/main" id="{1CEA199B-22E0-4008-AA65-420914A42691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973;p63">
              <a:extLst>
                <a:ext uri="{FF2B5EF4-FFF2-40B4-BE49-F238E27FC236}">
                  <a16:creationId xmlns:a16="http://schemas.microsoft.com/office/drawing/2014/main" id="{2DB8E37D-EB93-40E5-8F21-9B52B6EEC64A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974;p63">
              <a:extLst>
                <a:ext uri="{FF2B5EF4-FFF2-40B4-BE49-F238E27FC236}">
                  <a16:creationId xmlns:a16="http://schemas.microsoft.com/office/drawing/2014/main" id="{453680A8-F898-432C-A986-62B9DFC56A8D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975;p63">
              <a:extLst>
                <a:ext uri="{FF2B5EF4-FFF2-40B4-BE49-F238E27FC236}">
                  <a16:creationId xmlns:a16="http://schemas.microsoft.com/office/drawing/2014/main" id="{6F34FDC3-62C2-4A22-8D9C-20B7D51AE686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976;p63">
              <a:extLst>
                <a:ext uri="{FF2B5EF4-FFF2-40B4-BE49-F238E27FC236}">
                  <a16:creationId xmlns:a16="http://schemas.microsoft.com/office/drawing/2014/main" id="{BB57739A-CCF1-44FD-BB91-7030F9BF6F31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977;p63">
              <a:extLst>
                <a:ext uri="{FF2B5EF4-FFF2-40B4-BE49-F238E27FC236}">
                  <a16:creationId xmlns:a16="http://schemas.microsoft.com/office/drawing/2014/main" id="{284937D8-1A81-4D7C-9F4D-DBC3FBECF1FF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978;p63">
              <a:extLst>
                <a:ext uri="{FF2B5EF4-FFF2-40B4-BE49-F238E27FC236}">
                  <a16:creationId xmlns:a16="http://schemas.microsoft.com/office/drawing/2014/main" id="{6C99D496-E1B3-4C8B-A8E0-8759B817F3F6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979;p63">
              <a:extLst>
                <a:ext uri="{FF2B5EF4-FFF2-40B4-BE49-F238E27FC236}">
                  <a16:creationId xmlns:a16="http://schemas.microsoft.com/office/drawing/2014/main" id="{E588DD05-854F-4A0D-AB62-22A3C28EE788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980;p63">
              <a:extLst>
                <a:ext uri="{FF2B5EF4-FFF2-40B4-BE49-F238E27FC236}">
                  <a16:creationId xmlns:a16="http://schemas.microsoft.com/office/drawing/2014/main" id="{4B1CD7E9-1CFB-455C-A149-15DBF46CD390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981;p63">
              <a:extLst>
                <a:ext uri="{FF2B5EF4-FFF2-40B4-BE49-F238E27FC236}">
                  <a16:creationId xmlns:a16="http://schemas.microsoft.com/office/drawing/2014/main" id="{04C8CB8D-C8C5-4852-ACA8-1BF6543FB26F}"/>
                </a:ext>
              </a:extLst>
            </p:cNvPr>
            <p:cNvSpPr/>
            <p:nvPr/>
          </p:nvSpPr>
          <p:spPr>
            <a:xfrm>
              <a:off x="1209750" y="2861150"/>
              <a:ext cx="1529725" cy="357575"/>
            </a:xfrm>
            <a:custGeom>
              <a:avLst/>
              <a:gdLst/>
              <a:ahLst/>
              <a:cxnLst/>
              <a:rect l="l" t="t" r="r" b="b"/>
              <a:pathLst>
                <a:path w="61189" h="14303" extrusionOk="0">
                  <a:moveTo>
                    <a:pt x="29816" y="6603"/>
                  </a:moveTo>
                  <a:lnTo>
                    <a:pt x="29801" y="6609"/>
                  </a:lnTo>
                  <a:cubicBezTo>
                    <a:pt x="29801" y="6606"/>
                    <a:pt x="29802" y="6606"/>
                    <a:pt x="29802" y="6606"/>
                  </a:cubicBezTo>
                  <a:lnTo>
                    <a:pt x="29816" y="6603"/>
                  </a:lnTo>
                  <a:close/>
                  <a:moveTo>
                    <a:pt x="24921" y="7572"/>
                  </a:moveTo>
                  <a:lnTo>
                    <a:pt x="24911" y="7577"/>
                  </a:lnTo>
                  <a:cubicBezTo>
                    <a:pt x="24911" y="7576"/>
                    <a:pt x="24910" y="7576"/>
                    <a:pt x="24910" y="7574"/>
                  </a:cubicBezTo>
                  <a:lnTo>
                    <a:pt x="24921" y="7572"/>
                  </a:lnTo>
                  <a:close/>
                  <a:moveTo>
                    <a:pt x="58848" y="1"/>
                  </a:moveTo>
                  <a:cubicBezTo>
                    <a:pt x="57461" y="1"/>
                    <a:pt x="56531" y="467"/>
                    <a:pt x="56136" y="712"/>
                  </a:cubicBezTo>
                  <a:lnTo>
                    <a:pt x="56119" y="633"/>
                  </a:lnTo>
                  <a:cubicBezTo>
                    <a:pt x="56102" y="556"/>
                    <a:pt x="56035" y="502"/>
                    <a:pt x="55958" y="502"/>
                  </a:cubicBezTo>
                  <a:cubicBezTo>
                    <a:pt x="55951" y="502"/>
                    <a:pt x="55944" y="502"/>
                    <a:pt x="55936" y="503"/>
                  </a:cubicBezTo>
                  <a:cubicBezTo>
                    <a:pt x="55930" y="504"/>
                    <a:pt x="55245" y="592"/>
                    <a:pt x="54557" y="750"/>
                  </a:cubicBezTo>
                  <a:cubicBezTo>
                    <a:pt x="54415" y="784"/>
                    <a:pt x="54090" y="921"/>
                    <a:pt x="53568" y="1143"/>
                  </a:cubicBezTo>
                  <a:cubicBezTo>
                    <a:pt x="53075" y="1352"/>
                    <a:pt x="52461" y="1614"/>
                    <a:pt x="52246" y="1660"/>
                  </a:cubicBezTo>
                  <a:cubicBezTo>
                    <a:pt x="51068" y="1914"/>
                    <a:pt x="44927" y="2427"/>
                    <a:pt x="44865" y="2432"/>
                  </a:cubicBezTo>
                  <a:cubicBezTo>
                    <a:pt x="44818" y="2435"/>
                    <a:pt x="44775" y="2459"/>
                    <a:pt x="44747" y="2497"/>
                  </a:cubicBezTo>
                  <a:cubicBezTo>
                    <a:pt x="44743" y="2502"/>
                    <a:pt x="44722" y="2534"/>
                    <a:pt x="44696" y="2580"/>
                  </a:cubicBezTo>
                  <a:cubicBezTo>
                    <a:pt x="42599" y="2883"/>
                    <a:pt x="12466" y="7309"/>
                    <a:pt x="512" y="12781"/>
                  </a:cubicBezTo>
                  <a:cubicBezTo>
                    <a:pt x="111" y="12964"/>
                    <a:pt x="0" y="13361"/>
                    <a:pt x="67" y="13674"/>
                  </a:cubicBezTo>
                  <a:cubicBezTo>
                    <a:pt x="133" y="13985"/>
                    <a:pt x="399" y="14301"/>
                    <a:pt x="839" y="14303"/>
                  </a:cubicBezTo>
                  <a:lnTo>
                    <a:pt x="980" y="14303"/>
                  </a:lnTo>
                  <a:cubicBezTo>
                    <a:pt x="14194" y="14303"/>
                    <a:pt x="43272" y="5977"/>
                    <a:pt x="45302" y="5391"/>
                  </a:cubicBezTo>
                  <a:cubicBezTo>
                    <a:pt x="45339" y="5422"/>
                    <a:pt x="45374" y="5443"/>
                    <a:pt x="45379" y="5446"/>
                  </a:cubicBezTo>
                  <a:cubicBezTo>
                    <a:pt x="45403" y="5459"/>
                    <a:pt x="45431" y="5467"/>
                    <a:pt x="45459" y="5467"/>
                  </a:cubicBezTo>
                  <a:cubicBezTo>
                    <a:pt x="45476" y="5467"/>
                    <a:pt x="45496" y="5464"/>
                    <a:pt x="45513" y="5458"/>
                  </a:cubicBezTo>
                  <a:cubicBezTo>
                    <a:pt x="45573" y="5437"/>
                    <a:pt x="51379" y="3374"/>
                    <a:pt x="52556" y="3120"/>
                  </a:cubicBezTo>
                  <a:cubicBezTo>
                    <a:pt x="52773" y="3073"/>
                    <a:pt x="53440" y="3058"/>
                    <a:pt x="53977" y="3045"/>
                  </a:cubicBezTo>
                  <a:cubicBezTo>
                    <a:pt x="54543" y="3032"/>
                    <a:pt x="54896" y="3023"/>
                    <a:pt x="55037" y="2994"/>
                  </a:cubicBezTo>
                  <a:cubicBezTo>
                    <a:pt x="55553" y="2890"/>
                    <a:pt x="56045" y="2753"/>
                    <a:pt x="56293" y="2681"/>
                  </a:cubicBezTo>
                  <a:cubicBezTo>
                    <a:pt x="56427" y="2642"/>
                    <a:pt x="56505" y="2515"/>
                    <a:pt x="56487" y="2378"/>
                  </a:cubicBezTo>
                  <a:lnTo>
                    <a:pt x="56487" y="2378"/>
                  </a:lnTo>
                  <a:cubicBezTo>
                    <a:pt x="56622" y="2396"/>
                    <a:pt x="56804" y="2413"/>
                    <a:pt x="57029" y="2413"/>
                  </a:cubicBezTo>
                  <a:cubicBezTo>
                    <a:pt x="57930" y="2413"/>
                    <a:pt x="59490" y="2148"/>
                    <a:pt x="61133" y="654"/>
                  </a:cubicBezTo>
                  <a:cubicBezTo>
                    <a:pt x="61136" y="651"/>
                    <a:pt x="61137" y="649"/>
                    <a:pt x="61139" y="645"/>
                  </a:cubicBezTo>
                  <a:cubicBezTo>
                    <a:pt x="61147" y="638"/>
                    <a:pt x="61152" y="629"/>
                    <a:pt x="61159" y="619"/>
                  </a:cubicBezTo>
                  <a:cubicBezTo>
                    <a:pt x="61165" y="611"/>
                    <a:pt x="61170" y="602"/>
                    <a:pt x="61176" y="591"/>
                  </a:cubicBezTo>
                  <a:cubicBezTo>
                    <a:pt x="61178" y="588"/>
                    <a:pt x="61180" y="586"/>
                    <a:pt x="61181" y="583"/>
                  </a:cubicBezTo>
                  <a:cubicBezTo>
                    <a:pt x="61184" y="576"/>
                    <a:pt x="61183" y="570"/>
                    <a:pt x="61184" y="562"/>
                  </a:cubicBezTo>
                  <a:cubicBezTo>
                    <a:pt x="61186" y="550"/>
                    <a:pt x="61188" y="540"/>
                    <a:pt x="61188" y="528"/>
                  </a:cubicBezTo>
                  <a:cubicBezTo>
                    <a:pt x="61188" y="518"/>
                    <a:pt x="61185" y="507"/>
                    <a:pt x="61184" y="497"/>
                  </a:cubicBezTo>
                  <a:cubicBezTo>
                    <a:pt x="61181" y="486"/>
                    <a:pt x="61180" y="477"/>
                    <a:pt x="61174" y="466"/>
                  </a:cubicBezTo>
                  <a:cubicBezTo>
                    <a:pt x="61170" y="456"/>
                    <a:pt x="61164" y="447"/>
                    <a:pt x="61158" y="438"/>
                  </a:cubicBezTo>
                  <a:cubicBezTo>
                    <a:pt x="61154" y="433"/>
                    <a:pt x="61152" y="425"/>
                    <a:pt x="61147" y="419"/>
                  </a:cubicBezTo>
                  <a:cubicBezTo>
                    <a:pt x="61144" y="417"/>
                    <a:pt x="61142" y="415"/>
                    <a:pt x="61139" y="414"/>
                  </a:cubicBezTo>
                  <a:cubicBezTo>
                    <a:pt x="61132" y="407"/>
                    <a:pt x="61122" y="402"/>
                    <a:pt x="61113" y="394"/>
                  </a:cubicBezTo>
                  <a:cubicBezTo>
                    <a:pt x="61103" y="388"/>
                    <a:pt x="61095" y="383"/>
                    <a:pt x="61084" y="379"/>
                  </a:cubicBezTo>
                  <a:cubicBezTo>
                    <a:pt x="61081" y="378"/>
                    <a:pt x="61079" y="375"/>
                    <a:pt x="61076" y="373"/>
                  </a:cubicBezTo>
                  <a:cubicBezTo>
                    <a:pt x="60239" y="102"/>
                    <a:pt x="59494" y="1"/>
                    <a:pt x="5884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982;p63">
              <a:extLst>
                <a:ext uri="{FF2B5EF4-FFF2-40B4-BE49-F238E27FC236}">
                  <a16:creationId xmlns:a16="http://schemas.microsoft.com/office/drawing/2014/main" id="{09341BA9-DB16-4670-846C-0FEF48CA50E7}"/>
                </a:ext>
              </a:extLst>
            </p:cNvPr>
            <p:cNvSpPr/>
            <p:nvPr/>
          </p:nvSpPr>
          <p:spPr>
            <a:xfrm>
              <a:off x="2613525" y="2835325"/>
              <a:ext cx="113750" cy="45975"/>
            </a:xfrm>
            <a:custGeom>
              <a:avLst/>
              <a:gdLst/>
              <a:ahLst/>
              <a:cxnLst/>
              <a:rect l="l" t="t" r="r" b="b"/>
              <a:pathLst>
                <a:path w="4550" h="1839" extrusionOk="0">
                  <a:moveTo>
                    <a:pt x="2697" y="1"/>
                  </a:moveTo>
                  <a:cubicBezTo>
                    <a:pt x="1269" y="1"/>
                    <a:pt x="348" y="513"/>
                    <a:pt x="41" y="716"/>
                  </a:cubicBezTo>
                  <a:cubicBezTo>
                    <a:pt x="12" y="733"/>
                    <a:pt x="1" y="767"/>
                    <a:pt x="7" y="797"/>
                  </a:cubicBezTo>
                  <a:lnTo>
                    <a:pt x="69" y="1084"/>
                  </a:lnTo>
                  <a:cubicBezTo>
                    <a:pt x="72" y="1096"/>
                    <a:pt x="77" y="1102"/>
                    <a:pt x="83" y="1112"/>
                  </a:cubicBezTo>
                  <a:cubicBezTo>
                    <a:pt x="90" y="1123"/>
                    <a:pt x="99" y="1130"/>
                    <a:pt x="109" y="1135"/>
                  </a:cubicBezTo>
                  <a:cubicBezTo>
                    <a:pt x="118" y="1140"/>
                    <a:pt x="130" y="1143"/>
                    <a:pt x="143" y="1143"/>
                  </a:cubicBezTo>
                  <a:cubicBezTo>
                    <a:pt x="153" y="1143"/>
                    <a:pt x="162" y="1141"/>
                    <a:pt x="171" y="1137"/>
                  </a:cubicBezTo>
                  <a:cubicBezTo>
                    <a:pt x="943" y="865"/>
                    <a:pt x="1747" y="708"/>
                    <a:pt x="2552" y="706"/>
                  </a:cubicBezTo>
                  <a:lnTo>
                    <a:pt x="2552" y="706"/>
                  </a:lnTo>
                  <a:cubicBezTo>
                    <a:pt x="1740" y="749"/>
                    <a:pt x="936" y="906"/>
                    <a:pt x="162" y="1182"/>
                  </a:cubicBezTo>
                  <a:cubicBezTo>
                    <a:pt x="125" y="1194"/>
                    <a:pt x="103" y="1235"/>
                    <a:pt x="111" y="1271"/>
                  </a:cubicBezTo>
                  <a:lnTo>
                    <a:pt x="212" y="1737"/>
                  </a:lnTo>
                  <a:cubicBezTo>
                    <a:pt x="218" y="1766"/>
                    <a:pt x="243" y="1791"/>
                    <a:pt x="276" y="1797"/>
                  </a:cubicBezTo>
                  <a:cubicBezTo>
                    <a:pt x="397" y="1816"/>
                    <a:pt x="594" y="1839"/>
                    <a:pt x="851" y="1839"/>
                  </a:cubicBezTo>
                  <a:cubicBezTo>
                    <a:pt x="1653" y="1839"/>
                    <a:pt x="3041" y="1618"/>
                    <a:pt x="4522" y="384"/>
                  </a:cubicBezTo>
                  <a:cubicBezTo>
                    <a:pt x="4541" y="364"/>
                    <a:pt x="4549" y="336"/>
                    <a:pt x="4545" y="310"/>
                  </a:cubicBezTo>
                  <a:cubicBezTo>
                    <a:pt x="4540" y="279"/>
                    <a:pt x="4520" y="260"/>
                    <a:pt x="4494" y="250"/>
                  </a:cubicBezTo>
                  <a:cubicBezTo>
                    <a:pt x="4394" y="226"/>
                    <a:pt x="4298" y="200"/>
                    <a:pt x="4202" y="181"/>
                  </a:cubicBezTo>
                  <a:cubicBezTo>
                    <a:pt x="3652" y="52"/>
                    <a:pt x="3149" y="1"/>
                    <a:pt x="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983;p63">
              <a:extLst>
                <a:ext uri="{FF2B5EF4-FFF2-40B4-BE49-F238E27FC236}">
                  <a16:creationId xmlns:a16="http://schemas.microsoft.com/office/drawing/2014/main" id="{C55FA648-778A-4892-8060-C82561FADF97}"/>
                </a:ext>
              </a:extLst>
            </p:cNvPr>
            <p:cNvSpPr/>
            <p:nvPr/>
          </p:nvSpPr>
          <p:spPr>
            <a:xfrm>
              <a:off x="1217625" y="2900375"/>
              <a:ext cx="1118200" cy="278300"/>
            </a:xfrm>
            <a:custGeom>
              <a:avLst/>
              <a:gdLst/>
              <a:ahLst/>
              <a:cxnLst/>
              <a:rect l="l" t="t" r="r" b="b"/>
              <a:pathLst>
                <a:path w="44728" h="11132" extrusionOk="0">
                  <a:moveTo>
                    <a:pt x="32122" y="3156"/>
                  </a:moveTo>
                  <a:cubicBezTo>
                    <a:pt x="32130" y="3156"/>
                    <a:pt x="32140" y="3161"/>
                    <a:pt x="32142" y="3171"/>
                  </a:cubicBezTo>
                  <a:lnTo>
                    <a:pt x="32128" y="3193"/>
                  </a:lnTo>
                  <a:lnTo>
                    <a:pt x="31606" y="3267"/>
                  </a:lnTo>
                  <a:lnTo>
                    <a:pt x="32120" y="3156"/>
                  </a:lnTo>
                  <a:cubicBezTo>
                    <a:pt x="32120" y="3156"/>
                    <a:pt x="32121" y="3156"/>
                    <a:pt x="32122" y="3156"/>
                  </a:cubicBezTo>
                  <a:close/>
                  <a:moveTo>
                    <a:pt x="29501" y="3710"/>
                  </a:moveTo>
                  <a:lnTo>
                    <a:pt x="29408" y="3749"/>
                  </a:lnTo>
                  <a:lnTo>
                    <a:pt x="26755" y="4235"/>
                  </a:lnTo>
                  <a:lnTo>
                    <a:pt x="26746" y="4199"/>
                  </a:lnTo>
                  <a:lnTo>
                    <a:pt x="29404" y="3712"/>
                  </a:lnTo>
                  <a:cubicBezTo>
                    <a:pt x="29404" y="3712"/>
                    <a:pt x="29405" y="3712"/>
                    <a:pt x="29406" y="3712"/>
                  </a:cubicBezTo>
                  <a:cubicBezTo>
                    <a:pt x="29419" y="3712"/>
                    <a:pt x="29423" y="3728"/>
                    <a:pt x="29429" y="3735"/>
                  </a:cubicBezTo>
                  <a:lnTo>
                    <a:pt x="29501" y="3710"/>
                  </a:lnTo>
                  <a:close/>
                  <a:moveTo>
                    <a:pt x="20474" y="6358"/>
                  </a:moveTo>
                  <a:cubicBezTo>
                    <a:pt x="20483" y="6358"/>
                    <a:pt x="20490" y="6364"/>
                    <a:pt x="20492" y="6373"/>
                  </a:cubicBezTo>
                  <a:lnTo>
                    <a:pt x="20477" y="6395"/>
                  </a:lnTo>
                  <a:lnTo>
                    <a:pt x="18749" y="6729"/>
                  </a:lnTo>
                  <a:lnTo>
                    <a:pt x="20470" y="6359"/>
                  </a:lnTo>
                  <a:cubicBezTo>
                    <a:pt x="20471" y="6359"/>
                    <a:pt x="20473" y="6358"/>
                    <a:pt x="20474" y="6358"/>
                  </a:cubicBezTo>
                  <a:close/>
                  <a:moveTo>
                    <a:pt x="24606" y="4678"/>
                  </a:moveTo>
                  <a:lnTo>
                    <a:pt x="24522" y="4723"/>
                  </a:lnTo>
                  <a:cubicBezTo>
                    <a:pt x="23448" y="4873"/>
                    <a:pt x="22375" y="5042"/>
                    <a:pt x="21304" y="5227"/>
                  </a:cubicBezTo>
                  <a:lnTo>
                    <a:pt x="21282" y="5233"/>
                  </a:lnTo>
                  <a:cubicBezTo>
                    <a:pt x="18717" y="5672"/>
                    <a:pt x="16157" y="6212"/>
                    <a:pt x="13631" y="6839"/>
                  </a:cubicBezTo>
                  <a:lnTo>
                    <a:pt x="13609" y="6844"/>
                  </a:lnTo>
                  <a:cubicBezTo>
                    <a:pt x="13255" y="6931"/>
                    <a:pt x="12899" y="7020"/>
                    <a:pt x="12546" y="7112"/>
                  </a:cubicBezTo>
                  <a:cubicBezTo>
                    <a:pt x="12821" y="7038"/>
                    <a:pt x="13099" y="6966"/>
                    <a:pt x="13379" y="6894"/>
                  </a:cubicBezTo>
                  <a:cubicBezTo>
                    <a:pt x="16341" y="6130"/>
                    <a:pt x="19356" y="5495"/>
                    <a:pt x="22382" y="5007"/>
                  </a:cubicBezTo>
                  <a:cubicBezTo>
                    <a:pt x="23093" y="4888"/>
                    <a:pt x="23805" y="4780"/>
                    <a:pt x="24517" y="4682"/>
                  </a:cubicBezTo>
                  <a:cubicBezTo>
                    <a:pt x="24525" y="4684"/>
                    <a:pt x="24535" y="4689"/>
                    <a:pt x="24536" y="4694"/>
                  </a:cubicBezTo>
                  <a:lnTo>
                    <a:pt x="24606" y="4678"/>
                  </a:lnTo>
                  <a:close/>
                  <a:moveTo>
                    <a:pt x="44184" y="0"/>
                  </a:moveTo>
                  <a:cubicBezTo>
                    <a:pt x="44181" y="0"/>
                    <a:pt x="44178" y="0"/>
                    <a:pt x="44174" y="1"/>
                  </a:cubicBezTo>
                  <a:cubicBezTo>
                    <a:pt x="40907" y="479"/>
                    <a:pt x="11931" y="4825"/>
                    <a:pt x="308" y="10144"/>
                  </a:cubicBezTo>
                  <a:cubicBezTo>
                    <a:pt x="167" y="10210"/>
                    <a:pt x="83" y="10314"/>
                    <a:pt x="45" y="10424"/>
                  </a:cubicBezTo>
                  <a:cubicBezTo>
                    <a:pt x="4" y="10525"/>
                    <a:pt x="0" y="10635"/>
                    <a:pt x="20" y="10724"/>
                  </a:cubicBezTo>
                  <a:cubicBezTo>
                    <a:pt x="61" y="10910"/>
                    <a:pt x="217" y="11130"/>
                    <a:pt x="521" y="11131"/>
                  </a:cubicBezTo>
                  <a:cubicBezTo>
                    <a:pt x="570" y="11132"/>
                    <a:pt x="619" y="11132"/>
                    <a:pt x="667" y="11132"/>
                  </a:cubicBezTo>
                  <a:cubicBezTo>
                    <a:pt x="13516" y="11132"/>
                    <a:pt x="41508" y="3208"/>
                    <a:pt x="44670" y="2301"/>
                  </a:cubicBezTo>
                  <a:cubicBezTo>
                    <a:pt x="44695" y="2292"/>
                    <a:pt x="44715" y="2272"/>
                    <a:pt x="44721" y="2247"/>
                  </a:cubicBezTo>
                  <a:cubicBezTo>
                    <a:pt x="44726" y="2234"/>
                    <a:pt x="44727" y="2223"/>
                    <a:pt x="44725" y="2211"/>
                  </a:cubicBezTo>
                  <a:cubicBezTo>
                    <a:pt x="44722" y="2197"/>
                    <a:pt x="44716" y="2187"/>
                    <a:pt x="44705" y="2177"/>
                  </a:cubicBezTo>
                  <a:cubicBezTo>
                    <a:pt x="44468" y="1904"/>
                    <a:pt x="44306" y="1573"/>
                    <a:pt x="44225" y="1193"/>
                  </a:cubicBezTo>
                  <a:cubicBezTo>
                    <a:pt x="44182" y="995"/>
                    <a:pt x="44164" y="800"/>
                    <a:pt x="44174" y="612"/>
                  </a:cubicBezTo>
                  <a:cubicBezTo>
                    <a:pt x="44180" y="439"/>
                    <a:pt x="44208" y="264"/>
                    <a:pt x="44258" y="99"/>
                  </a:cubicBezTo>
                  <a:cubicBezTo>
                    <a:pt x="44263" y="85"/>
                    <a:pt x="44263" y="70"/>
                    <a:pt x="44260" y="59"/>
                  </a:cubicBezTo>
                  <a:cubicBezTo>
                    <a:pt x="44258" y="48"/>
                    <a:pt x="44251" y="38"/>
                    <a:pt x="44242" y="28"/>
                  </a:cubicBezTo>
                  <a:cubicBezTo>
                    <a:pt x="44229" y="10"/>
                    <a:pt x="44207" y="0"/>
                    <a:pt x="44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984;p63">
              <a:extLst>
                <a:ext uri="{FF2B5EF4-FFF2-40B4-BE49-F238E27FC236}">
                  <a16:creationId xmlns:a16="http://schemas.microsoft.com/office/drawing/2014/main" id="{59505AC0-3723-4F08-A8C9-3A67774922BA}"/>
                </a:ext>
              </a:extLst>
            </p:cNvPr>
            <p:cNvSpPr/>
            <p:nvPr/>
          </p:nvSpPr>
          <p:spPr>
            <a:xfrm>
              <a:off x="2327425" y="2848175"/>
              <a:ext cx="287500" cy="108850"/>
            </a:xfrm>
            <a:custGeom>
              <a:avLst/>
              <a:gdLst/>
              <a:ahLst/>
              <a:cxnLst/>
              <a:rect l="l" t="t" r="r" b="b"/>
              <a:pathLst>
                <a:path w="11500" h="4354" extrusionOk="0">
                  <a:moveTo>
                    <a:pt x="2655" y="2296"/>
                  </a:moveTo>
                  <a:cubicBezTo>
                    <a:pt x="2664" y="2296"/>
                    <a:pt x="2671" y="2304"/>
                    <a:pt x="2672" y="2311"/>
                  </a:cubicBezTo>
                  <a:lnTo>
                    <a:pt x="2653" y="2335"/>
                  </a:lnTo>
                  <a:cubicBezTo>
                    <a:pt x="2365" y="2365"/>
                    <a:pt x="2070" y="2386"/>
                    <a:pt x="1776" y="2391"/>
                  </a:cubicBezTo>
                  <a:cubicBezTo>
                    <a:pt x="1729" y="2392"/>
                    <a:pt x="1682" y="2392"/>
                    <a:pt x="1635" y="2392"/>
                  </a:cubicBezTo>
                  <a:cubicBezTo>
                    <a:pt x="1348" y="2392"/>
                    <a:pt x="1061" y="2379"/>
                    <a:pt x="778" y="2353"/>
                  </a:cubicBezTo>
                  <a:lnTo>
                    <a:pt x="782" y="2318"/>
                  </a:lnTo>
                  <a:cubicBezTo>
                    <a:pt x="1047" y="2341"/>
                    <a:pt x="1315" y="2352"/>
                    <a:pt x="1583" y="2352"/>
                  </a:cubicBezTo>
                  <a:cubicBezTo>
                    <a:pt x="1769" y="2352"/>
                    <a:pt x="1955" y="2347"/>
                    <a:pt x="2140" y="2336"/>
                  </a:cubicBezTo>
                  <a:cubicBezTo>
                    <a:pt x="2311" y="2330"/>
                    <a:pt x="2483" y="2313"/>
                    <a:pt x="2650" y="2297"/>
                  </a:cubicBezTo>
                  <a:cubicBezTo>
                    <a:pt x="2652" y="2296"/>
                    <a:pt x="2653" y="2296"/>
                    <a:pt x="2655" y="2296"/>
                  </a:cubicBezTo>
                  <a:close/>
                  <a:moveTo>
                    <a:pt x="1688" y="2962"/>
                  </a:moveTo>
                  <a:cubicBezTo>
                    <a:pt x="1697" y="2962"/>
                    <a:pt x="1701" y="2971"/>
                    <a:pt x="1703" y="2978"/>
                  </a:cubicBezTo>
                  <a:lnTo>
                    <a:pt x="1688" y="3000"/>
                  </a:lnTo>
                  <a:lnTo>
                    <a:pt x="1192" y="2991"/>
                  </a:lnTo>
                  <a:lnTo>
                    <a:pt x="1684" y="2963"/>
                  </a:lnTo>
                  <a:cubicBezTo>
                    <a:pt x="1686" y="2962"/>
                    <a:pt x="1687" y="2962"/>
                    <a:pt x="1688" y="2962"/>
                  </a:cubicBezTo>
                  <a:close/>
                  <a:moveTo>
                    <a:pt x="11097" y="0"/>
                  </a:moveTo>
                  <a:cubicBezTo>
                    <a:pt x="11094" y="0"/>
                    <a:pt x="11092" y="0"/>
                    <a:pt x="11089" y="1"/>
                  </a:cubicBezTo>
                  <a:cubicBezTo>
                    <a:pt x="10847" y="37"/>
                    <a:pt x="10376" y="112"/>
                    <a:pt x="9909" y="220"/>
                  </a:cubicBezTo>
                  <a:cubicBezTo>
                    <a:pt x="9786" y="247"/>
                    <a:pt x="9391" y="418"/>
                    <a:pt x="8970" y="595"/>
                  </a:cubicBezTo>
                  <a:cubicBezTo>
                    <a:pt x="8414" y="832"/>
                    <a:pt x="7838" y="1077"/>
                    <a:pt x="7593" y="1130"/>
                  </a:cubicBezTo>
                  <a:cubicBezTo>
                    <a:pt x="6484" y="1369"/>
                    <a:pt x="1324" y="1811"/>
                    <a:pt x="298" y="1896"/>
                  </a:cubicBezTo>
                  <a:cubicBezTo>
                    <a:pt x="269" y="1899"/>
                    <a:pt x="243" y="1924"/>
                    <a:pt x="234" y="1954"/>
                  </a:cubicBezTo>
                  <a:cubicBezTo>
                    <a:pt x="227" y="1979"/>
                    <a:pt x="208" y="2003"/>
                    <a:pt x="185" y="2020"/>
                  </a:cubicBezTo>
                  <a:cubicBezTo>
                    <a:pt x="176" y="2030"/>
                    <a:pt x="166" y="2039"/>
                    <a:pt x="157" y="2052"/>
                  </a:cubicBezTo>
                  <a:cubicBezTo>
                    <a:pt x="92" y="2199"/>
                    <a:pt x="29" y="2398"/>
                    <a:pt x="11" y="2657"/>
                  </a:cubicBezTo>
                  <a:cubicBezTo>
                    <a:pt x="0" y="2826"/>
                    <a:pt x="11" y="3019"/>
                    <a:pt x="58" y="3235"/>
                  </a:cubicBezTo>
                  <a:cubicBezTo>
                    <a:pt x="173" y="3772"/>
                    <a:pt x="438" y="4092"/>
                    <a:pt x="641" y="4270"/>
                  </a:cubicBezTo>
                  <a:cubicBezTo>
                    <a:pt x="651" y="4279"/>
                    <a:pt x="663" y="4284"/>
                    <a:pt x="675" y="4290"/>
                  </a:cubicBezTo>
                  <a:cubicBezTo>
                    <a:pt x="705" y="4295"/>
                    <a:pt x="730" y="4305"/>
                    <a:pt x="746" y="4324"/>
                  </a:cubicBezTo>
                  <a:cubicBezTo>
                    <a:pt x="762" y="4343"/>
                    <a:pt x="784" y="4353"/>
                    <a:pt x="806" y="4353"/>
                  </a:cubicBezTo>
                  <a:cubicBezTo>
                    <a:pt x="814" y="4353"/>
                    <a:pt x="822" y="4352"/>
                    <a:pt x="830" y="4349"/>
                  </a:cubicBezTo>
                  <a:cubicBezTo>
                    <a:pt x="1797" y="4007"/>
                    <a:pt x="6680" y="2280"/>
                    <a:pt x="7789" y="2040"/>
                  </a:cubicBezTo>
                  <a:cubicBezTo>
                    <a:pt x="8035" y="1988"/>
                    <a:pt x="8659" y="1973"/>
                    <a:pt x="9263" y="1961"/>
                  </a:cubicBezTo>
                  <a:cubicBezTo>
                    <a:pt x="9783" y="1950"/>
                    <a:pt x="10157" y="1938"/>
                    <a:pt x="10275" y="1917"/>
                  </a:cubicBezTo>
                  <a:cubicBezTo>
                    <a:pt x="10752" y="1818"/>
                    <a:pt x="11208" y="1696"/>
                    <a:pt x="11440" y="1631"/>
                  </a:cubicBezTo>
                  <a:cubicBezTo>
                    <a:pt x="11476" y="1619"/>
                    <a:pt x="11499" y="1579"/>
                    <a:pt x="11491" y="1542"/>
                  </a:cubicBezTo>
                  <a:lnTo>
                    <a:pt x="11172" y="61"/>
                  </a:lnTo>
                  <a:cubicBezTo>
                    <a:pt x="11165" y="27"/>
                    <a:pt x="11132" y="0"/>
                    <a:pt x="11097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985;p63">
              <a:extLst>
                <a:ext uri="{FF2B5EF4-FFF2-40B4-BE49-F238E27FC236}">
                  <a16:creationId xmlns:a16="http://schemas.microsoft.com/office/drawing/2014/main" id="{B08755F0-C292-407F-BC83-92FBF814F44C}"/>
                </a:ext>
              </a:extLst>
            </p:cNvPr>
            <p:cNvSpPr/>
            <p:nvPr/>
          </p:nvSpPr>
          <p:spPr>
            <a:xfrm>
              <a:off x="1218700" y="2900350"/>
              <a:ext cx="1105475" cy="260600"/>
            </a:xfrm>
            <a:custGeom>
              <a:avLst/>
              <a:gdLst/>
              <a:ahLst/>
              <a:cxnLst/>
              <a:rect l="l" t="t" r="r" b="b"/>
              <a:pathLst>
                <a:path w="44219" h="10424" extrusionOk="0">
                  <a:moveTo>
                    <a:pt x="44134" y="0"/>
                  </a:moveTo>
                  <a:cubicBezTo>
                    <a:pt x="44132" y="0"/>
                    <a:pt x="44131" y="1"/>
                    <a:pt x="44129" y="1"/>
                  </a:cubicBezTo>
                  <a:cubicBezTo>
                    <a:pt x="40864" y="479"/>
                    <a:pt x="11887" y="4826"/>
                    <a:pt x="264" y="10144"/>
                  </a:cubicBezTo>
                  <a:cubicBezTo>
                    <a:pt x="123" y="10210"/>
                    <a:pt x="40" y="10314"/>
                    <a:pt x="0" y="10424"/>
                  </a:cubicBezTo>
                  <a:cubicBezTo>
                    <a:pt x="1575" y="9508"/>
                    <a:pt x="3788" y="9217"/>
                    <a:pt x="7479" y="8230"/>
                  </a:cubicBezTo>
                  <a:cubicBezTo>
                    <a:pt x="8539" y="7949"/>
                    <a:pt x="10643" y="7474"/>
                    <a:pt x="13336" y="6894"/>
                  </a:cubicBezTo>
                  <a:lnTo>
                    <a:pt x="13588" y="6839"/>
                  </a:lnTo>
                  <a:cubicBezTo>
                    <a:pt x="15837" y="6358"/>
                    <a:pt x="18472" y="5805"/>
                    <a:pt x="21239" y="5233"/>
                  </a:cubicBezTo>
                  <a:lnTo>
                    <a:pt x="21261" y="5227"/>
                  </a:lnTo>
                  <a:cubicBezTo>
                    <a:pt x="21620" y="5154"/>
                    <a:pt x="21977" y="5081"/>
                    <a:pt x="22339" y="5005"/>
                  </a:cubicBezTo>
                  <a:cubicBezTo>
                    <a:pt x="31836" y="3051"/>
                    <a:pt x="42453" y="947"/>
                    <a:pt x="44129" y="612"/>
                  </a:cubicBezTo>
                  <a:cubicBezTo>
                    <a:pt x="44135" y="439"/>
                    <a:pt x="44164" y="264"/>
                    <a:pt x="44213" y="99"/>
                  </a:cubicBezTo>
                  <a:cubicBezTo>
                    <a:pt x="44217" y="86"/>
                    <a:pt x="44218" y="71"/>
                    <a:pt x="44216" y="59"/>
                  </a:cubicBezTo>
                  <a:cubicBezTo>
                    <a:pt x="44213" y="48"/>
                    <a:pt x="44208" y="37"/>
                    <a:pt x="44197" y="28"/>
                  </a:cubicBezTo>
                  <a:cubicBezTo>
                    <a:pt x="44183" y="9"/>
                    <a:pt x="44159" y="0"/>
                    <a:pt x="4413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986;p63">
              <a:extLst>
                <a:ext uri="{FF2B5EF4-FFF2-40B4-BE49-F238E27FC236}">
                  <a16:creationId xmlns:a16="http://schemas.microsoft.com/office/drawing/2014/main" id="{F6F89E18-C172-42D9-B50E-4E8277375BB3}"/>
                </a:ext>
              </a:extLst>
            </p:cNvPr>
            <p:cNvSpPr/>
            <p:nvPr/>
          </p:nvSpPr>
          <p:spPr>
            <a:xfrm>
              <a:off x="2613600" y="2835375"/>
              <a:ext cx="105075" cy="27825"/>
            </a:xfrm>
            <a:custGeom>
              <a:avLst/>
              <a:gdLst/>
              <a:ahLst/>
              <a:cxnLst/>
              <a:rect l="l" t="t" r="r" b="b"/>
              <a:pathLst>
                <a:path w="4203" h="1113" extrusionOk="0">
                  <a:moveTo>
                    <a:pt x="2696" y="1"/>
                  </a:moveTo>
                  <a:cubicBezTo>
                    <a:pt x="1269" y="1"/>
                    <a:pt x="348" y="513"/>
                    <a:pt x="40" y="716"/>
                  </a:cubicBezTo>
                  <a:cubicBezTo>
                    <a:pt x="12" y="732"/>
                    <a:pt x="1" y="767"/>
                    <a:pt x="6" y="796"/>
                  </a:cubicBezTo>
                  <a:lnTo>
                    <a:pt x="68" y="1083"/>
                  </a:lnTo>
                  <a:cubicBezTo>
                    <a:pt x="70" y="1095"/>
                    <a:pt x="75" y="1102"/>
                    <a:pt x="82" y="1112"/>
                  </a:cubicBezTo>
                  <a:cubicBezTo>
                    <a:pt x="905" y="571"/>
                    <a:pt x="2853" y="303"/>
                    <a:pt x="4202" y="181"/>
                  </a:cubicBezTo>
                  <a:cubicBezTo>
                    <a:pt x="3652" y="52"/>
                    <a:pt x="3149" y="1"/>
                    <a:pt x="269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987;p63">
              <a:extLst>
                <a:ext uri="{FF2B5EF4-FFF2-40B4-BE49-F238E27FC236}">
                  <a16:creationId xmlns:a16="http://schemas.microsoft.com/office/drawing/2014/main" id="{90A96B6B-E5CB-4F26-9610-6B22084CD4CE}"/>
                </a:ext>
              </a:extLst>
            </p:cNvPr>
            <p:cNvSpPr/>
            <p:nvPr/>
          </p:nvSpPr>
          <p:spPr>
            <a:xfrm>
              <a:off x="2327625" y="2848150"/>
              <a:ext cx="282250" cy="66400"/>
            </a:xfrm>
            <a:custGeom>
              <a:avLst/>
              <a:gdLst/>
              <a:ahLst/>
              <a:cxnLst/>
              <a:rect l="l" t="t" r="r" b="b"/>
              <a:pathLst>
                <a:path w="11290" h="2656" extrusionOk="0">
                  <a:moveTo>
                    <a:pt x="11087" y="0"/>
                  </a:moveTo>
                  <a:cubicBezTo>
                    <a:pt x="11084" y="0"/>
                    <a:pt x="11082" y="0"/>
                    <a:pt x="11079" y="1"/>
                  </a:cubicBezTo>
                  <a:cubicBezTo>
                    <a:pt x="10836" y="37"/>
                    <a:pt x="10365" y="112"/>
                    <a:pt x="9898" y="220"/>
                  </a:cubicBezTo>
                  <a:cubicBezTo>
                    <a:pt x="9777" y="247"/>
                    <a:pt x="9380" y="418"/>
                    <a:pt x="8959" y="594"/>
                  </a:cubicBezTo>
                  <a:cubicBezTo>
                    <a:pt x="8403" y="833"/>
                    <a:pt x="7829" y="1078"/>
                    <a:pt x="7583" y="1130"/>
                  </a:cubicBezTo>
                  <a:cubicBezTo>
                    <a:pt x="6474" y="1369"/>
                    <a:pt x="1314" y="1811"/>
                    <a:pt x="288" y="1896"/>
                  </a:cubicBezTo>
                  <a:cubicBezTo>
                    <a:pt x="258" y="1899"/>
                    <a:pt x="232" y="1925"/>
                    <a:pt x="222" y="1954"/>
                  </a:cubicBezTo>
                  <a:cubicBezTo>
                    <a:pt x="216" y="1979"/>
                    <a:pt x="198" y="2002"/>
                    <a:pt x="174" y="2019"/>
                  </a:cubicBezTo>
                  <a:cubicBezTo>
                    <a:pt x="165" y="2028"/>
                    <a:pt x="155" y="2038"/>
                    <a:pt x="147" y="2052"/>
                  </a:cubicBezTo>
                  <a:cubicBezTo>
                    <a:pt x="81" y="2198"/>
                    <a:pt x="18" y="2398"/>
                    <a:pt x="1" y="2656"/>
                  </a:cubicBezTo>
                  <a:lnTo>
                    <a:pt x="667" y="2551"/>
                  </a:lnTo>
                  <a:lnTo>
                    <a:pt x="1766" y="2392"/>
                  </a:lnTo>
                  <a:lnTo>
                    <a:pt x="2132" y="2337"/>
                  </a:lnTo>
                  <a:lnTo>
                    <a:pt x="6967" y="1629"/>
                  </a:lnTo>
                  <a:cubicBezTo>
                    <a:pt x="7805" y="1507"/>
                    <a:pt x="8634" y="1316"/>
                    <a:pt x="9418" y="1013"/>
                  </a:cubicBezTo>
                  <a:cubicBezTo>
                    <a:pt x="10217" y="707"/>
                    <a:pt x="10790" y="649"/>
                    <a:pt x="11111" y="649"/>
                  </a:cubicBezTo>
                  <a:cubicBezTo>
                    <a:pt x="11183" y="649"/>
                    <a:pt x="11243" y="652"/>
                    <a:pt x="11289" y="656"/>
                  </a:cubicBezTo>
                  <a:lnTo>
                    <a:pt x="11160" y="60"/>
                  </a:lnTo>
                  <a:cubicBezTo>
                    <a:pt x="11154" y="25"/>
                    <a:pt x="11122" y="0"/>
                    <a:pt x="1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988;p63">
              <a:extLst>
                <a:ext uri="{FF2B5EF4-FFF2-40B4-BE49-F238E27FC236}">
                  <a16:creationId xmlns:a16="http://schemas.microsoft.com/office/drawing/2014/main" id="{C97CCC46-C2BE-45CD-B9FC-360BC294254D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989;p63">
              <a:extLst>
                <a:ext uri="{FF2B5EF4-FFF2-40B4-BE49-F238E27FC236}">
                  <a16:creationId xmlns:a16="http://schemas.microsoft.com/office/drawing/2014/main" id="{894B63FD-49E9-444A-9BB9-5869A688C393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990;p63">
              <a:extLst>
                <a:ext uri="{FF2B5EF4-FFF2-40B4-BE49-F238E27FC236}">
                  <a16:creationId xmlns:a16="http://schemas.microsoft.com/office/drawing/2014/main" id="{7A54F156-9074-4622-9C15-E7F063C61EC4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991;p63">
              <a:extLst>
                <a:ext uri="{FF2B5EF4-FFF2-40B4-BE49-F238E27FC236}">
                  <a16:creationId xmlns:a16="http://schemas.microsoft.com/office/drawing/2014/main" id="{CB3BA4B2-DFF4-4253-A376-E08562E7E266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992;p63">
              <a:extLst>
                <a:ext uri="{FF2B5EF4-FFF2-40B4-BE49-F238E27FC236}">
                  <a16:creationId xmlns:a16="http://schemas.microsoft.com/office/drawing/2014/main" id="{BD20E675-664C-45CE-98FB-72CFB5EED4C6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993;p63">
              <a:extLst>
                <a:ext uri="{FF2B5EF4-FFF2-40B4-BE49-F238E27FC236}">
                  <a16:creationId xmlns:a16="http://schemas.microsoft.com/office/drawing/2014/main" id="{C188AF0B-0F53-4125-A379-B83DBED9915D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994;p63">
              <a:extLst>
                <a:ext uri="{FF2B5EF4-FFF2-40B4-BE49-F238E27FC236}">
                  <a16:creationId xmlns:a16="http://schemas.microsoft.com/office/drawing/2014/main" id="{C1D376F4-FB8F-4C6E-8603-6AC7F0EE9A94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995;p63">
              <a:extLst>
                <a:ext uri="{FF2B5EF4-FFF2-40B4-BE49-F238E27FC236}">
                  <a16:creationId xmlns:a16="http://schemas.microsoft.com/office/drawing/2014/main" id="{FDD683FA-C86D-4665-B5DF-73B2B3EC715E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996;p63">
              <a:extLst>
                <a:ext uri="{FF2B5EF4-FFF2-40B4-BE49-F238E27FC236}">
                  <a16:creationId xmlns:a16="http://schemas.microsoft.com/office/drawing/2014/main" id="{469963EE-71A3-4028-A66E-8C62AC5E6568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997;p63">
              <a:extLst>
                <a:ext uri="{FF2B5EF4-FFF2-40B4-BE49-F238E27FC236}">
                  <a16:creationId xmlns:a16="http://schemas.microsoft.com/office/drawing/2014/main" id="{32E7B464-3AF7-45B0-A310-A7F8AB264A75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998;p63">
              <a:extLst>
                <a:ext uri="{FF2B5EF4-FFF2-40B4-BE49-F238E27FC236}">
                  <a16:creationId xmlns:a16="http://schemas.microsoft.com/office/drawing/2014/main" id="{EE3F5FFD-8226-4E97-BA5C-E0DA07EBBE29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48" name="Google Shape;7125;p63">
            <a:extLst>
              <a:ext uri="{FF2B5EF4-FFF2-40B4-BE49-F238E27FC236}">
                <a16:creationId xmlns:a16="http://schemas.microsoft.com/office/drawing/2014/main" id="{EAEFA8C2-41DA-451B-AB84-02ED0689DD25}"/>
              </a:ext>
            </a:extLst>
          </p:cNvPr>
          <p:cNvGrpSpPr/>
          <p:nvPr/>
        </p:nvGrpSpPr>
        <p:grpSpPr>
          <a:xfrm>
            <a:off x="1277029" y="5467476"/>
            <a:ext cx="614696" cy="933951"/>
            <a:chOff x="1723500" y="3432750"/>
            <a:chExt cx="1210875" cy="1364900"/>
          </a:xfrm>
        </p:grpSpPr>
        <p:grpSp>
          <p:nvGrpSpPr>
            <p:cNvPr id="649" name="Google Shape;7126;p63">
              <a:extLst>
                <a:ext uri="{FF2B5EF4-FFF2-40B4-BE49-F238E27FC236}">
                  <a16:creationId xmlns:a16="http://schemas.microsoft.com/office/drawing/2014/main" id="{D75DD728-67B4-4F43-A230-E4E1DC02A605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651" name="Google Shape;7127;p63">
                <a:extLst>
                  <a:ext uri="{FF2B5EF4-FFF2-40B4-BE49-F238E27FC236}">
                    <a16:creationId xmlns:a16="http://schemas.microsoft.com/office/drawing/2014/main" id="{816E0351-CE60-470D-A7CE-6339A04208CD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" name="Google Shape;7128;p63">
                <a:extLst>
                  <a:ext uri="{FF2B5EF4-FFF2-40B4-BE49-F238E27FC236}">
                    <a16:creationId xmlns:a16="http://schemas.microsoft.com/office/drawing/2014/main" id="{B7CF7BC5-2995-4FCA-94EE-3FC9B6FD0893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" name="Google Shape;7129;p63">
                <a:extLst>
                  <a:ext uri="{FF2B5EF4-FFF2-40B4-BE49-F238E27FC236}">
                    <a16:creationId xmlns:a16="http://schemas.microsoft.com/office/drawing/2014/main" id="{38051854-2113-4F22-87BD-CC383E8794C0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" name="Google Shape;7130;p63">
                <a:extLst>
                  <a:ext uri="{FF2B5EF4-FFF2-40B4-BE49-F238E27FC236}">
                    <a16:creationId xmlns:a16="http://schemas.microsoft.com/office/drawing/2014/main" id="{504439A2-1BC2-4986-83AA-073E8E4FC7DB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" name="Google Shape;7131;p63">
                <a:extLst>
                  <a:ext uri="{FF2B5EF4-FFF2-40B4-BE49-F238E27FC236}">
                    <a16:creationId xmlns:a16="http://schemas.microsoft.com/office/drawing/2014/main" id="{61503942-8A01-483A-90FD-4B59ECE152B0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" name="Google Shape;7132;p63">
                <a:extLst>
                  <a:ext uri="{FF2B5EF4-FFF2-40B4-BE49-F238E27FC236}">
                    <a16:creationId xmlns:a16="http://schemas.microsoft.com/office/drawing/2014/main" id="{23863320-369E-4848-B597-2B79C43E1457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" name="Google Shape;7133;p63">
                <a:extLst>
                  <a:ext uri="{FF2B5EF4-FFF2-40B4-BE49-F238E27FC236}">
                    <a16:creationId xmlns:a16="http://schemas.microsoft.com/office/drawing/2014/main" id="{0A4E97D2-7F0D-4A2A-9BB9-53301F658871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" name="Google Shape;7134;p63">
                <a:extLst>
                  <a:ext uri="{FF2B5EF4-FFF2-40B4-BE49-F238E27FC236}">
                    <a16:creationId xmlns:a16="http://schemas.microsoft.com/office/drawing/2014/main" id="{AB071888-1E89-48AD-95C2-F8429B4A4587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" name="Google Shape;7135;p63">
                <a:extLst>
                  <a:ext uri="{FF2B5EF4-FFF2-40B4-BE49-F238E27FC236}">
                    <a16:creationId xmlns:a16="http://schemas.microsoft.com/office/drawing/2014/main" id="{BB8B68BD-C494-4B71-95DA-31AE6F8E0246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" name="Google Shape;7136;p63">
                <a:extLst>
                  <a:ext uri="{FF2B5EF4-FFF2-40B4-BE49-F238E27FC236}">
                    <a16:creationId xmlns:a16="http://schemas.microsoft.com/office/drawing/2014/main" id="{99BFD4F2-FCE6-443F-A563-4D31F86FA9B8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" name="Google Shape;7137;p63">
                <a:extLst>
                  <a:ext uri="{FF2B5EF4-FFF2-40B4-BE49-F238E27FC236}">
                    <a16:creationId xmlns:a16="http://schemas.microsoft.com/office/drawing/2014/main" id="{55CE9998-631B-4DDF-9C2D-C80E757F7E09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" name="Google Shape;7138;p63">
                <a:extLst>
                  <a:ext uri="{FF2B5EF4-FFF2-40B4-BE49-F238E27FC236}">
                    <a16:creationId xmlns:a16="http://schemas.microsoft.com/office/drawing/2014/main" id="{D998E167-9E9F-4F27-8F0C-A90C362A1143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" name="Google Shape;7139;p63">
                <a:extLst>
                  <a:ext uri="{FF2B5EF4-FFF2-40B4-BE49-F238E27FC236}">
                    <a16:creationId xmlns:a16="http://schemas.microsoft.com/office/drawing/2014/main" id="{40AC36FE-D3CF-4DCB-A2B7-18376CDDE06B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" name="Google Shape;7140;p63">
                <a:extLst>
                  <a:ext uri="{FF2B5EF4-FFF2-40B4-BE49-F238E27FC236}">
                    <a16:creationId xmlns:a16="http://schemas.microsoft.com/office/drawing/2014/main" id="{38D489DE-C5C9-4472-B3A5-637CEE60B54D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" name="Google Shape;7141;p63">
                <a:extLst>
                  <a:ext uri="{FF2B5EF4-FFF2-40B4-BE49-F238E27FC236}">
                    <a16:creationId xmlns:a16="http://schemas.microsoft.com/office/drawing/2014/main" id="{16193C14-3151-4C06-8C17-9AE15F9490A6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" name="Google Shape;7142;p63">
                <a:extLst>
                  <a:ext uri="{FF2B5EF4-FFF2-40B4-BE49-F238E27FC236}">
                    <a16:creationId xmlns:a16="http://schemas.microsoft.com/office/drawing/2014/main" id="{8DF59505-15AA-4191-9380-BD361A792F6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" name="Google Shape;7143;p63">
                <a:extLst>
                  <a:ext uri="{FF2B5EF4-FFF2-40B4-BE49-F238E27FC236}">
                    <a16:creationId xmlns:a16="http://schemas.microsoft.com/office/drawing/2014/main" id="{8C0E0AD1-3963-40C8-9B74-0BFC9E2566D8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" name="Google Shape;7144;p63">
                <a:extLst>
                  <a:ext uri="{FF2B5EF4-FFF2-40B4-BE49-F238E27FC236}">
                    <a16:creationId xmlns:a16="http://schemas.microsoft.com/office/drawing/2014/main" id="{A3253824-700A-4B68-B0B2-AFAD10C28D1F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" name="Google Shape;7145;p63">
                <a:extLst>
                  <a:ext uri="{FF2B5EF4-FFF2-40B4-BE49-F238E27FC236}">
                    <a16:creationId xmlns:a16="http://schemas.microsoft.com/office/drawing/2014/main" id="{6473E4E3-5F2F-4EBE-9789-CB8344E86DEB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0" name="Google Shape;7146;p63">
                <a:extLst>
                  <a:ext uri="{FF2B5EF4-FFF2-40B4-BE49-F238E27FC236}">
                    <a16:creationId xmlns:a16="http://schemas.microsoft.com/office/drawing/2014/main" id="{47441171-8D69-4DE5-8120-158831528842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1" name="Google Shape;7147;p63">
                <a:extLst>
                  <a:ext uri="{FF2B5EF4-FFF2-40B4-BE49-F238E27FC236}">
                    <a16:creationId xmlns:a16="http://schemas.microsoft.com/office/drawing/2014/main" id="{6C6DB004-C5B4-4B09-922B-FACC618746D5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2" name="Google Shape;7148;p63">
                <a:extLst>
                  <a:ext uri="{FF2B5EF4-FFF2-40B4-BE49-F238E27FC236}">
                    <a16:creationId xmlns:a16="http://schemas.microsoft.com/office/drawing/2014/main" id="{6733422E-355F-4B58-9EAE-169A97A1DB59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3" name="Google Shape;7149;p63">
                <a:extLst>
                  <a:ext uri="{FF2B5EF4-FFF2-40B4-BE49-F238E27FC236}">
                    <a16:creationId xmlns:a16="http://schemas.microsoft.com/office/drawing/2014/main" id="{204042DF-7DE0-49A9-95F0-BE74F8B812F0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4" name="Google Shape;7150;p63">
                <a:extLst>
                  <a:ext uri="{FF2B5EF4-FFF2-40B4-BE49-F238E27FC236}">
                    <a16:creationId xmlns:a16="http://schemas.microsoft.com/office/drawing/2014/main" id="{2B62E61D-46B6-4C14-834C-79EA87B757DA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5" name="Google Shape;7151;p63">
                <a:extLst>
                  <a:ext uri="{FF2B5EF4-FFF2-40B4-BE49-F238E27FC236}">
                    <a16:creationId xmlns:a16="http://schemas.microsoft.com/office/drawing/2014/main" id="{E73A4427-B140-483F-A8E4-06FA8D00523B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6" name="Google Shape;7152;p63">
                <a:extLst>
                  <a:ext uri="{FF2B5EF4-FFF2-40B4-BE49-F238E27FC236}">
                    <a16:creationId xmlns:a16="http://schemas.microsoft.com/office/drawing/2014/main" id="{0F079F72-9AA7-4CA7-8903-8DD5AF9D3116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7" name="Google Shape;7153;p63">
                <a:extLst>
                  <a:ext uri="{FF2B5EF4-FFF2-40B4-BE49-F238E27FC236}">
                    <a16:creationId xmlns:a16="http://schemas.microsoft.com/office/drawing/2014/main" id="{3B7D2DB3-0039-4EE4-B5FC-42C6ED1FACBC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8" name="Google Shape;7154;p63">
                <a:extLst>
                  <a:ext uri="{FF2B5EF4-FFF2-40B4-BE49-F238E27FC236}">
                    <a16:creationId xmlns:a16="http://schemas.microsoft.com/office/drawing/2014/main" id="{7DE042D4-A54B-4830-A05A-08E4603751DD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9" name="Google Shape;7155;p63">
                <a:extLst>
                  <a:ext uri="{FF2B5EF4-FFF2-40B4-BE49-F238E27FC236}">
                    <a16:creationId xmlns:a16="http://schemas.microsoft.com/office/drawing/2014/main" id="{AA7B9A5F-C850-4D59-94AC-C93C3B40E857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0" name="Google Shape;7156;p63">
                <a:extLst>
                  <a:ext uri="{FF2B5EF4-FFF2-40B4-BE49-F238E27FC236}">
                    <a16:creationId xmlns:a16="http://schemas.microsoft.com/office/drawing/2014/main" id="{5232DA8D-8EBF-4A8B-811D-CA777F8487B5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1" name="Google Shape;7157;p63">
                <a:extLst>
                  <a:ext uri="{FF2B5EF4-FFF2-40B4-BE49-F238E27FC236}">
                    <a16:creationId xmlns:a16="http://schemas.microsoft.com/office/drawing/2014/main" id="{8661C2F6-1C76-4D12-A2AD-455FA53DF442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2" name="Google Shape;7158;p63">
                <a:extLst>
                  <a:ext uri="{FF2B5EF4-FFF2-40B4-BE49-F238E27FC236}">
                    <a16:creationId xmlns:a16="http://schemas.microsoft.com/office/drawing/2014/main" id="{D6A631E7-F726-49F6-BF82-EDC8C4AA3F01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3" name="Google Shape;7159;p63">
                <a:extLst>
                  <a:ext uri="{FF2B5EF4-FFF2-40B4-BE49-F238E27FC236}">
                    <a16:creationId xmlns:a16="http://schemas.microsoft.com/office/drawing/2014/main" id="{BA60A557-4222-4E7C-9D90-9553F7FC7479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4" name="Google Shape;7160;p63">
                <a:extLst>
                  <a:ext uri="{FF2B5EF4-FFF2-40B4-BE49-F238E27FC236}">
                    <a16:creationId xmlns:a16="http://schemas.microsoft.com/office/drawing/2014/main" id="{20FE39EF-63BC-4F20-B4E4-8B55A509F74C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5" name="Google Shape;7161;p63">
                <a:extLst>
                  <a:ext uri="{FF2B5EF4-FFF2-40B4-BE49-F238E27FC236}">
                    <a16:creationId xmlns:a16="http://schemas.microsoft.com/office/drawing/2014/main" id="{D09C2AC6-15CB-41BF-91A3-AB61400DD742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6" name="Google Shape;7162;p63">
                <a:extLst>
                  <a:ext uri="{FF2B5EF4-FFF2-40B4-BE49-F238E27FC236}">
                    <a16:creationId xmlns:a16="http://schemas.microsoft.com/office/drawing/2014/main" id="{8A478AFA-170B-400A-8E77-8F3E1DB63969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7" name="Google Shape;7163;p63">
                <a:extLst>
                  <a:ext uri="{FF2B5EF4-FFF2-40B4-BE49-F238E27FC236}">
                    <a16:creationId xmlns:a16="http://schemas.microsoft.com/office/drawing/2014/main" id="{C7EDF9FC-255B-43A9-8988-BBF1814DE063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8" name="Google Shape;7164;p63">
                <a:extLst>
                  <a:ext uri="{FF2B5EF4-FFF2-40B4-BE49-F238E27FC236}">
                    <a16:creationId xmlns:a16="http://schemas.microsoft.com/office/drawing/2014/main" id="{CFAF92E1-A63B-40C1-8B44-4B2ABB327338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9" name="Google Shape;7165;p63">
                <a:extLst>
                  <a:ext uri="{FF2B5EF4-FFF2-40B4-BE49-F238E27FC236}">
                    <a16:creationId xmlns:a16="http://schemas.microsoft.com/office/drawing/2014/main" id="{0A81DC83-742B-429A-9B0A-E73651ABF413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0" name="Google Shape;7166;p63">
                <a:extLst>
                  <a:ext uri="{FF2B5EF4-FFF2-40B4-BE49-F238E27FC236}">
                    <a16:creationId xmlns:a16="http://schemas.microsoft.com/office/drawing/2014/main" id="{D02470FE-9B54-436A-B28F-3DB9C941FCD0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1" name="Google Shape;7167;p63">
                <a:extLst>
                  <a:ext uri="{FF2B5EF4-FFF2-40B4-BE49-F238E27FC236}">
                    <a16:creationId xmlns:a16="http://schemas.microsoft.com/office/drawing/2014/main" id="{7ABB638A-DE3E-4ADB-9D46-6698820481FC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2" name="Google Shape;7168;p63">
                <a:extLst>
                  <a:ext uri="{FF2B5EF4-FFF2-40B4-BE49-F238E27FC236}">
                    <a16:creationId xmlns:a16="http://schemas.microsoft.com/office/drawing/2014/main" id="{E707BECE-782E-46C2-B544-8E3D9046E17E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3" name="Google Shape;7169;p63">
                <a:extLst>
                  <a:ext uri="{FF2B5EF4-FFF2-40B4-BE49-F238E27FC236}">
                    <a16:creationId xmlns:a16="http://schemas.microsoft.com/office/drawing/2014/main" id="{7DD678E4-0C9C-41E3-AC91-3D1F37641CE4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rgbClr val="D2D8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4" name="Google Shape;7170;p63">
                <a:extLst>
                  <a:ext uri="{FF2B5EF4-FFF2-40B4-BE49-F238E27FC236}">
                    <a16:creationId xmlns:a16="http://schemas.microsoft.com/office/drawing/2014/main" id="{3CEF5C9C-69E9-4ABA-8ACA-6E0241CDB3D2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5" name="Google Shape;7171;p63">
                <a:extLst>
                  <a:ext uri="{FF2B5EF4-FFF2-40B4-BE49-F238E27FC236}">
                    <a16:creationId xmlns:a16="http://schemas.microsoft.com/office/drawing/2014/main" id="{F5B9F22B-7EC7-4256-8249-F1F0AD7AE34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6" name="Google Shape;7172;p63">
                <a:extLst>
                  <a:ext uri="{FF2B5EF4-FFF2-40B4-BE49-F238E27FC236}">
                    <a16:creationId xmlns:a16="http://schemas.microsoft.com/office/drawing/2014/main" id="{DA090C5A-30BE-4393-AD67-11D3A7B8FAC5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7" name="Google Shape;7173;p63">
                <a:extLst>
                  <a:ext uri="{FF2B5EF4-FFF2-40B4-BE49-F238E27FC236}">
                    <a16:creationId xmlns:a16="http://schemas.microsoft.com/office/drawing/2014/main" id="{60C6D2F6-ED3D-4F57-80C5-6E633A11B267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8" name="Google Shape;7174;p63">
                <a:extLst>
                  <a:ext uri="{FF2B5EF4-FFF2-40B4-BE49-F238E27FC236}">
                    <a16:creationId xmlns:a16="http://schemas.microsoft.com/office/drawing/2014/main" id="{ED92767D-E904-467E-B683-D5708CC4850C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9" name="Google Shape;7175;p63">
                <a:extLst>
                  <a:ext uri="{FF2B5EF4-FFF2-40B4-BE49-F238E27FC236}">
                    <a16:creationId xmlns:a16="http://schemas.microsoft.com/office/drawing/2014/main" id="{6E8959A5-27CD-40D1-9104-DC1A9FCE1E61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0" name="Google Shape;7176;p63">
                <a:extLst>
                  <a:ext uri="{FF2B5EF4-FFF2-40B4-BE49-F238E27FC236}">
                    <a16:creationId xmlns:a16="http://schemas.microsoft.com/office/drawing/2014/main" id="{BF7B1173-034E-462E-B36C-883685654C3F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1" name="Google Shape;7177;p63">
                <a:extLst>
                  <a:ext uri="{FF2B5EF4-FFF2-40B4-BE49-F238E27FC236}">
                    <a16:creationId xmlns:a16="http://schemas.microsoft.com/office/drawing/2014/main" id="{CCBA29C4-5B91-41E7-90F7-966BD0B9BFC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2" name="Google Shape;7178;p63">
                <a:extLst>
                  <a:ext uri="{FF2B5EF4-FFF2-40B4-BE49-F238E27FC236}">
                    <a16:creationId xmlns:a16="http://schemas.microsoft.com/office/drawing/2014/main" id="{81C45DCF-FB83-4AB7-A3F7-6740FB3D8907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3" name="Google Shape;7179;p63">
                <a:extLst>
                  <a:ext uri="{FF2B5EF4-FFF2-40B4-BE49-F238E27FC236}">
                    <a16:creationId xmlns:a16="http://schemas.microsoft.com/office/drawing/2014/main" id="{417B085A-E8CD-45AE-813E-C1BDE327F105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4" name="Google Shape;7180;p63">
                <a:extLst>
                  <a:ext uri="{FF2B5EF4-FFF2-40B4-BE49-F238E27FC236}">
                    <a16:creationId xmlns:a16="http://schemas.microsoft.com/office/drawing/2014/main" id="{8FDEBE94-3811-4360-9A4C-5E01D701B0A0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5" name="Google Shape;7181;p63">
                <a:extLst>
                  <a:ext uri="{FF2B5EF4-FFF2-40B4-BE49-F238E27FC236}">
                    <a16:creationId xmlns:a16="http://schemas.microsoft.com/office/drawing/2014/main" id="{EF904F42-446D-4BB6-A05A-2B7133BC1B90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6" name="Google Shape;7182;p63">
                <a:extLst>
                  <a:ext uri="{FF2B5EF4-FFF2-40B4-BE49-F238E27FC236}">
                    <a16:creationId xmlns:a16="http://schemas.microsoft.com/office/drawing/2014/main" id="{E2391914-6CFB-4904-9481-1303D03D0E2E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7" name="Google Shape;7183;p63">
                <a:extLst>
                  <a:ext uri="{FF2B5EF4-FFF2-40B4-BE49-F238E27FC236}">
                    <a16:creationId xmlns:a16="http://schemas.microsoft.com/office/drawing/2014/main" id="{F9BD6A04-E13D-4F55-B4B4-31C6F1E5F4C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184;p63">
                <a:extLst>
                  <a:ext uri="{FF2B5EF4-FFF2-40B4-BE49-F238E27FC236}">
                    <a16:creationId xmlns:a16="http://schemas.microsoft.com/office/drawing/2014/main" id="{601BE326-F263-434F-B7EB-A5F892C7279D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9" name="Google Shape;7185;p63">
                <a:extLst>
                  <a:ext uri="{FF2B5EF4-FFF2-40B4-BE49-F238E27FC236}">
                    <a16:creationId xmlns:a16="http://schemas.microsoft.com/office/drawing/2014/main" id="{FA86A79D-D15C-4F7B-9BBC-29C3B9392270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0" name="Google Shape;7186;p63">
                <a:extLst>
                  <a:ext uri="{FF2B5EF4-FFF2-40B4-BE49-F238E27FC236}">
                    <a16:creationId xmlns:a16="http://schemas.microsoft.com/office/drawing/2014/main" id="{BF69F8F9-ECA9-4CF0-8865-5C1FE4DEF835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1" name="Google Shape;7187;p63">
                <a:extLst>
                  <a:ext uri="{FF2B5EF4-FFF2-40B4-BE49-F238E27FC236}">
                    <a16:creationId xmlns:a16="http://schemas.microsoft.com/office/drawing/2014/main" id="{83514E9A-8DCF-40B1-ACB9-0398F7145B23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2" name="Google Shape;7188;p63">
                <a:extLst>
                  <a:ext uri="{FF2B5EF4-FFF2-40B4-BE49-F238E27FC236}">
                    <a16:creationId xmlns:a16="http://schemas.microsoft.com/office/drawing/2014/main" id="{D9E1AEDC-E290-4329-B3FE-9103C17CC8FF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3" name="Google Shape;7189;p63">
                <a:extLst>
                  <a:ext uri="{FF2B5EF4-FFF2-40B4-BE49-F238E27FC236}">
                    <a16:creationId xmlns:a16="http://schemas.microsoft.com/office/drawing/2014/main" id="{1DB3C58F-220F-475F-95F4-396A65AB1218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4" name="Google Shape;7190;p63">
                <a:extLst>
                  <a:ext uri="{FF2B5EF4-FFF2-40B4-BE49-F238E27FC236}">
                    <a16:creationId xmlns:a16="http://schemas.microsoft.com/office/drawing/2014/main" id="{07B3B793-DF45-447E-BB27-F6B3E623B92C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50" name="Google Shape;7191;p63">
              <a:extLst>
                <a:ext uri="{FF2B5EF4-FFF2-40B4-BE49-F238E27FC236}">
                  <a16:creationId xmlns:a16="http://schemas.microsoft.com/office/drawing/2014/main" id="{9627E079-CD12-429A-8EC0-0C552F362D60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5" name="Google Shape;6270;p63">
            <a:extLst>
              <a:ext uri="{FF2B5EF4-FFF2-40B4-BE49-F238E27FC236}">
                <a16:creationId xmlns:a16="http://schemas.microsoft.com/office/drawing/2014/main" id="{A38F121C-AE3A-40CB-90B3-CFD9A6D8675E}"/>
              </a:ext>
            </a:extLst>
          </p:cNvPr>
          <p:cNvGrpSpPr/>
          <p:nvPr/>
        </p:nvGrpSpPr>
        <p:grpSpPr>
          <a:xfrm>
            <a:off x="7515913" y="1567338"/>
            <a:ext cx="591000" cy="826075"/>
            <a:chOff x="3004675" y="4453850"/>
            <a:chExt cx="591000" cy="826075"/>
          </a:xfrm>
        </p:grpSpPr>
        <p:sp>
          <p:nvSpPr>
            <p:cNvPr id="716" name="Google Shape;6271;p63">
              <a:extLst>
                <a:ext uri="{FF2B5EF4-FFF2-40B4-BE49-F238E27FC236}">
                  <a16:creationId xmlns:a16="http://schemas.microsoft.com/office/drawing/2014/main" id="{EA913CA1-AA95-4592-B171-2E46E8577343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7" name="Google Shape;6272;p63">
              <a:extLst>
                <a:ext uri="{FF2B5EF4-FFF2-40B4-BE49-F238E27FC236}">
                  <a16:creationId xmlns:a16="http://schemas.microsoft.com/office/drawing/2014/main" id="{C7BE104F-FF46-4430-B446-8EAE3547F14F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8" name="Google Shape;6273;p63">
              <a:extLst>
                <a:ext uri="{FF2B5EF4-FFF2-40B4-BE49-F238E27FC236}">
                  <a16:creationId xmlns:a16="http://schemas.microsoft.com/office/drawing/2014/main" id="{E981E118-28A7-4A5A-93CC-A7BC56829C76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9" name="Google Shape;6274;p63">
              <a:extLst>
                <a:ext uri="{FF2B5EF4-FFF2-40B4-BE49-F238E27FC236}">
                  <a16:creationId xmlns:a16="http://schemas.microsoft.com/office/drawing/2014/main" id="{96A3986F-6DFB-436E-B0DA-E8FE9F52AB00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0" name="Google Shape;6275;p63">
              <a:extLst>
                <a:ext uri="{FF2B5EF4-FFF2-40B4-BE49-F238E27FC236}">
                  <a16:creationId xmlns:a16="http://schemas.microsoft.com/office/drawing/2014/main" id="{C5BC1BE2-452B-4C30-80B6-C8D9067BC702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1" name="Google Shape;6276;p63">
              <a:extLst>
                <a:ext uri="{FF2B5EF4-FFF2-40B4-BE49-F238E27FC236}">
                  <a16:creationId xmlns:a16="http://schemas.microsoft.com/office/drawing/2014/main" id="{101E18E3-1C8C-4F31-A63B-66489E0104E1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2" name="Google Shape;6277;p63">
              <a:extLst>
                <a:ext uri="{FF2B5EF4-FFF2-40B4-BE49-F238E27FC236}">
                  <a16:creationId xmlns:a16="http://schemas.microsoft.com/office/drawing/2014/main" id="{CDEB07C7-72A1-4988-8714-D1197502D09E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3" name="Google Shape;6278;p63">
              <a:extLst>
                <a:ext uri="{FF2B5EF4-FFF2-40B4-BE49-F238E27FC236}">
                  <a16:creationId xmlns:a16="http://schemas.microsoft.com/office/drawing/2014/main" id="{7F08E14B-AE4D-4E08-BEE9-483DA114CA2A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4" name="Google Shape;6279;p63">
              <a:extLst>
                <a:ext uri="{FF2B5EF4-FFF2-40B4-BE49-F238E27FC236}">
                  <a16:creationId xmlns:a16="http://schemas.microsoft.com/office/drawing/2014/main" id="{C0F145A1-BF34-4160-836B-026B6B34BDC3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5" name="Google Shape;6280;p63">
              <a:extLst>
                <a:ext uri="{FF2B5EF4-FFF2-40B4-BE49-F238E27FC236}">
                  <a16:creationId xmlns:a16="http://schemas.microsoft.com/office/drawing/2014/main" id="{E6D0F9B6-C2CE-4975-B1E7-DF138717C092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6" name="Google Shape;6281;p63">
              <a:extLst>
                <a:ext uri="{FF2B5EF4-FFF2-40B4-BE49-F238E27FC236}">
                  <a16:creationId xmlns:a16="http://schemas.microsoft.com/office/drawing/2014/main" id="{B441C8EE-A170-460E-8D04-5A31B8665C6A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7" name="Google Shape;6282;p63">
              <a:extLst>
                <a:ext uri="{FF2B5EF4-FFF2-40B4-BE49-F238E27FC236}">
                  <a16:creationId xmlns:a16="http://schemas.microsoft.com/office/drawing/2014/main" id="{A2507CD1-C238-4AB7-A20F-01E516ABC235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8" name="Google Shape;6283;p63">
              <a:extLst>
                <a:ext uri="{FF2B5EF4-FFF2-40B4-BE49-F238E27FC236}">
                  <a16:creationId xmlns:a16="http://schemas.microsoft.com/office/drawing/2014/main" id="{4BDD6720-63F3-490C-A8FF-45EBAE1320F9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9" name="Google Shape;6284;p63">
              <a:extLst>
                <a:ext uri="{FF2B5EF4-FFF2-40B4-BE49-F238E27FC236}">
                  <a16:creationId xmlns:a16="http://schemas.microsoft.com/office/drawing/2014/main" id="{E63483A8-5B1D-4FD9-88D2-C978590D28C9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0" name="Google Shape;6285;p63">
              <a:extLst>
                <a:ext uri="{FF2B5EF4-FFF2-40B4-BE49-F238E27FC236}">
                  <a16:creationId xmlns:a16="http://schemas.microsoft.com/office/drawing/2014/main" id="{187BF762-7C6F-4610-9777-0CEF782EA12E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1" name="Google Shape;6286;p63">
              <a:extLst>
                <a:ext uri="{FF2B5EF4-FFF2-40B4-BE49-F238E27FC236}">
                  <a16:creationId xmlns:a16="http://schemas.microsoft.com/office/drawing/2014/main" id="{8F727A10-C395-4AF3-BA47-371E29965DCB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2" name="Google Shape;6287;p63">
              <a:extLst>
                <a:ext uri="{FF2B5EF4-FFF2-40B4-BE49-F238E27FC236}">
                  <a16:creationId xmlns:a16="http://schemas.microsoft.com/office/drawing/2014/main" id="{B456A8C6-8BAA-4C87-BEEC-1819C4B0277E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3" name="Google Shape;6288;p63">
              <a:extLst>
                <a:ext uri="{FF2B5EF4-FFF2-40B4-BE49-F238E27FC236}">
                  <a16:creationId xmlns:a16="http://schemas.microsoft.com/office/drawing/2014/main" id="{57B49E13-C5E2-47C4-88C4-5475B79083E9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6289;p63">
              <a:extLst>
                <a:ext uri="{FF2B5EF4-FFF2-40B4-BE49-F238E27FC236}">
                  <a16:creationId xmlns:a16="http://schemas.microsoft.com/office/drawing/2014/main" id="{1B9DB13F-9E41-49B5-9001-C9197E467587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6290;p63">
              <a:extLst>
                <a:ext uri="{FF2B5EF4-FFF2-40B4-BE49-F238E27FC236}">
                  <a16:creationId xmlns:a16="http://schemas.microsoft.com/office/drawing/2014/main" id="{16E07EE1-24C4-4557-834E-B27555EF77A9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6291;p63">
              <a:extLst>
                <a:ext uri="{FF2B5EF4-FFF2-40B4-BE49-F238E27FC236}">
                  <a16:creationId xmlns:a16="http://schemas.microsoft.com/office/drawing/2014/main" id="{17ECF6F5-BFAE-44DE-BE81-574ADE1917E8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6292;p63">
              <a:extLst>
                <a:ext uri="{FF2B5EF4-FFF2-40B4-BE49-F238E27FC236}">
                  <a16:creationId xmlns:a16="http://schemas.microsoft.com/office/drawing/2014/main" id="{A07E2F0E-CF62-42E4-BF99-E038920EDD22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6293;p63">
              <a:extLst>
                <a:ext uri="{FF2B5EF4-FFF2-40B4-BE49-F238E27FC236}">
                  <a16:creationId xmlns:a16="http://schemas.microsoft.com/office/drawing/2014/main" id="{34687AE4-503C-42F2-97DC-B481B613071A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6294;p63">
              <a:extLst>
                <a:ext uri="{FF2B5EF4-FFF2-40B4-BE49-F238E27FC236}">
                  <a16:creationId xmlns:a16="http://schemas.microsoft.com/office/drawing/2014/main" id="{14053D05-2D03-4686-B575-CDDF70B5B6DA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6295;p63">
              <a:extLst>
                <a:ext uri="{FF2B5EF4-FFF2-40B4-BE49-F238E27FC236}">
                  <a16:creationId xmlns:a16="http://schemas.microsoft.com/office/drawing/2014/main" id="{7C4DC08F-713B-4B9E-BD30-ACF21CE4D2A0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6296;p63">
              <a:extLst>
                <a:ext uri="{FF2B5EF4-FFF2-40B4-BE49-F238E27FC236}">
                  <a16:creationId xmlns:a16="http://schemas.microsoft.com/office/drawing/2014/main" id="{69311B93-69C3-491D-BE63-7A74D3EE0EFF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6297;p63">
              <a:extLst>
                <a:ext uri="{FF2B5EF4-FFF2-40B4-BE49-F238E27FC236}">
                  <a16:creationId xmlns:a16="http://schemas.microsoft.com/office/drawing/2014/main" id="{AE201E2A-B1B5-4280-A089-91023389A8F9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6298;p63">
              <a:extLst>
                <a:ext uri="{FF2B5EF4-FFF2-40B4-BE49-F238E27FC236}">
                  <a16:creationId xmlns:a16="http://schemas.microsoft.com/office/drawing/2014/main" id="{9DE33DDF-413B-44F4-A9D2-A9830251D128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6299;p63">
              <a:extLst>
                <a:ext uri="{FF2B5EF4-FFF2-40B4-BE49-F238E27FC236}">
                  <a16:creationId xmlns:a16="http://schemas.microsoft.com/office/drawing/2014/main" id="{5CC76451-4137-4B3F-829E-C86AC0CE95D4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6300;p63">
              <a:extLst>
                <a:ext uri="{FF2B5EF4-FFF2-40B4-BE49-F238E27FC236}">
                  <a16:creationId xmlns:a16="http://schemas.microsoft.com/office/drawing/2014/main" id="{50EA8612-FD52-4468-AB62-2676A93B87A4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6301;p63">
              <a:extLst>
                <a:ext uri="{FF2B5EF4-FFF2-40B4-BE49-F238E27FC236}">
                  <a16:creationId xmlns:a16="http://schemas.microsoft.com/office/drawing/2014/main" id="{0C8B49ED-6C98-47DF-ABEF-8CDE71E7EAD6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6302;p63">
              <a:extLst>
                <a:ext uri="{FF2B5EF4-FFF2-40B4-BE49-F238E27FC236}">
                  <a16:creationId xmlns:a16="http://schemas.microsoft.com/office/drawing/2014/main" id="{52D778FE-1507-4A0C-9442-9C1BA34513B3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6303;p63">
              <a:extLst>
                <a:ext uri="{FF2B5EF4-FFF2-40B4-BE49-F238E27FC236}">
                  <a16:creationId xmlns:a16="http://schemas.microsoft.com/office/drawing/2014/main" id="{0889A8D6-2168-4DDE-9516-CB7F655A0744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6304;p63">
              <a:extLst>
                <a:ext uri="{FF2B5EF4-FFF2-40B4-BE49-F238E27FC236}">
                  <a16:creationId xmlns:a16="http://schemas.microsoft.com/office/drawing/2014/main" id="{17311EF0-C307-4ED8-9548-DEE6B82E0A7E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6305;p63">
              <a:extLst>
                <a:ext uri="{FF2B5EF4-FFF2-40B4-BE49-F238E27FC236}">
                  <a16:creationId xmlns:a16="http://schemas.microsoft.com/office/drawing/2014/main" id="{1F64482E-62AD-427A-A61B-0FCE544D29F8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6306;p63">
              <a:extLst>
                <a:ext uri="{FF2B5EF4-FFF2-40B4-BE49-F238E27FC236}">
                  <a16:creationId xmlns:a16="http://schemas.microsoft.com/office/drawing/2014/main" id="{0E1F9986-636E-4371-ADFD-BE340133EB9E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6307;p63">
              <a:extLst>
                <a:ext uri="{FF2B5EF4-FFF2-40B4-BE49-F238E27FC236}">
                  <a16:creationId xmlns:a16="http://schemas.microsoft.com/office/drawing/2014/main" id="{DF68A3E9-6C73-43CB-BF61-AC9FE9123DAB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6308;p63">
              <a:extLst>
                <a:ext uri="{FF2B5EF4-FFF2-40B4-BE49-F238E27FC236}">
                  <a16:creationId xmlns:a16="http://schemas.microsoft.com/office/drawing/2014/main" id="{432DC137-9AC8-4D9A-8C35-74D9F4BB8A1D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6309;p63">
              <a:extLst>
                <a:ext uri="{FF2B5EF4-FFF2-40B4-BE49-F238E27FC236}">
                  <a16:creationId xmlns:a16="http://schemas.microsoft.com/office/drawing/2014/main" id="{42E371A0-E8B8-4CB3-A1A6-B59EB8956582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6310;p63">
              <a:extLst>
                <a:ext uri="{FF2B5EF4-FFF2-40B4-BE49-F238E27FC236}">
                  <a16:creationId xmlns:a16="http://schemas.microsoft.com/office/drawing/2014/main" id="{DF9AF4FD-FE34-4732-9C0C-D0AD9E9B7BA9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6311;p63">
              <a:extLst>
                <a:ext uri="{FF2B5EF4-FFF2-40B4-BE49-F238E27FC236}">
                  <a16:creationId xmlns:a16="http://schemas.microsoft.com/office/drawing/2014/main" id="{81DB2B89-C49E-4F73-A081-36627E601330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6312;p63">
              <a:extLst>
                <a:ext uri="{FF2B5EF4-FFF2-40B4-BE49-F238E27FC236}">
                  <a16:creationId xmlns:a16="http://schemas.microsoft.com/office/drawing/2014/main" id="{7A6FEC54-4386-46A8-A4C1-2E21C264983C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6313;p63">
              <a:extLst>
                <a:ext uri="{FF2B5EF4-FFF2-40B4-BE49-F238E27FC236}">
                  <a16:creationId xmlns:a16="http://schemas.microsoft.com/office/drawing/2014/main" id="{AEF5A317-F3D2-4D66-B732-07745CB47CDB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6314;p63">
              <a:extLst>
                <a:ext uri="{FF2B5EF4-FFF2-40B4-BE49-F238E27FC236}">
                  <a16:creationId xmlns:a16="http://schemas.microsoft.com/office/drawing/2014/main" id="{56C1E74D-48A6-466A-9448-E2744D7048B7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6315;p63">
              <a:extLst>
                <a:ext uri="{FF2B5EF4-FFF2-40B4-BE49-F238E27FC236}">
                  <a16:creationId xmlns:a16="http://schemas.microsoft.com/office/drawing/2014/main" id="{1CF48035-0A36-45F0-8C8A-C12B11C8BFA1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6316;p63">
              <a:extLst>
                <a:ext uri="{FF2B5EF4-FFF2-40B4-BE49-F238E27FC236}">
                  <a16:creationId xmlns:a16="http://schemas.microsoft.com/office/drawing/2014/main" id="{C4202DA6-5DE1-4B52-9D27-CF7DB53BF773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6317;p63">
              <a:extLst>
                <a:ext uri="{FF2B5EF4-FFF2-40B4-BE49-F238E27FC236}">
                  <a16:creationId xmlns:a16="http://schemas.microsoft.com/office/drawing/2014/main" id="{DB991B50-43A6-4052-A913-1DA80F774320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6318;p63">
              <a:extLst>
                <a:ext uri="{FF2B5EF4-FFF2-40B4-BE49-F238E27FC236}">
                  <a16:creationId xmlns:a16="http://schemas.microsoft.com/office/drawing/2014/main" id="{9484C9BF-4625-43A7-9AEC-E45D509063FA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6319;p63">
              <a:extLst>
                <a:ext uri="{FF2B5EF4-FFF2-40B4-BE49-F238E27FC236}">
                  <a16:creationId xmlns:a16="http://schemas.microsoft.com/office/drawing/2014/main" id="{290F46DA-93DF-49B2-9775-2B72A83EA176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6320;p63">
              <a:extLst>
                <a:ext uri="{FF2B5EF4-FFF2-40B4-BE49-F238E27FC236}">
                  <a16:creationId xmlns:a16="http://schemas.microsoft.com/office/drawing/2014/main" id="{5D869D42-BD86-4CB6-87B5-8FD09073DC82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6321;p63">
              <a:extLst>
                <a:ext uri="{FF2B5EF4-FFF2-40B4-BE49-F238E27FC236}">
                  <a16:creationId xmlns:a16="http://schemas.microsoft.com/office/drawing/2014/main" id="{59E5D5E8-9F8F-4A75-89CC-499AD9C1B4C9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6322;p63">
              <a:extLst>
                <a:ext uri="{FF2B5EF4-FFF2-40B4-BE49-F238E27FC236}">
                  <a16:creationId xmlns:a16="http://schemas.microsoft.com/office/drawing/2014/main" id="{1BA84E31-BDE9-4B00-BE60-7CD1A8AC6FC1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6323;p63">
              <a:extLst>
                <a:ext uri="{FF2B5EF4-FFF2-40B4-BE49-F238E27FC236}">
                  <a16:creationId xmlns:a16="http://schemas.microsoft.com/office/drawing/2014/main" id="{E9101B3B-AF6C-492D-9629-0B13237E22E8}"/>
                </a:ext>
              </a:extLst>
            </p:cNvPr>
            <p:cNvSpPr/>
            <p:nvPr/>
          </p:nvSpPr>
          <p:spPr>
            <a:xfrm>
              <a:off x="3011250" y="4486975"/>
              <a:ext cx="584425" cy="792950"/>
            </a:xfrm>
            <a:custGeom>
              <a:avLst/>
              <a:gdLst/>
              <a:ahLst/>
              <a:cxnLst/>
              <a:rect l="l" t="t" r="r" b="b"/>
              <a:pathLst>
                <a:path w="23377" h="31718" extrusionOk="0">
                  <a:moveTo>
                    <a:pt x="3923" y="1130"/>
                  </a:moveTo>
                  <a:cubicBezTo>
                    <a:pt x="4104" y="1130"/>
                    <a:pt x="4252" y="1178"/>
                    <a:pt x="4367" y="1277"/>
                  </a:cubicBezTo>
                  <a:cubicBezTo>
                    <a:pt x="4914" y="1745"/>
                    <a:pt x="4688" y="3260"/>
                    <a:pt x="4536" y="3897"/>
                  </a:cubicBezTo>
                  <a:cubicBezTo>
                    <a:pt x="4473" y="3918"/>
                    <a:pt x="4414" y="3935"/>
                    <a:pt x="4347" y="3965"/>
                  </a:cubicBezTo>
                  <a:cubicBezTo>
                    <a:pt x="4280" y="3994"/>
                    <a:pt x="4220" y="4024"/>
                    <a:pt x="4163" y="4054"/>
                  </a:cubicBezTo>
                  <a:cubicBezTo>
                    <a:pt x="3589" y="3729"/>
                    <a:pt x="2337" y="2863"/>
                    <a:pt x="2369" y="2145"/>
                  </a:cubicBezTo>
                  <a:cubicBezTo>
                    <a:pt x="2380" y="1827"/>
                    <a:pt x="2659" y="1548"/>
                    <a:pt x="3194" y="1314"/>
                  </a:cubicBezTo>
                  <a:cubicBezTo>
                    <a:pt x="3477" y="1191"/>
                    <a:pt x="3721" y="1130"/>
                    <a:pt x="3923" y="1130"/>
                  </a:cubicBezTo>
                  <a:close/>
                  <a:moveTo>
                    <a:pt x="8832" y="11511"/>
                  </a:moveTo>
                  <a:lnTo>
                    <a:pt x="8836" y="11522"/>
                  </a:lnTo>
                  <a:lnTo>
                    <a:pt x="8834" y="11522"/>
                  </a:lnTo>
                  <a:lnTo>
                    <a:pt x="8832" y="11511"/>
                  </a:lnTo>
                  <a:close/>
                  <a:moveTo>
                    <a:pt x="4518" y="0"/>
                  </a:moveTo>
                  <a:cubicBezTo>
                    <a:pt x="4062" y="0"/>
                    <a:pt x="3493" y="147"/>
                    <a:pt x="2816" y="441"/>
                  </a:cubicBezTo>
                  <a:cubicBezTo>
                    <a:pt x="1550" y="991"/>
                    <a:pt x="919" y="1614"/>
                    <a:pt x="940" y="2292"/>
                  </a:cubicBezTo>
                  <a:cubicBezTo>
                    <a:pt x="975" y="3484"/>
                    <a:pt x="3047" y="4395"/>
                    <a:pt x="3627" y="4627"/>
                  </a:cubicBezTo>
                  <a:cubicBezTo>
                    <a:pt x="3623" y="4649"/>
                    <a:pt x="3616" y="4672"/>
                    <a:pt x="3615" y="4695"/>
                  </a:cubicBezTo>
                  <a:cubicBezTo>
                    <a:pt x="3596" y="4957"/>
                    <a:pt x="3780" y="5162"/>
                    <a:pt x="3916" y="5277"/>
                  </a:cubicBezTo>
                  <a:cubicBezTo>
                    <a:pt x="3839" y="5391"/>
                    <a:pt x="3773" y="5510"/>
                    <a:pt x="3737" y="5643"/>
                  </a:cubicBezTo>
                  <a:cubicBezTo>
                    <a:pt x="3574" y="6227"/>
                    <a:pt x="3861" y="6819"/>
                    <a:pt x="4013" y="7077"/>
                  </a:cubicBezTo>
                  <a:cubicBezTo>
                    <a:pt x="1607" y="8738"/>
                    <a:pt x="0" y="11792"/>
                    <a:pt x="1455" y="15541"/>
                  </a:cubicBezTo>
                  <a:cubicBezTo>
                    <a:pt x="1605" y="15925"/>
                    <a:pt x="1776" y="16318"/>
                    <a:pt x="1964" y="16711"/>
                  </a:cubicBezTo>
                  <a:cubicBezTo>
                    <a:pt x="5639" y="24354"/>
                    <a:pt x="4949" y="28435"/>
                    <a:pt x="4805" y="29066"/>
                  </a:cubicBezTo>
                  <a:cubicBezTo>
                    <a:pt x="4720" y="29090"/>
                    <a:pt x="4608" y="29138"/>
                    <a:pt x="4522" y="29239"/>
                  </a:cubicBezTo>
                  <a:cubicBezTo>
                    <a:pt x="4459" y="29312"/>
                    <a:pt x="4387" y="29443"/>
                    <a:pt x="4405" y="29644"/>
                  </a:cubicBezTo>
                  <a:cubicBezTo>
                    <a:pt x="4449" y="30142"/>
                    <a:pt x="5256" y="30371"/>
                    <a:pt x="5326" y="30388"/>
                  </a:cubicBezTo>
                  <a:cubicBezTo>
                    <a:pt x="5391" y="30415"/>
                    <a:pt x="6180" y="30734"/>
                    <a:pt x="7717" y="30734"/>
                  </a:cubicBezTo>
                  <a:cubicBezTo>
                    <a:pt x="8121" y="30734"/>
                    <a:pt x="8577" y="30712"/>
                    <a:pt x="9086" y="30657"/>
                  </a:cubicBezTo>
                  <a:cubicBezTo>
                    <a:pt x="9257" y="30936"/>
                    <a:pt x="9831" y="31717"/>
                    <a:pt x="10862" y="31717"/>
                  </a:cubicBezTo>
                  <a:cubicBezTo>
                    <a:pt x="11098" y="31717"/>
                    <a:pt x="11359" y="31676"/>
                    <a:pt x="11644" y="31578"/>
                  </a:cubicBezTo>
                  <a:cubicBezTo>
                    <a:pt x="12774" y="31190"/>
                    <a:pt x="12997" y="30087"/>
                    <a:pt x="13040" y="29745"/>
                  </a:cubicBezTo>
                  <a:cubicBezTo>
                    <a:pt x="13711" y="29519"/>
                    <a:pt x="14424" y="29248"/>
                    <a:pt x="15185" y="28917"/>
                  </a:cubicBezTo>
                  <a:cubicBezTo>
                    <a:pt x="21690" y="26092"/>
                    <a:pt x="22940" y="22853"/>
                    <a:pt x="22988" y="22723"/>
                  </a:cubicBezTo>
                  <a:cubicBezTo>
                    <a:pt x="23083" y="22492"/>
                    <a:pt x="23376" y="21717"/>
                    <a:pt x="23110" y="21410"/>
                  </a:cubicBezTo>
                  <a:cubicBezTo>
                    <a:pt x="23030" y="21322"/>
                    <a:pt x="22928" y="21271"/>
                    <a:pt x="22813" y="21266"/>
                  </a:cubicBezTo>
                  <a:cubicBezTo>
                    <a:pt x="22802" y="21265"/>
                    <a:pt x="22791" y="21264"/>
                    <a:pt x="22780" y="21264"/>
                  </a:cubicBezTo>
                  <a:cubicBezTo>
                    <a:pt x="22611" y="21264"/>
                    <a:pt x="22460" y="21358"/>
                    <a:pt x="22368" y="21429"/>
                  </a:cubicBezTo>
                  <a:cubicBezTo>
                    <a:pt x="21783" y="21084"/>
                    <a:pt x="18349" y="18786"/>
                    <a:pt x="15286" y="10924"/>
                  </a:cubicBezTo>
                  <a:cubicBezTo>
                    <a:pt x="15128" y="10518"/>
                    <a:pt x="14958" y="10125"/>
                    <a:pt x="14778" y="9752"/>
                  </a:cubicBezTo>
                  <a:cubicBezTo>
                    <a:pt x="13364" y="6817"/>
                    <a:pt x="10909" y="5663"/>
                    <a:pt x="8510" y="5663"/>
                  </a:cubicBezTo>
                  <a:cubicBezTo>
                    <a:pt x="7948" y="5663"/>
                    <a:pt x="7390" y="5726"/>
                    <a:pt x="6849" y="5844"/>
                  </a:cubicBezTo>
                  <a:cubicBezTo>
                    <a:pt x="6762" y="5556"/>
                    <a:pt x="6525" y="4942"/>
                    <a:pt x="5990" y="4663"/>
                  </a:cubicBezTo>
                  <a:cubicBezTo>
                    <a:pt x="5866" y="4599"/>
                    <a:pt x="5736" y="4559"/>
                    <a:pt x="5600" y="4539"/>
                  </a:cubicBezTo>
                  <a:cubicBezTo>
                    <a:pt x="5608" y="4361"/>
                    <a:pt x="5582" y="4093"/>
                    <a:pt x="5380" y="3929"/>
                  </a:cubicBezTo>
                  <a:cubicBezTo>
                    <a:pt x="5363" y="3914"/>
                    <a:pt x="5339" y="3909"/>
                    <a:pt x="5320" y="3897"/>
                  </a:cubicBezTo>
                  <a:cubicBezTo>
                    <a:pt x="5542" y="3328"/>
                    <a:pt x="6300" y="1176"/>
                    <a:pt x="5449" y="334"/>
                  </a:cubicBezTo>
                  <a:cubicBezTo>
                    <a:pt x="5225" y="111"/>
                    <a:pt x="4914" y="0"/>
                    <a:pt x="451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6324;p63">
              <a:extLst>
                <a:ext uri="{FF2B5EF4-FFF2-40B4-BE49-F238E27FC236}">
                  <a16:creationId xmlns:a16="http://schemas.microsoft.com/office/drawing/2014/main" id="{20E3A8FE-7F17-4F29-8EDD-591A11B4D5D3}"/>
                </a:ext>
              </a:extLst>
            </p:cNvPr>
            <p:cNvSpPr/>
            <p:nvPr/>
          </p:nvSpPr>
          <p:spPr>
            <a:xfrm>
              <a:off x="3127625" y="4992075"/>
              <a:ext cx="459450" cy="223150"/>
            </a:xfrm>
            <a:custGeom>
              <a:avLst/>
              <a:gdLst/>
              <a:ahLst/>
              <a:cxnLst/>
              <a:rect l="l" t="t" r="r" b="b"/>
              <a:pathLst>
                <a:path w="18378" h="8926" extrusionOk="0">
                  <a:moveTo>
                    <a:pt x="18142" y="0"/>
                  </a:moveTo>
                  <a:cubicBezTo>
                    <a:pt x="18105" y="0"/>
                    <a:pt x="18063" y="12"/>
                    <a:pt x="18019" y="31"/>
                  </a:cubicBezTo>
                  <a:cubicBezTo>
                    <a:pt x="17935" y="67"/>
                    <a:pt x="17863" y="124"/>
                    <a:pt x="17815" y="173"/>
                  </a:cubicBezTo>
                  <a:cubicBezTo>
                    <a:pt x="17737" y="351"/>
                    <a:pt x="17318" y="1277"/>
                    <a:pt x="16057" y="2502"/>
                  </a:cubicBezTo>
                  <a:cubicBezTo>
                    <a:pt x="14894" y="3630"/>
                    <a:pt x="13022" y="5010"/>
                    <a:pt x="10054" y="6300"/>
                  </a:cubicBezTo>
                  <a:cubicBezTo>
                    <a:pt x="7000" y="7625"/>
                    <a:pt x="4668" y="8036"/>
                    <a:pt x="3046" y="8097"/>
                  </a:cubicBezTo>
                  <a:cubicBezTo>
                    <a:pt x="2886" y="8103"/>
                    <a:pt x="2733" y="8106"/>
                    <a:pt x="2587" y="8106"/>
                  </a:cubicBezTo>
                  <a:cubicBezTo>
                    <a:pt x="1208" y="8106"/>
                    <a:pt x="441" y="7849"/>
                    <a:pt x="284" y="7790"/>
                  </a:cubicBezTo>
                  <a:cubicBezTo>
                    <a:pt x="273" y="7786"/>
                    <a:pt x="260" y="7784"/>
                    <a:pt x="250" y="7784"/>
                  </a:cubicBezTo>
                  <a:cubicBezTo>
                    <a:pt x="246" y="7784"/>
                    <a:pt x="242" y="7785"/>
                    <a:pt x="239" y="7785"/>
                  </a:cubicBezTo>
                  <a:cubicBezTo>
                    <a:pt x="217" y="7790"/>
                    <a:pt x="191" y="7798"/>
                    <a:pt x="164" y="7809"/>
                  </a:cubicBezTo>
                  <a:cubicBezTo>
                    <a:pt x="122" y="7828"/>
                    <a:pt x="87" y="7855"/>
                    <a:pt x="63" y="7882"/>
                  </a:cubicBezTo>
                  <a:cubicBezTo>
                    <a:pt x="19" y="7935"/>
                    <a:pt x="1" y="8006"/>
                    <a:pt x="9" y="8094"/>
                  </a:cubicBezTo>
                  <a:cubicBezTo>
                    <a:pt x="30" y="8362"/>
                    <a:pt x="556" y="8561"/>
                    <a:pt x="750" y="8614"/>
                  </a:cubicBezTo>
                  <a:cubicBezTo>
                    <a:pt x="815" y="8640"/>
                    <a:pt x="1596" y="8924"/>
                    <a:pt x="3073" y="8926"/>
                  </a:cubicBezTo>
                  <a:cubicBezTo>
                    <a:pt x="4690" y="8921"/>
                    <a:pt x="7148" y="8572"/>
                    <a:pt x="10424" y="7149"/>
                  </a:cubicBezTo>
                  <a:cubicBezTo>
                    <a:pt x="13584" y="5776"/>
                    <a:pt x="15492" y="4282"/>
                    <a:pt x="16612" y="3124"/>
                  </a:cubicBezTo>
                  <a:cubicBezTo>
                    <a:pt x="17751" y="1948"/>
                    <a:pt x="18078" y="1116"/>
                    <a:pt x="18085" y="1103"/>
                  </a:cubicBezTo>
                  <a:cubicBezTo>
                    <a:pt x="18228" y="754"/>
                    <a:pt x="18378" y="198"/>
                    <a:pt x="18254" y="58"/>
                  </a:cubicBezTo>
                  <a:cubicBezTo>
                    <a:pt x="18223" y="21"/>
                    <a:pt x="18188" y="4"/>
                    <a:pt x="18147" y="0"/>
                  </a:cubicBezTo>
                  <a:cubicBezTo>
                    <a:pt x="18145" y="0"/>
                    <a:pt x="18143" y="0"/>
                    <a:pt x="18142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6325;p63">
              <a:extLst>
                <a:ext uri="{FF2B5EF4-FFF2-40B4-BE49-F238E27FC236}">
                  <a16:creationId xmlns:a16="http://schemas.microsoft.com/office/drawing/2014/main" id="{125D49E8-FEDC-4875-BD5F-BB9B993D0E2E}"/>
                </a:ext>
              </a:extLst>
            </p:cNvPr>
            <p:cNvSpPr/>
            <p:nvPr/>
          </p:nvSpPr>
          <p:spPr>
            <a:xfrm>
              <a:off x="3040900" y="4460525"/>
              <a:ext cx="121325" cy="103300"/>
            </a:xfrm>
            <a:custGeom>
              <a:avLst/>
              <a:gdLst/>
              <a:ahLst/>
              <a:cxnLst/>
              <a:rect l="l" t="t" r="r" b="b"/>
              <a:pathLst>
                <a:path w="4853" h="4132" extrusionOk="0">
                  <a:moveTo>
                    <a:pt x="3329" y="0"/>
                  </a:moveTo>
                  <a:cubicBezTo>
                    <a:pt x="2912" y="0"/>
                    <a:pt x="2375" y="140"/>
                    <a:pt x="1734" y="419"/>
                  </a:cubicBezTo>
                  <a:cubicBezTo>
                    <a:pt x="593" y="915"/>
                    <a:pt x="0" y="1469"/>
                    <a:pt x="17" y="2021"/>
                  </a:cubicBezTo>
                  <a:cubicBezTo>
                    <a:pt x="49" y="3113"/>
                    <a:pt x="2298" y="4026"/>
                    <a:pt x="2555" y="4126"/>
                  </a:cubicBezTo>
                  <a:cubicBezTo>
                    <a:pt x="2563" y="4130"/>
                    <a:pt x="2572" y="4131"/>
                    <a:pt x="2581" y="4131"/>
                  </a:cubicBezTo>
                  <a:cubicBezTo>
                    <a:pt x="2592" y="4131"/>
                    <a:pt x="2603" y="4129"/>
                    <a:pt x="2612" y="4124"/>
                  </a:cubicBezTo>
                  <a:cubicBezTo>
                    <a:pt x="2622" y="4120"/>
                    <a:pt x="2631" y="4114"/>
                    <a:pt x="2639" y="4106"/>
                  </a:cubicBezTo>
                  <a:cubicBezTo>
                    <a:pt x="2657" y="4087"/>
                    <a:pt x="2676" y="4066"/>
                    <a:pt x="2697" y="4047"/>
                  </a:cubicBezTo>
                  <a:cubicBezTo>
                    <a:pt x="2716" y="4031"/>
                    <a:pt x="2725" y="4008"/>
                    <a:pt x="2722" y="3983"/>
                  </a:cubicBezTo>
                  <a:cubicBezTo>
                    <a:pt x="2720" y="3960"/>
                    <a:pt x="2707" y="3937"/>
                    <a:pt x="2686" y="3925"/>
                  </a:cubicBezTo>
                  <a:cubicBezTo>
                    <a:pt x="2141" y="3596"/>
                    <a:pt x="880" y="2736"/>
                    <a:pt x="918" y="1869"/>
                  </a:cubicBezTo>
                  <a:cubicBezTo>
                    <a:pt x="937" y="1441"/>
                    <a:pt x="1269" y="1084"/>
                    <a:pt x="1903" y="810"/>
                  </a:cubicBezTo>
                  <a:cubicBezTo>
                    <a:pt x="2220" y="672"/>
                    <a:pt x="2500" y="603"/>
                    <a:pt x="2741" y="603"/>
                  </a:cubicBezTo>
                  <a:cubicBezTo>
                    <a:pt x="2984" y="603"/>
                    <a:pt x="3188" y="673"/>
                    <a:pt x="3351" y="813"/>
                  </a:cubicBezTo>
                  <a:cubicBezTo>
                    <a:pt x="4011" y="1377"/>
                    <a:pt x="3778" y="2885"/>
                    <a:pt x="3647" y="3508"/>
                  </a:cubicBezTo>
                  <a:cubicBezTo>
                    <a:pt x="3642" y="3532"/>
                    <a:pt x="3649" y="3555"/>
                    <a:pt x="3664" y="3574"/>
                  </a:cubicBezTo>
                  <a:cubicBezTo>
                    <a:pt x="3679" y="3591"/>
                    <a:pt x="3702" y="3600"/>
                    <a:pt x="3724" y="3600"/>
                  </a:cubicBezTo>
                  <a:cubicBezTo>
                    <a:pt x="3725" y="3600"/>
                    <a:pt x="3726" y="3600"/>
                    <a:pt x="3727" y="3600"/>
                  </a:cubicBezTo>
                  <a:cubicBezTo>
                    <a:pt x="3756" y="3597"/>
                    <a:pt x="3785" y="3597"/>
                    <a:pt x="3812" y="3597"/>
                  </a:cubicBezTo>
                  <a:cubicBezTo>
                    <a:pt x="3822" y="3597"/>
                    <a:pt x="3833" y="3595"/>
                    <a:pt x="3843" y="3590"/>
                  </a:cubicBezTo>
                  <a:cubicBezTo>
                    <a:pt x="3862" y="3583"/>
                    <a:pt x="3876" y="3568"/>
                    <a:pt x="3884" y="3549"/>
                  </a:cubicBezTo>
                  <a:cubicBezTo>
                    <a:pt x="3987" y="3292"/>
                    <a:pt x="4852" y="1024"/>
                    <a:pt x="4078" y="256"/>
                  </a:cubicBezTo>
                  <a:cubicBezTo>
                    <a:pt x="3906" y="85"/>
                    <a:pt x="3654" y="0"/>
                    <a:pt x="3329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6326;p63">
              <a:extLst>
                <a:ext uri="{FF2B5EF4-FFF2-40B4-BE49-F238E27FC236}">
                  <a16:creationId xmlns:a16="http://schemas.microsoft.com/office/drawing/2014/main" id="{E47AA369-BB7B-45CB-B1ED-1D031F685D31}"/>
                </a:ext>
              </a:extLst>
            </p:cNvPr>
            <p:cNvSpPr/>
            <p:nvPr/>
          </p:nvSpPr>
          <p:spPr>
            <a:xfrm>
              <a:off x="3107975" y="4555450"/>
              <a:ext cx="36800" cy="25550"/>
            </a:xfrm>
            <a:custGeom>
              <a:avLst/>
              <a:gdLst/>
              <a:ahLst/>
              <a:cxnLst/>
              <a:rect l="l" t="t" r="r" b="b"/>
              <a:pathLst>
                <a:path w="1472" h="1022" extrusionOk="0">
                  <a:moveTo>
                    <a:pt x="1117" y="1"/>
                  </a:moveTo>
                  <a:cubicBezTo>
                    <a:pt x="949" y="1"/>
                    <a:pt x="747" y="70"/>
                    <a:pt x="581" y="143"/>
                  </a:cubicBezTo>
                  <a:cubicBezTo>
                    <a:pt x="328" y="254"/>
                    <a:pt x="24" y="431"/>
                    <a:pt x="8" y="650"/>
                  </a:cubicBezTo>
                  <a:cubicBezTo>
                    <a:pt x="1" y="761"/>
                    <a:pt x="66" y="880"/>
                    <a:pt x="206" y="1002"/>
                  </a:cubicBezTo>
                  <a:cubicBezTo>
                    <a:pt x="220" y="1015"/>
                    <a:pt x="239" y="1022"/>
                    <a:pt x="257" y="1022"/>
                  </a:cubicBezTo>
                  <a:cubicBezTo>
                    <a:pt x="267" y="1022"/>
                    <a:pt x="277" y="1020"/>
                    <a:pt x="286" y="1016"/>
                  </a:cubicBezTo>
                  <a:cubicBezTo>
                    <a:pt x="294" y="1013"/>
                    <a:pt x="301" y="1008"/>
                    <a:pt x="306" y="1002"/>
                  </a:cubicBezTo>
                  <a:cubicBezTo>
                    <a:pt x="458" y="867"/>
                    <a:pt x="624" y="763"/>
                    <a:pt x="814" y="679"/>
                  </a:cubicBezTo>
                  <a:cubicBezTo>
                    <a:pt x="1003" y="597"/>
                    <a:pt x="1195" y="547"/>
                    <a:pt x="1396" y="527"/>
                  </a:cubicBezTo>
                  <a:cubicBezTo>
                    <a:pt x="1404" y="526"/>
                    <a:pt x="1411" y="525"/>
                    <a:pt x="1420" y="521"/>
                  </a:cubicBezTo>
                  <a:cubicBezTo>
                    <a:pt x="1446" y="509"/>
                    <a:pt x="1464" y="483"/>
                    <a:pt x="1466" y="453"/>
                  </a:cubicBezTo>
                  <a:cubicBezTo>
                    <a:pt x="1471" y="269"/>
                    <a:pt x="1429" y="139"/>
                    <a:pt x="1342" y="68"/>
                  </a:cubicBezTo>
                  <a:cubicBezTo>
                    <a:pt x="1284" y="20"/>
                    <a:pt x="1205" y="1"/>
                    <a:pt x="1117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6327;p63">
              <a:extLst>
                <a:ext uri="{FF2B5EF4-FFF2-40B4-BE49-F238E27FC236}">
                  <a16:creationId xmlns:a16="http://schemas.microsoft.com/office/drawing/2014/main" id="{FEBDF6E9-D155-4709-B5BB-CB27E70B0498}"/>
                </a:ext>
              </a:extLst>
            </p:cNvPr>
            <p:cNvSpPr/>
            <p:nvPr/>
          </p:nvSpPr>
          <p:spPr>
            <a:xfrm>
              <a:off x="3034075" y="4602100"/>
              <a:ext cx="533175" cy="587475"/>
            </a:xfrm>
            <a:custGeom>
              <a:avLst/>
              <a:gdLst/>
              <a:ahLst/>
              <a:cxnLst/>
              <a:rect l="l" t="t" r="r" b="b"/>
              <a:pathLst>
                <a:path w="21327" h="23499" extrusionOk="0">
                  <a:moveTo>
                    <a:pt x="7688" y="799"/>
                  </a:moveTo>
                  <a:cubicBezTo>
                    <a:pt x="8700" y="883"/>
                    <a:pt x="9694" y="1286"/>
                    <a:pt x="10480" y="1932"/>
                  </a:cubicBezTo>
                  <a:lnTo>
                    <a:pt x="10457" y="1963"/>
                  </a:lnTo>
                  <a:cubicBezTo>
                    <a:pt x="9677" y="1324"/>
                    <a:pt x="8693" y="925"/>
                    <a:pt x="7667" y="817"/>
                  </a:cubicBezTo>
                  <a:cubicBezTo>
                    <a:pt x="7672" y="807"/>
                    <a:pt x="7677" y="800"/>
                    <a:pt x="7680" y="799"/>
                  </a:cubicBezTo>
                  <a:close/>
                  <a:moveTo>
                    <a:pt x="8595" y="2619"/>
                  </a:moveTo>
                  <a:lnTo>
                    <a:pt x="8612" y="2623"/>
                  </a:lnTo>
                  <a:lnTo>
                    <a:pt x="9443" y="3167"/>
                  </a:lnTo>
                  <a:lnTo>
                    <a:pt x="9443" y="3167"/>
                  </a:lnTo>
                  <a:lnTo>
                    <a:pt x="8585" y="2627"/>
                  </a:lnTo>
                  <a:cubicBezTo>
                    <a:pt x="8589" y="2626"/>
                    <a:pt x="8595" y="2619"/>
                    <a:pt x="8595" y="2619"/>
                  </a:cubicBezTo>
                  <a:close/>
                  <a:moveTo>
                    <a:pt x="7919" y="5583"/>
                  </a:moveTo>
                  <a:lnTo>
                    <a:pt x="7946" y="5646"/>
                  </a:lnTo>
                  <a:lnTo>
                    <a:pt x="7968" y="5649"/>
                  </a:lnTo>
                  <a:lnTo>
                    <a:pt x="8548" y="6306"/>
                  </a:lnTo>
                  <a:lnTo>
                    <a:pt x="7939" y="5649"/>
                  </a:lnTo>
                  <a:lnTo>
                    <a:pt x="7919" y="5583"/>
                  </a:lnTo>
                  <a:close/>
                  <a:moveTo>
                    <a:pt x="2598" y="6687"/>
                  </a:moveTo>
                  <a:lnTo>
                    <a:pt x="2624" y="6699"/>
                  </a:lnTo>
                  <a:lnTo>
                    <a:pt x="2871" y="7650"/>
                  </a:lnTo>
                  <a:lnTo>
                    <a:pt x="2833" y="7659"/>
                  </a:lnTo>
                  <a:lnTo>
                    <a:pt x="2586" y="6707"/>
                  </a:lnTo>
                  <a:cubicBezTo>
                    <a:pt x="2586" y="6699"/>
                    <a:pt x="2590" y="6689"/>
                    <a:pt x="2598" y="6687"/>
                  </a:cubicBezTo>
                  <a:close/>
                  <a:moveTo>
                    <a:pt x="15016" y="11140"/>
                  </a:moveTo>
                  <a:lnTo>
                    <a:pt x="15043" y="11203"/>
                  </a:lnTo>
                  <a:lnTo>
                    <a:pt x="15061" y="11215"/>
                  </a:lnTo>
                  <a:cubicBezTo>
                    <a:pt x="15296" y="11699"/>
                    <a:pt x="15590" y="12149"/>
                    <a:pt x="15908" y="12583"/>
                  </a:cubicBezTo>
                  <a:cubicBezTo>
                    <a:pt x="15560" y="12173"/>
                    <a:pt x="15262" y="11717"/>
                    <a:pt x="15040" y="11204"/>
                  </a:cubicBezTo>
                  <a:lnTo>
                    <a:pt x="15016" y="11140"/>
                  </a:lnTo>
                  <a:close/>
                  <a:moveTo>
                    <a:pt x="14289" y="7130"/>
                  </a:moveTo>
                  <a:lnTo>
                    <a:pt x="14319" y="7138"/>
                  </a:lnTo>
                  <a:cubicBezTo>
                    <a:pt x="15043" y="9284"/>
                    <a:pt x="16229" y="11315"/>
                    <a:pt x="17738" y="13005"/>
                  </a:cubicBezTo>
                  <a:lnTo>
                    <a:pt x="17708" y="13030"/>
                  </a:lnTo>
                  <a:cubicBezTo>
                    <a:pt x="16194" y="11333"/>
                    <a:pt x="15010" y="9303"/>
                    <a:pt x="14282" y="7149"/>
                  </a:cubicBezTo>
                  <a:cubicBezTo>
                    <a:pt x="14279" y="7143"/>
                    <a:pt x="14283" y="7132"/>
                    <a:pt x="14289" y="7130"/>
                  </a:cubicBezTo>
                  <a:close/>
                  <a:moveTo>
                    <a:pt x="16178" y="15098"/>
                  </a:moveTo>
                  <a:lnTo>
                    <a:pt x="16207" y="15161"/>
                  </a:lnTo>
                  <a:lnTo>
                    <a:pt x="16224" y="15165"/>
                  </a:lnTo>
                  <a:lnTo>
                    <a:pt x="16543" y="15599"/>
                  </a:lnTo>
                  <a:lnTo>
                    <a:pt x="16202" y="15163"/>
                  </a:lnTo>
                  <a:lnTo>
                    <a:pt x="16178" y="15098"/>
                  </a:lnTo>
                  <a:close/>
                  <a:moveTo>
                    <a:pt x="7331" y="16562"/>
                  </a:moveTo>
                  <a:lnTo>
                    <a:pt x="7360" y="16571"/>
                  </a:lnTo>
                  <a:lnTo>
                    <a:pt x="7662" y="17498"/>
                  </a:lnTo>
                  <a:lnTo>
                    <a:pt x="7324" y="16585"/>
                  </a:lnTo>
                  <a:cubicBezTo>
                    <a:pt x="7321" y="16576"/>
                    <a:pt x="7324" y="16564"/>
                    <a:pt x="7331" y="16562"/>
                  </a:cubicBezTo>
                  <a:close/>
                  <a:moveTo>
                    <a:pt x="5328" y="15647"/>
                  </a:moveTo>
                  <a:lnTo>
                    <a:pt x="5351" y="15661"/>
                  </a:lnTo>
                  <a:cubicBezTo>
                    <a:pt x="5646" y="16692"/>
                    <a:pt x="5824" y="17761"/>
                    <a:pt x="5846" y="18835"/>
                  </a:cubicBezTo>
                  <a:cubicBezTo>
                    <a:pt x="5782" y="17766"/>
                    <a:pt x="5607" y="16702"/>
                    <a:pt x="5318" y="15672"/>
                  </a:cubicBezTo>
                  <a:cubicBezTo>
                    <a:pt x="5311" y="15657"/>
                    <a:pt x="5324" y="15648"/>
                    <a:pt x="5328" y="15647"/>
                  </a:cubicBezTo>
                  <a:close/>
                  <a:moveTo>
                    <a:pt x="15208" y="18772"/>
                  </a:moveTo>
                  <a:lnTo>
                    <a:pt x="15234" y="18785"/>
                  </a:lnTo>
                  <a:lnTo>
                    <a:pt x="15267" y="18995"/>
                  </a:lnTo>
                  <a:lnTo>
                    <a:pt x="15233" y="19001"/>
                  </a:lnTo>
                  <a:lnTo>
                    <a:pt x="15197" y="18793"/>
                  </a:lnTo>
                  <a:cubicBezTo>
                    <a:pt x="15197" y="18784"/>
                    <a:pt x="15200" y="18775"/>
                    <a:pt x="15208" y="18772"/>
                  </a:cubicBezTo>
                  <a:close/>
                  <a:moveTo>
                    <a:pt x="12115" y="19109"/>
                  </a:moveTo>
                  <a:lnTo>
                    <a:pt x="12147" y="19124"/>
                  </a:lnTo>
                  <a:lnTo>
                    <a:pt x="12215" y="19539"/>
                  </a:lnTo>
                  <a:lnTo>
                    <a:pt x="12177" y="19546"/>
                  </a:lnTo>
                  <a:lnTo>
                    <a:pt x="12107" y="19128"/>
                  </a:lnTo>
                  <a:cubicBezTo>
                    <a:pt x="12107" y="19119"/>
                    <a:pt x="12111" y="19110"/>
                    <a:pt x="12115" y="19109"/>
                  </a:cubicBezTo>
                  <a:close/>
                  <a:moveTo>
                    <a:pt x="2759" y="12249"/>
                  </a:moveTo>
                  <a:lnTo>
                    <a:pt x="2780" y="12261"/>
                  </a:lnTo>
                  <a:cubicBezTo>
                    <a:pt x="4360" y="15179"/>
                    <a:pt x="5172" y="18476"/>
                    <a:pt x="5131" y="21793"/>
                  </a:cubicBezTo>
                  <a:lnTo>
                    <a:pt x="5094" y="21793"/>
                  </a:lnTo>
                  <a:cubicBezTo>
                    <a:pt x="5135" y="18483"/>
                    <a:pt x="4323" y="15190"/>
                    <a:pt x="2759" y="12249"/>
                  </a:cubicBezTo>
                  <a:close/>
                  <a:moveTo>
                    <a:pt x="7583" y="0"/>
                  </a:moveTo>
                  <a:cubicBezTo>
                    <a:pt x="6530" y="0"/>
                    <a:pt x="5489" y="232"/>
                    <a:pt x="4560" y="636"/>
                  </a:cubicBezTo>
                  <a:cubicBezTo>
                    <a:pt x="2995" y="1314"/>
                    <a:pt x="1576" y="2559"/>
                    <a:pt x="819" y="4203"/>
                  </a:cubicBezTo>
                  <a:cubicBezTo>
                    <a:pt x="141" y="5689"/>
                    <a:pt x="1" y="7499"/>
                    <a:pt x="782" y="9518"/>
                  </a:cubicBezTo>
                  <a:cubicBezTo>
                    <a:pt x="928" y="9894"/>
                    <a:pt x="1097" y="10282"/>
                    <a:pt x="1285" y="10669"/>
                  </a:cubicBezTo>
                  <a:cubicBezTo>
                    <a:pt x="4956" y="18305"/>
                    <a:pt x="4324" y="22397"/>
                    <a:pt x="4161" y="23141"/>
                  </a:cubicBezTo>
                  <a:cubicBezTo>
                    <a:pt x="4152" y="23178"/>
                    <a:pt x="4174" y="23219"/>
                    <a:pt x="4212" y="23232"/>
                  </a:cubicBezTo>
                  <a:cubicBezTo>
                    <a:pt x="4546" y="23337"/>
                    <a:pt x="5261" y="23499"/>
                    <a:pt x="6362" y="23499"/>
                  </a:cubicBezTo>
                  <a:cubicBezTo>
                    <a:pt x="6543" y="23499"/>
                    <a:pt x="6735" y="23494"/>
                    <a:pt x="6937" y="23485"/>
                  </a:cubicBezTo>
                  <a:cubicBezTo>
                    <a:pt x="6941" y="23484"/>
                    <a:pt x="6949" y="23484"/>
                    <a:pt x="6952" y="23481"/>
                  </a:cubicBezTo>
                  <a:cubicBezTo>
                    <a:pt x="7082" y="23475"/>
                    <a:pt x="7219" y="23466"/>
                    <a:pt x="7360" y="23454"/>
                  </a:cubicBezTo>
                  <a:cubicBezTo>
                    <a:pt x="8922" y="23323"/>
                    <a:pt x="11034" y="22872"/>
                    <a:pt x="13710" y="21710"/>
                  </a:cubicBezTo>
                  <a:cubicBezTo>
                    <a:pt x="16291" y="20588"/>
                    <a:pt x="18034" y="19400"/>
                    <a:pt x="19198" y="18370"/>
                  </a:cubicBezTo>
                  <a:cubicBezTo>
                    <a:pt x="19243" y="18330"/>
                    <a:pt x="19285" y="18291"/>
                    <a:pt x="19325" y="18253"/>
                  </a:cubicBezTo>
                  <a:lnTo>
                    <a:pt x="19329" y="18252"/>
                  </a:lnTo>
                  <a:cubicBezTo>
                    <a:pt x="19410" y="18179"/>
                    <a:pt x="19484" y="18110"/>
                    <a:pt x="19557" y="18040"/>
                  </a:cubicBezTo>
                  <a:cubicBezTo>
                    <a:pt x="20634" y="17012"/>
                    <a:pt x="21126" y="16184"/>
                    <a:pt x="21306" y="15808"/>
                  </a:cubicBezTo>
                  <a:cubicBezTo>
                    <a:pt x="21327" y="15768"/>
                    <a:pt x="21312" y="15725"/>
                    <a:pt x="21278" y="15707"/>
                  </a:cubicBezTo>
                  <a:cubicBezTo>
                    <a:pt x="20624" y="15318"/>
                    <a:pt x="17202" y="12984"/>
                    <a:pt x="14127" y="5091"/>
                  </a:cubicBezTo>
                  <a:cubicBezTo>
                    <a:pt x="13974" y="4693"/>
                    <a:pt x="13807" y="4305"/>
                    <a:pt x="13627" y="3939"/>
                  </a:cubicBezTo>
                  <a:cubicBezTo>
                    <a:pt x="12608" y="1824"/>
                    <a:pt x="11024" y="673"/>
                    <a:pt x="9326" y="223"/>
                  </a:cubicBezTo>
                  <a:lnTo>
                    <a:pt x="9322" y="224"/>
                  </a:lnTo>
                  <a:cubicBezTo>
                    <a:pt x="8750" y="71"/>
                    <a:pt x="8165" y="0"/>
                    <a:pt x="7583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6328;p63">
              <a:extLst>
                <a:ext uri="{FF2B5EF4-FFF2-40B4-BE49-F238E27FC236}">
                  <a16:creationId xmlns:a16="http://schemas.microsoft.com/office/drawing/2014/main" id="{1A420539-BC5F-4470-8CA7-C9756C415146}"/>
                </a:ext>
              </a:extLst>
            </p:cNvPr>
            <p:cNvSpPr/>
            <p:nvPr/>
          </p:nvSpPr>
          <p:spPr>
            <a:xfrm>
              <a:off x="3246050" y="5199300"/>
              <a:ext cx="83900" cy="40925"/>
            </a:xfrm>
            <a:custGeom>
              <a:avLst/>
              <a:gdLst/>
              <a:ahLst/>
              <a:cxnLst/>
              <a:rect l="l" t="t" r="r" b="b"/>
              <a:pathLst>
                <a:path w="3356" h="1637" extrusionOk="0">
                  <a:moveTo>
                    <a:pt x="3276" y="0"/>
                  </a:moveTo>
                  <a:cubicBezTo>
                    <a:pt x="3268" y="0"/>
                    <a:pt x="3259" y="2"/>
                    <a:pt x="3251" y="5"/>
                  </a:cubicBezTo>
                  <a:cubicBezTo>
                    <a:pt x="2140" y="357"/>
                    <a:pt x="1068" y="607"/>
                    <a:pt x="70" y="742"/>
                  </a:cubicBezTo>
                  <a:cubicBezTo>
                    <a:pt x="63" y="743"/>
                    <a:pt x="56" y="744"/>
                    <a:pt x="51" y="747"/>
                  </a:cubicBezTo>
                  <a:cubicBezTo>
                    <a:pt x="33" y="754"/>
                    <a:pt x="19" y="769"/>
                    <a:pt x="11" y="787"/>
                  </a:cubicBezTo>
                  <a:cubicBezTo>
                    <a:pt x="0" y="812"/>
                    <a:pt x="5" y="841"/>
                    <a:pt x="20" y="862"/>
                  </a:cubicBezTo>
                  <a:cubicBezTo>
                    <a:pt x="214" y="1125"/>
                    <a:pt x="689" y="1636"/>
                    <a:pt x="1473" y="1636"/>
                  </a:cubicBezTo>
                  <a:cubicBezTo>
                    <a:pt x="1681" y="1636"/>
                    <a:pt x="1912" y="1600"/>
                    <a:pt x="2165" y="1513"/>
                  </a:cubicBezTo>
                  <a:cubicBezTo>
                    <a:pt x="2210" y="1497"/>
                    <a:pt x="2255" y="1480"/>
                    <a:pt x="2298" y="1462"/>
                  </a:cubicBezTo>
                  <a:cubicBezTo>
                    <a:pt x="3019" y="1148"/>
                    <a:pt x="3266" y="471"/>
                    <a:pt x="3350" y="94"/>
                  </a:cubicBezTo>
                  <a:cubicBezTo>
                    <a:pt x="3356" y="68"/>
                    <a:pt x="3348" y="40"/>
                    <a:pt x="3326" y="20"/>
                  </a:cubicBezTo>
                  <a:cubicBezTo>
                    <a:pt x="3313" y="7"/>
                    <a:pt x="3295" y="0"/>
                    <a:pt x="3276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6329;p63">
              <a:extLst>
                <a:ext uri="{FF2B5EF4-FFF2-40B4-BE49-F238E27FC236}">
                  <a16:creationId xmlns:a16="http://schemas.microsoft.com/office/drawing/2014/main" id="{8497A57C-A9C0-423F-B902-7C432F21D213}"/>
                </a:ext>
              </a:extLst>
            </p:cNvPr>
            <p:cNvSpPr/>
            <p:nvPr/>
          </p:nvSpPr>
          <p:spPr>
            <a:xfrm>
              <a:off x="3107775" y="4573575"/>
              <a:ext cx="68200" cy="54000"/>
            </a:xfrm>
            <a:custGeom>
              <a:avLst/>
              <a:gdLst/>
              <a:ahLst/>
              <a:cxnLst/>
              <a:rect l="l" t="t" r="r" b="b"/>
              <a:pathLst>
                <a:path w="2728" h="2160" extrusionOk="0">
                  <a:moveTo>
                    <a:pt x="1264" y="1104"/>
                  </a:moveTo>
                  <a:lnTo>
                    <a:pt x="1292" y="1124"/>
                  </a:lnTo>
                  <a:lnTo>
                    <a:pt x="1278" y="1222"/>
                  </a:lnTo>
                  <a:lnTo>
                    <a:pt x="1240" y="1218"/>
                  </a:lnTo>
                  <a:lnTo>
                    <a:pt x="1254" y="1119"/>
                  </a:lnTo>
                  <a:cubicBezTo>
                    <a:pt x="1255" y="1109"/>
                    <a:pt x="1261" y="1105"/>
                    <a:pt x="1264" y="1104"/>
                  </a:cubicBezTo>
                  <a:close/>
                  <a:moveTo>
                    <a:pt x="1541" y="0"/>
                  </a:moveTo>
                  <a:cubicBezTo>
                    <a:pt x="1346" y="0"/>
                    <a:pt x="1134" y="49"/>
                    <a:pt x="907" y="147"/>
                  </a:cubicBezTo>
                  <a:cubicBezTo>
                    <a:pt x="483" y="332"/>
                    <a:pt x="221" y="592"/>
                    <a:pt x="129" y="925"/>
                  </a:cubicBezTo>
                  <a:cubicBezTo>
                    <a:pt x="0" y="1381"/>
                    <a:pt x="218" y="1869"/>
                    <a:pt x="357" y="2120"/>
                  </a:cubicBezTo>
                  <a:cubicBezTo>
                    <a:pt x="368" y="2139"/>
                    <a:pt x="385" y="2152"/>
                    <a:pt x="404" y="2157"/>
                  </a:cubicBezTo>
                  <a:cubicBezTo>
                    <a:pt x="411" y="2159"/>
                    <a:pt x="418" y="2159"/>
                    <a:pt x="424" y="2159"/>
                  </a:cubicBezTo>
                  <a:cubicBezTo>
                    <a:pt x="435" y="2159"/>
                    <a:pt x="445" y="2157"/>
                    <a:pt x="454" y="2153"/>
                  </a:cubicBezTo>
                  <a:cubicBezTo>
                    <a:pt x="459" y="2152"/>
                    <a:pt x="461" y="2150"/>
                    <a:pt x="465" y="2148"/>
                  </a:cubicBezTo>
                  <a:cubicBezTo>
                    <a:pt x="522" y="2113"/>
                    <a:pt x="581" y="2078"/>
                    <a:pt x="640" y="2045"/>
                  </a:cubicBezTo>
                  <a:lnTo>
                    <a:pt x="713" y="2001"/>
                  </a:lnTo>
                  <a:cubicBezTo>
                    <a:pt x="747" y="1982"/>
                    <a:pt x="760" y="1940"/>
                    <a:pt x="744" y="1905"/>
                  </a:cubicBezTo>
                  <a:cubicBezTo>
                    <a:pt x="613" y="1612"/>
                    <a:pt x="595" y="1276"/>
                    <a:pt x="691" y="984"/>
                  </a:cubicBezTo>
                  <a:lnTo>
                    <a:pt x="691" y="984"/>
                  </a:lnTo>
                  <a:lnTo>
                    <a:pt x="728" y="995"/>
                  </a:lnTo>
                  <a:cubicBezTo>
                    <a:pt x="637" y="1271"/>
                    <a:pt x="652" y="1590"/>
                    <a:pt x="769" y="1869"/>
                  </a:cubicBezTo>
                  <a:cubicBezTo>
                    <a:pt x="778" y="1889"/>
                    <a:pt x="795" y="1905"/>
                    <a:pt x="815" y="1911"/>
                  </a:cubicBezTo>
                  <a:cubicBezTo>
                    <a:pt x="823" y="1914"/>
                    <a:pt x="831" y="1916"/>
                    <a:pt x="839" y="1916"/>
                  </a:cubicBezTo>
                  <a:cubicBezTo>
                    <a:pt x="850" y="1916"/>
                    <a:pt x="860" y="1913"/>
                    <a:pt x="870" y="1909"/>
                  </a:cubicBezTo>
                  <a:cubicBezTo>
                    <a:pt x="873" y="1908"/>
                    <a:pt x="874" y="1908"/>
                    <a:pt x="877" y="1906"/>
                  </a:cubicBezTo>
                  <a:cubicBezTo>
                    <a:pt x="1114" y="1777"/>
                    <a:pt x="1327" y="1670"/>
                    <a:pt x="1529" y="1582"/>
                  </a:cubicBezTo>
                  <a:cubicBezTo>
                    <a:pt x="1888" y="1427"/>
                    <a:pt x="2271" y="1295"/>
                    <a:pt x="2669" y="1190"/>
                  </a:cubicBezTo>
                  <a:cubicBezTo>
                    <a:pt x="2673" y="1189"/>
                    <a:pt x="2677" y="1188"/>
                    <a:pt x="2679" y="1187"/>
                  </a:cubicBezTo>
                  <a:cubicBezTo>
                    <a:pt x="2695" y="1180"/>
                    <a:pt x="2709" y="1168"/>
                    <a:pt x="2716" y="1154"/>
                  </a:cubicBezTo>
                  <a:cubicBezTo>
                    <a:pt x="2727" y="1135"/>
                    <a:pt x="2728" y="1114"/>
                    <a:pt x="2722" y="1094"/>
                  </a:cubicBezTo>
                  <a:cubicBezTo>
                    <a:pt x="2636" y="820"/>
                    <a:pt x="2426" y="329"/>
                    <a:pt x="2005" y="110"/>
                  </a:cubicBezTo>
                  <a:cubicBezTo>
                    <a:pt x="1864" y="37"/>
                    <a:pt x="1709" y="0"/>
                    <a:pt x="1541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6330;p63">
              <a:extLst>
                <a:ext uri="{FF2B5EF4-FFF2-40B4-BE49-F238E27FC236}">
                  <a16:creationId xmlns:a16="http://schemas.microsoft.com/office/drawing/2014/main" id="{E2AD3E56-B04F-4351-B776-A6952798DA9B}"/>
                </a:ext>
              </a:extLst>
            </p:cNvPr>
            <p:cNvSpPr/>
            <p:nvPr/>
          </p:nvSpPr>
          <p:spPr>
            <a:xfrm>
              <a:off x="3127650" y="5186675"/>
              <a:ext cx="76850" cy="28550"/>
            </a:xfrm>
            <a:custGeom>
              <a:avLst/>
              <a:gdLst/>
              <a:ahLst/>
              <a:cxnLst/>
              <a:rect l="l" t="t" r="r" b="b"/>
              <a:pathLst>
                <a:path w="3074" h="1142" extrusionOk="0">
                  <a:moveTo>
                    <a:pt x="250" y="0"/>
                  </a:moveTo>
                  <a:cubicBezTo>
                    <a:pt x="246" y="0"/>
                    <a:pt x="243" y="1"/>
                    <a:pt x="240" y="1"/>
                  </a:cubicBezTo>
                  <a:cubicBezTo>
                    <a:pt x="218" y="6"/>
                    <a:pt x="192" y="14"/>
                    <a:pt x="164" y="25"/>
                  </a:cubicBezTo>
                  <a:cubicBezTo>
                    <a:pt x="122" y="44"/>
                    <a:pt x="89" y="71"/>
                    <a:pt x="63" y="98"/>
                  </a:cubicBezTo>
                  <a:cubicBezTo>
                    <a:pt x="20" y="151"/>
                    <a:pt x="1" y="222"/>
                    <a:pt x="10" y="310"/>
                  </a:cubicBezTo>
                  <a:cubicBezTo>
                    <a:pt x="31" y="578"/>
                    <a:pt x="556" y="777"/>
                    <a:pt x="750" y="830"/>
                  </a:cubicBezTo>
                  <a:cubicBezTo>
                    <a:pt x="816" y="856"/>
                    <a:pt x="1596" y="1140"/>
                    <a:pt x="3073" y="1142"/>
                  </a:cubicBezTo>
                  <a:cubicBezTo>
                    <a:pt x="2920" y="760"/>
                    <a:pt x="2967" y="486"/>
                    <a:pt x="3046" y="315"/>
                  </a:cubicBezTo>
                  <a:lnTo>
                    <a:pt x="3046" y="315"/>
                  </a:lnTo>
                  <a:cubicBezTo>
                    <a:pt x="2889" y="321"/>
                    <a:pt x="2738" y="324"/>
                    <a:pt x="2593" y="324"/>
                  </a:cubicBezTo>
                  <a:cubicBezTo>
                    <a:pt x="1210" y="324"/>
                    <a:pt x="443" y="66"/>
                    <a:pt x="284" y="7"/>
                  </a:cubicBezTo>
                  <a:cubicBezTo>
                    <a:pt x="272" y="3"/>
                    <a:pt x="260" y="0"/>
                    <a:pt x="25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6331;p63">
              <a:extLst>
                <a:ext uri="{FF2B5EF4-FFF2-40B4-BE49-F238E27FC236}">
                  <a16:creationId xmlns:a16="http://schemas.microsoft.com/office/drawing/2014/main" id="{6EE6241B-027A-4F1E-ADC1-99B42E7A0AEE}"/>
                </a:ext>
              </a:extLst>
            </p:cNvPr>
            <p:cNvSpPr/>
            <p:nvPr/>
          </p:nvSpPr>
          <p:spPr>
            <a:xfrm>
              <a:off x="3034150" y="4707100"/>
              <a:ext cx="184400" cy="483850"/>
            </a:xfrm>
            <a:custGeom>
              <a:avLst/>
              <a:gdLst/>
              <a:ahLst/>
              <a:cxnLst/>
              <a:rect l="l" t="t" r="r" b="b"/>
              <a:pathLst>
                <a:path w="7376" h="19354" extrusionOk="0">
                  <a:moveTo>
                    <a:pt x="820" y="1"/>
                  </a:moveTo>
                  <a:lnTo>
                    <a:pt x="820" y="1"/>
                  </a:lnTo>
                  <a:cubicBezTo>
                    <a:pt x="140" y="1487"/>
                    <a:pt x="0" y="3297"/>
                    <a:pt x="782" y="5314"/>
                  </a:cubicBezTo>
                  <a:cubicBezTo>
                    <a:pt x="928" y="5691"/>
                    <a:pt x="1097" y="6078"/>
                    <a:pt x="1285" y="6466"/>
                  </a:cubicBezTo>
                  <a:cubicBezTo>
                    <a:pt x="4954" y="14102"/>
                    <a:pt x="4325" y="18196"/>
                    <a:pt x="4160" y="18939"/>
                  </a:cubicBezTo>
                  <a:cubicBezTo>
                    <a:pt x="4152" y="18977"/>
                    <a:pt x="4174" y="19018"/>
                    <a:pt x="4212" y="19029"/>
                  </a:cubicBezTo>
                  <a:cubicBezTo>
                    <a:pt x="4545" y="19133"/>
                    <a:pt x="5260" y="19296"/>
                    <a:pt x="6362" y="19296"/>
                  </a:cubicBezTo>
                  <a:cubicBezTo>
                    <a:pt x="6543" y="19296"/>
                    <a:pt x="6735" y="19291"/>
                    <a:pt x="6937" y="19281"/>
                  </a:cubicBezTo>
                  <a:lnTo>
                    <a:pt x="6939" y="19276"/>
                  </a:lnTo>
                  <a:lnTo>
                    <a:pt x="6953" y="19279"/>
                  </a:lnTo>
                  <a:lnTo>
                    <a:pt x="7375" y="19354"/>
                  </a:lnTo>
                  <a:cubicBezTo>
                    <a:pt x="7372" y="19317"/>
                    <a:pt x="7366" y="19284"/>
                    <a:pt x="7361" y="19252"/>
                  </a:cubicBezTo>
                  <a:cubicBezTo>
                    <a:pt x="6455" y="12117"/>
                    <a:pt x="4063" y="8761"/>
                    <a:pt x="1977" y="5240"/>
                  </a:cubicBezTo>
                  <a:cubicBezTo>
                    <a:pt x="863" y="3366"/>
                    <a:pt x="715" y="1418"/>
                    <a:pt x="82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6332;p63">
              <a:extLst>
                <a:ext uri="{FF2B5EF4-FFF2-40B4-BE49-F238E27FC236}">
                  <a16:creationId xmlns:a16="http://schemas.microsoft.com/office/drawing/2014/main" id="{5711C596-F367-4E95-B95A-8F68F39621E8}"/>
                </a:ext>
              </a:extLst>
            </p:cNvPr>
            <p:cNvSpPr/>
            <p:nvPr/>
          </p:nvSpPr>
          <p:spPr>
            <a:xfrm>
              <a:off x="3267250" y="4607575"/>
              <a:ext cx="300000" cy="454675"/>
            </a:xfrm>
            <a:custGeom>
              <a:avLst/>
              <a:gdLst/>
              <a:ahLst/>
              <a:cxnLst/>
              <a:rect l="l" t="t" r="r" b="b"/>
              <a:pathLst>
                <a:path w="12000" h="18187" extrusionOk="0">
                  <a:moveTo>
                    <a:pt x="0" y="1"/>
                  </a:moveTo>
                  <a:lnTo>
                    <a:pt x="0" y="1"/>
                  </a:lnTo>
                  <a:cubicBezTo>
                    <a:pt x="1146" y="873"/>
                    <a:pt x="2620" y="2364"/>
                    <a:pt x="3275" y="4607"/>
                  </a:cubicBezTo>
                  <a:cubicBezTo>
                    <a:pt x="4426" y="8546"/>
                    <a:pt x="5247" y="12595"/>
                    <a:pt x="9875" y="18149"/>
                  </a:cubicBezTo>
                  <a:cubicBezTo>
                    <a:pt x="9884" y="18162"/>
                    <a:pt x="9895" y="18174"/>
                    <a:pt x="9904" y="18186"/>
                  </a:cubicBezTo>
                  <a:lnTo>
                    <a:pt x="10002" y="18033"/>
                  </a:lnTo>
                  <a:lnTo>
                    <a:pt x="10006" y="18031"/>
                  </a:lnTo>
                  <a:lnTo>
                    <a:pt x="10142" y="17818"/>
                  </a:lnTo>
                  <a:cubicBezTo>
                    <a:pt x="10142" y="17818"/>
                    <a:pt x="10155" y="17816"/>
                    <a:pt x="10179" y="17816"/>
                  </a:cubicBezTo>
                  <a:cubicBezTo>
                    <a:pt x="10194" y="17816"/>
                    <a:pt x="10212" y="17817"/>
                    <a:pt x="10234" y="17819"/>
                  </a:cubicBezTo>
                  <a:cubicBezTo>
                    <a:pt x="11310" y="16791"/>
                    <a:pt x="11802" y="15962"/>
                    <a:pt x="11983" y="15586"/>
                  </a:cubicBezTo>
                  <a:cubicBezTo>
                    <a:pt x="12000" y="15549"/>
                    <a:pt x="11985" y="15506"/>
                    <a:pt x="11953" y="15485"/>
                  </a:cubicBezTo>
                  <a:cubicBezTo>
                    <a:pt x="11298" y="15097"/>
                    <a:pt x="7877" y="12764"/>
                    <a:pt x="4802" y="4870"/>
                  </a:cubicBezTo>
                  <a:cubicBezTo>
                    <a:pt x="4648" y="4471"/>
                    <a:pt x="4480" y="4083"/>
                    <a:pt x="4301" y="3717"/>
                  </a:cubicBezTo>
                  <a:cubicBezTo>
                    <a:pt x="3282" y="1602"/>
                    <a:pt x="1699" y="45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6333;p63">
              <a:extLst>
                <a:ext uri="{FF2B5EF4-FFF2-40B4-BE49-F238E27FC236}">
                  <a16:creationId xmlns:a16="http://schemas.microsoft.com/office/drawing/2014/main" id="{5DCA39E7-A0F9-447F-8238-BD9224653220}"/>
                </a:ext>
              </a:extLst>
            </p:cNvPr>
            <p:cNvSpPr/>
            <p:nvPr/>
          </p:nvSpPr>
          <p:spPr>
            <a:xfrm>
              <a:off x="3529025" y="4992075"/>
              <a:ext cx="58050" cy="78100"/>
            </a:xfrm>
            <a:custGeom>
              <a:avLst/>
              <a:gdLst/>
              <a:ahLst/>
              <a:cxnLst/>
              <a:rect l="l" t="t" r="r" b="b"/>
              <a:pathLst>
                <a:path w="2322" h="3124" extrusionOk="0">
                  <a:moveTo>
                    <a:pt x="2087" y="0"/>
                  </a:moveTo>
                  <a:cubicBezTo>
                    <a:pt x="2049" y="0"/>
                    <a:pt x="2007" y="12"/>
                    <a:pt x="1963" y="31"/>
                  </a:cubicBezTo>
                  <a:cubicBezTo>
                    <a:pt x="1879" y="67"/>
                    <a:pt x="1807" y="124"/>
                    <a:pt x="1759" y="173"/>
                  </a:cubicBezTo>
                  <a:cubicBezTo>
                    <a:pt x="1681" y="351"/>
                    <a:pt x="1262" y="1277"/>
                    <a:pt x="1" y="2502"/>
                  </a:cubicBezTo>
                  <a:cubicBezTo>
                    <a:pt x="180" y="2581"/>
                    <a:pt x="396" y="2753"/>
                    <a:pt x="556" y="3124"/>
                  </a:cubicBezTo>
                  <a:cubicBezTo>
                    <a:pt x="1695" y="1948"/>
                    <a:pt x="2022" y="1116"/>
                    <a:pt x="2029" y="1103"/>
                  </a:cubicBezTo>
                  <a:cubicBezTo>
                    <a:pt x="2172" y="754"/>
                    <a:pt x="2322" y="198"/>
                    <a:pt x="2198" y="58"/>
                  </a:cubicBezTo>
                  <a:cubicBezTo>
                    <a:pt x="2167" y="21"/>
                    <a:pt x="2134" y="4"/>
                    <a:pt x="2092" y="0"/>
                  </a:cubicBezTo>
                  <a:cubicBezTo>
                    <a:pt x="2090" y="0"/>
                    <a:pt x="2088" y="0"/>
                    <a:pt x="2087" y="0"/>
                  </a:cubicBezTo>
                  <a:close/>
                </a:path>
              </a:pathLst>
            </a:custGeom>
            <a:solidFill>
              <a:srgbClr val="FFF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6334;p63">
              <a:extLst>
                <a:ext uri="{FF2B5EF4-FFF2-40B4-BE49-F238E27FC236}">
                  <a16:creationId xmlns:a16="http://schemas.microsoft.com/office/drawing/2014/main" id="{13D6E7CD-39E0-4C60-9FA3-81DF8E514B72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6335;p63">
              <a:extLst>
                <a:ext uri="{FF2B5EF4-FFF2-40B4-BE49-F238E27FC236}">
                  <a16:creationId xmlns:a16="http://schemas.microsoft.com/office/drawing/2014/main" id="{1760FE21-BDFB-4EA9-9854-5DCE6AD0DEEF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6336;p63">
              <a:extLst>
                <a:ext uri="{FF2B5EF4-FFF2-40B4-BE49-F238E27FC236}">
                  <a16:creationId xmlns:a16="http://schemas.microsoft.com/office/drawing/2014/main" id="{B3C47608-7566-41BF-9BD9-37DC1D2048F1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6337;p63">
              <a:extLst>
                <a:ext uri="{FF2B5EF4-FFF2-40B4-BE49-F238E27FC236}">
                  <a16:creationId xmlns:a16="http://schemas.microsoft.com/office/drawing/2014/main" id="{6C112D50-A191-451B-A9F7-E71F5C26C30E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6338;p63">
              <a:extLst>
                <a:ext uri="{FF2B5EF4-FFF2-40B4-BE49-F238E27FC236}">
                  <a16:creationId xmlns:a16="http://schemas.microsoft.com/office/drawing/2014/main" id="{11446ED3-081D-4C8A-A088-A817A6695E12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6339;p63">
              <a:extLst>
                <a:ext uri="{FF2B5EF4-FFF2-40B4-BE49-F238E27FC236}">
                  <a16:creationId xmlns:a16="http://schemas.microsoft.com/office/drawing/2014/main" id="{BC03D7EB-1AF0-41C5-9F55-98F553BDFEFD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6340;p63">
              <a:extLst>
                <a:ext uri="{FF2B5EF4-FFF2-40B4-BE49-F238E27FC236}">
                  <a16:creationId xmlns:a16="http://schemas.microsoft.com/office/drawing/2014/main" id="{85EB3F9C-2004-4E43-BD15-5E0C79732D30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6341;p63">
              <a:extLst>
                <a:ext uri="{FF2B5EF4-FFF2-40B4-BE49-F238E27FC236}">
                  <a16:creationId xmlns:a16="http://schemas.microsoft.com/office/drawing/2014/main" id="{31FF31EB-DE01-4525-980A-2E833482109E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6342;p63">
              <a:extLst>
                <a:ext uri="{FF2B5EF4-FFF2-40B4-BE49-F238E27FC236}">
                  <a16:creationId xmlns:a16="http://schemas.microsoft.com/office/drawing/2014/main" id="{058EEDD1-614F-4810-A033-D3497444B56F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6343;p63">
              <a:extLst>
                <a:ext uri="{FF2B5EF4-FFF2-40B4-BE49-F238E27FC236}">
                  <a16:creationId xmlns:a16="http://schemas.microsoft.com/office/drawing/2014/main" id="{14091016-7C49-4E93-948F-7F82F06D9B7D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6344;p63">
              <a:extLst>
                <a:ext uri="{FF2B5EF4-FFF2-40B4-BE49-F238E27FC236}">
                  <a16:creationId xmlns:a16="http://schemas.microsoft.com/office/drawing/2014/main" id="{A73838C1-7FCC-4A00-8E01-23EE86CAAAE8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6345;p63">
              <a:extLst>
                <a:ext uri="{FF2B5EF4-FFF2-40B4-BE49-F238E27FC236}">
                  <a16:creationId xmlns:a16="http://schemas.microsoft.com/office/drawing/2014/main" id="{8F9A8D27-CDD3-4D53-9D5E-A970057E4641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6346;p63">
              <a:extLst>
                <a:ext uri="{FF2B5EF4-FFF2-40B4-BE49-F238E27FC236}">
                  <a16:creationId xmlns:a16="http://schemas.microsoft.com/office/drawing/2014/main" id="{C7A1080D-A6A5-485D-9F0B-7A79B153427B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6347;p63">
              <a:extLst>
                <a:ext uri="{FF2B5EF4-FFF2-40B4-BE49-F238E27FC236}">
                  <a16:creationId xmlns:a16="http://schemas.microsoft.com/office/drawing/2014/main" id="{0A0128AF-2766-4610-8481-997B7EED01CE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6348;p63">
              <a:extLst>
                <a:ext uri="{FF2B5EF4-FFF2-40B4-BE49-F238E27FC236}">
                  <a16:creationId xmlns:a16="http://schemas.microsoft.com/office/drawing/2014/main" id="{F861021D-E2ED-41AD-8349-52EAD56266D7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6349;p63">
              <a:extLst>
                <a:ext uri="{FF2B5EF4-FFF2-40B4-BE49-F238E27FC236}">
                  <a16:creationId xmlns:a16="http://schemas.microsoft.com/office/drawing/2014/main" id="{1CC97A6F-8181-4CEA-ABC0-3155128FDB2B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6350;p63">
              <a:extLst>
                <a:ext uri="{FF2B5EF4-FFF2-40B4-BE49-F238E27FC236}">
                  <a16:creationId xmlns:a16="http://schemas.microsoft.com/office/drawing/2014/main" id="{7FB27A15-DE6F-490B-B367-A1202843D7F2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6351;p63">
              <a:extLst>
                <a:ext uri="{FF2B5EF4-FFF2-40B4-BE49-F238E27FC236}">
                  <a16:creationId xmlns:a16="http://schemas.microsoft.com/office/drawing/2014/main" id="{87448DE4-B141-4E04-9885-FEAA7A933538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6352;p63">
              <a:extLst>
                <a:ext uri="{FF2B5EF4-FFF2-40B4-BE49-F238E27FC236}">
                  <a16:creationId xmlns:a16="http://schemas.microsoft.com/office/drawing/2014/main" id="{DE6606E0-37C4-47F4-AF92-95B38A17C81E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8" name="Google Shape;6353;p63">
              <a:extLst>
                <a:ext uri="{FF2B5EF4-FFF2-40B4-BE49-F238E27FC236}">
                  <a16:creationId xmlns:a16="http://schemas.microsoft.com/office/drawing/2014/main" id="{A88468BC-8B9D-41A4-AF04-69560990A86F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6354;p63">
              <a:extLst>
                <a:ext uri="{FF2B5EF4-FFF2-40B4-BE49-F238E27FC236}">
                  <a16:creationId xmlns:a16="http://schemas.microsoft.com/office/drawing/2014/main" id="{3F2712CD-1700-4ADA-8544-C284C004FF33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6355;p63">
              <a:extLst>
                <a:ext uri="{FF2B5EF4-FFF2-40B4-BE49-F238E27FC236}">
                  <a16:creationId xmlns:a16="http://schemas.microsoft.com/office/drawing/2014/main" id="{0C31636D-0904-48E5-9738-A64732337326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6356;p63">
              <a:extLst>
                <a:ext uri="{FF2B5EF4-FFF2-40B4-BE49-F238E27FC236}">
                  <a16:creationId xmlns:a16="http://schemas.microsoft.com/office/drawing/2014/main" id="{4E8DF84E-FED0-4E08-A28C-B2B489643FB9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6357;p63">
              <a:extLst>
                <a:ext uri="{FF2B5EF4-FFF2-40B4-BE49-F238E27FC236}">
                  <a16:creationId xmlns:a16="http://schemas.microsoft.com/office/drawing/2014/main" id="{17BFC26B-C18F-492E-85F8-D91B0539200B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6358;p63">
              <a:extLst>
                <a:ext uri="{FF2B5EF4-FFF2-40B4-BE49-F238E27FC236}">
                  <a16:creationId xmlns:a16="http://schemas.microsoft.com/office/drawing/2014/main" id="{EACE482B-FA46-4898-9F5E-84946E68C1DF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6359;p63">
              <a:extLst>
                <a:ext uri="{FF2B5EF4-FFF2-40B4-BE49-F238E27FC236}">
                  <a16:creationId xmlns:a16="http://schemas.microsoft.com/office/drawing/2014/main" id="{A1F81855-7E24-4B80-A5E4-DDBCE8E641EC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584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1C6A95C2-D1F0-44D3-9864-43E45DE86E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0" b="66162"/>
          <a:stretch/>
        </p:blipFill>
        <p:spPr>
          <a:xfrm flipH="1">
            <a:off x="4102100" y="93789"/>
            <a:ext cx="3810000" cy="2688717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46DBF234-7666-4469-BA9A-85FC2A2DF8CE}"/>
              </a:ext>
            </a:extLst>
          </p:cNvPr>
          <p:cNvSpPr txBox="1"/>
          <p:nvPr/>
        </p:nvSpPr>
        <p:spPr>
          <a:xfrm>
            <a:off x="4236114" y="1100140"/>
            <a:ext cx="4783537" cy="63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لماذا؟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4EB76C14-141B-4D95-8914-0DACEFD0E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84761" y="988467"/>
            <a:ext cx="608484" cy="63799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9DDB0CF-CB3E-4D03-BB6D-C998E522FB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r="26562" b="59809"/>
          <a:stretch/>
        </p:blipFill>
        <p:spPr>
          <a:xfrm>
            <a:off x="279399" y="4953000"/>
            <a:ext cx="2140133" cy="19050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C1214A3-47C0-4CF0-8643-AB5760EF91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E416F7B-4BE9-4E0D-8068-B07A0B042AF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11" t="11676" r="699"/>
          <a:stretch/>
        </p:blipFill>
        <p:spPr>
          <a:xfrm>
            <a:off x="6356907" y="3001616"/>
            <a:ext cx="3997048" cy="353170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425FF43-AFC4-4D2D-862A-309D90EFDF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49" t="3186" r="45471" b="9209"/>
          <a:stretch/>
        </p:blipFill>
        <p:spPr>
          <a:xfrm>
            <a:off x="2159107" y="3001616"/>
            <a:ext cx="4154013" cy="3348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375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6034415B-5101-400F-8C02-8144F5A1E0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62F93000-099E-4B3F-ADCD-574E80455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802364" y="2324247"/>
            <a:ext cx="7101769" cy="34104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D64881A7-0878-4460-8621-9F6A0885A3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B8CDE9B7-4E52-4D18-AA14-985D7E7DFB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7D5E76E-6D99-42C8-87B2-0E4D60E8DE6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11" r="2212"/>
          <a:stretch/>
        </p:blipFill>
        <p:spPr>
          <a:xfrm>
            <a:off x="3325055" y="2205411"/>
            <a:ext cx="6326021" cy="6076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2124AF0-5AC1-4A67-8728-CBCE3D37654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295" t="1404" r="25975" b="91188"/>
          <a:stretch/>
        </p:blipFill>
        <p:spPr>
          <a:xfrm>
            <a:off x="6353249" y="1056735"/>
            <a:ext cx="3396803" cy="40099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FA9D703-D3FD-4A63-AF68-B928B553ECC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27" t="9499" r="2510" b="-1392"/>
          <a:stretch/>
        </p:blipFill>
        <p:spPr>
          <a:xfrm>
            <a:off x="4740965" y="2773352"/>
            <a:ext cx="4240513" cy="3762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59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F432A9DD-D40D-4332-92FB-61C30D37E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69091" y="2442418"/>
            <a:ext cx="3157590" cy="77131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61B32EE-27B8-4D95-A18D-9C82B4C476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48174F6-FE88-4D81-8131-7D7EBB2F73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26B9FB8F-069A-49E5-8733-5AD3AC891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38868" y="3562823"/>
            <a:ext cx="3487813" cy="77131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B6C7601-BE0A-40E5-B00B-771C81A758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124"/>
          <a:stretch/>
        </p:blipFill>
        <p:spPr>
          <a:xfrm>
            <a:off x="6306417" y="2430946"/>
            <a:ext cx="2322702" cy="819150"/>
          </a:xfrm>
          <a:prstGeom prst="rect">
            <a:avLst/>
          </a:prstGeom>
          <a:ln w="19050">
            <a:noFill/>
            <a:prstDash val="dash"/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575B929-4D44-4401-8B42-7E4D95F361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" r="66736"/>
          <a:stretch/>
        </p:blipFill>
        <p:spPr>
          <a:xfrm>
            <a:off x="5885077" y="3520998"/>
            <a:ext cx="2395331" cy="819150"/>
          </a:xfrm>
          <a:prstGeom prst="rect">
            <a:avLst/>
          </a:prstGeom>
          <a:ln w="19050">
            <a:noFill/>
            <a:prstDash val="dash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76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9990" y="1762699"/>
            <a:ext cx="10298975" cy="5333839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917F37B-E2A2-44E3-84A5-98C5FA4640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124"/>
          <a:stretch/>
        </p:blipFill>
        <p:spPr>
          <a:xfrm>
            <a:off x="7759206" y="1996033"/>
            <a:ext cx="2322702" cy="819150"/>
          </a:xfrm>
          <a:prstGeom prst="rect">
            <a:avLst/>
          </a:prstGeom>
          <a:ln w="19050">
            <a:noFill/>
            <a:prstDash val="dash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925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9990" y="1762699"/>
            <a:ext cx="10298975" cy="5333839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8D22ED6-AF1A-46CD-8B45-963B23135DB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" r="66736"/>
          <a:stretch/>
        </p:blipFill>
        <p:spPr>
          <a:xfrm>
            <a:off x="8025906" y="1996033"/>
            <a:ext cx="2395331" cy="819150"/>
          </a:xfrm>
          <a:prstGeom prst="rect">
            <a:avLst/>
          </a:prstGeom>
          <a:ln w="19050">
            <a:noFill/>
            <a:prstDash val="dash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894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F13ABD03-43C1-4BD0-B5F7-802111FA1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92308" y="3625703"/>
            <a:ext cx="2591099" cy="77131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69200" y="2382524"/>
            <a:ext cx="5269910" cy="665806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965C3E6-1AED-46E3-8455-C2CE8B1F959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36" t="50000"/>
          <a:stretch/>
        </p:blipFill>
        <p:spPr>
          <a:xfrm>
            <a:off x="6157350" y="3636954"/>
            <a:ext cx="2233405" cy="90011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F44B5AA-C2D2-4713-A9F2-430EEB3AD10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3" t="-8466" b="62331"/>
          <a:stretch/>
        </p:blipFill>
        <p:spPr>
          <a:xfrm>
            <a:off x="3603238" y="2297303"/>
            <a:ext cx="5150265" cy="7510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9746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138</Words>
  <Application>Microsoft Office PowerPoint</Application>
  <PresentationFormat>شاشة عريضة</PresentationFormat>
  <Paragraphs>58</Paragraphs>
  <Slides>35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3" baseType="lpstr">
      <vt:lpstr>Aldhabi</vt:lpstr>
      <vt:lpstr>Andalus</vt:lpstr>
      <vt:lpstr>Arabic Typesetting</vt:lpstr>
      <vt:lpstr>Arial</vt:lpstr>
      <vt:lpstr>Calibri</vt:lpstr>
      <vt:lpstr>Sunday Bold</vt:lpstr>
      <vt:lpstr>YAEXDqNEkMM 1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abdulaziz alsamily</dc:creator>
  <cp:lastModifiedBy>abdulaziz alsamily</cp:lastModifiedBy>
  <cp:revision>1</cp:revision>
  <dcterms:created xsi:type="dcterms:W3CDTF">2021-10-04T17:55:44Z</dcterms:created>
  <dcterms:modified xsi:type="dcterms:W3CDTF">2021-10-04T19:29:15Z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7BC2504B-170D-4936-9945-ED57E2217BF5</vt:lpwstr>
  </property>
  <property fmtid="{D5CDD505-2E9C-101B-9397-08002B2CF9AE}" pid="3" name="ArticulatePath">
    <vt:lpwstr>عرض تقديمي1</vt:lpwstr>
  </property>
</Properties>
</file>