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9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42.png"/><Relationship Id="rId6" Type="http://schemas.openxmlformats.org/officeDocument/2006/relationships/image" Target="../media/image3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6" Type="http://schemas.openxmlformats.org/officeDocument/2006/relationships/image" Target="../media/image4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604.png" descr="IMG_36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8740" y="-463222"/>
            <a:ext cx="8128001" cy="81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قدرات"/>
          <p:cNvSpPr txBox="1"/>
          <p:nvPr/>
        </p:nvSpPr>
        <p:spPr>
          <a:xfrm>
            <a:off x="9313857" y="2689393"/>
            <a:ext cx="5756286" cy="1348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/>
            </a:pPr>
            <a:r>
              <a:rPr b="1" sz="8000"/>
              <a:t>قدرات</a:t>
            </a:r>
            <a:r>
              <a:t> </a:t>
            </a:r>
          </a:p>
        </p:txBody>
      </p:sp>
      <p:pic>
        <p:nvPicPr>
          <p:cNvPr id="153" name="IMG_4441.png" descr="IMG_444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302" y="2099838"/>
            <a:ext cx="21399442" cy="10699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  <p:bldP build="whole" bldLvl="1" animBg="1" rev="0" advAuto="0" spid="152" grpId="2"/>
      <p:bldP build="whole" bldLvl="1" animBg="1" rev="0" advAuto="0" spid="153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1571625"/>
            <a:ext cx="16357892" cy="4217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20125" y="6143625"/>
            <a:ext cx="12715875" cy="700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0" y="5012626"/>
            <a:ext cx="5654675" cy="5857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8125" y="2508609"/>
            <a:ext cx="17287875" cy="157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6875" y="4534429"/>
            <a:ext cx="14430375" cy="7781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مجموعة 18"/>
          <p:cNvGrpSpPr/>
          <p:nvPr/>
        </p:nvGrpSpPr>
        <p:grpSpPr>
          <a:xfrm>
            <a:off x="12734449" y="839118"/>
            <a:ext cx="7029929" cy="3307965"/>
            <a:chOff x="0" y="0"/>
            <a:chExt cx="7029928" cy="3307963"/>
          </a:xfrm>
        </p:grpSpPr>
        <p:pic>
          <p:nvPicPr>
            <p:cNvPr id="237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0" t="16928" r="6293" b="27247"/>
            <a:stretch>
              <a:fillRect/>
            </a:stretch>
          </p:blipFill>
          <p:spPr>
            <a:xfrm>
              <a:off x="0" y="0"/>
              <a:ext cx="2575884" cy="29098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صورة 20" descr="صورة 2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460" t="32145" r="0" b="32238"/>
            <a:stretch>
              <a:fillRect/>
            </a:stretch>
          </p:blipFill>
          <p:spPr>
            <a:xfrm>
              <a:off x="608465" y="1083387"/>
              <a:ext cx="6421464" cy="2224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مثال"/>
          <p:cNvSpPr txBox="1"/>
          <p:nvPr/>
        </p:nvSpPr>
        <p:spPr>
          <a:xfrm>
            <a:off x="14451409" y="2493100"/>
            <a:ext cx="4577177" cy="114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7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 rtl="0">
              <a:defRPr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rPr>
              <a:t>مثال</a:t>
            </a:r>
          </a:p>
        </p:txBody>
      </p:sp>
      <p:pic>
        <p:nvPicPr>
          <p:cNvPr id="241" name="IMG_4434.png" descr="IMG_4434.png"/>
          <p:cNvPicPr>
            <a:picLocks noChangeAspect="1"/>
          </p:cNvPicPr>
          <p:nvPr/>
        </p:nvPicPr>
        <p:blipFill>
          <a:blip r:embed="rId7">
            <a:extLst/>
          </a:blip>
          <a:srcRect l="0" t="29883" r="0" b="0"/>
          <a:stretch>
            <a:fillRect/>
          </a:stretch>
        </p:blipFill>
        <p:spPr>
          <a:xfrm>
            <a:off x="6329313" y="4519923"/>
            <a:ext cx="16707133" cy="658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4434.png" descr="IMG_4434.png"/>
          <p:cNvPicPr>
            <a:picLocks noChangeAspect="1"/>
          </p:cNvPicPr>
          <p:nvPr/>
        </p:nvPicPr>
        <p:blipFill>
          <a:blip r:embed="rId7">
            <a:extLst/>
          </a:blip>
          <a:srcRect l="0" t="0" r="65395" b="67749"/>
          <a:stretch>
            <a:fillRect/>
          </a:stretch>
        </p:blipFill>
        <p:spPr>
          <a:xfrm>
            <a:off x="4632218" y="-276487"/>
            <a:ext cx="8437939" cy="4423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90310" y="4147082"/>
            <a:ext cx="5560889" cy="5931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31816" y="4147082"/>
            <a:ext cx="5919383" cy="8804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2" presetID="2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Class="entr" nodeType="afterEffect" presetSubtype="8" presetID="2" grpId="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  <p:bldP build="whole" bldLvl="1" animBg="1" rev="0" advAuto="0" spid="244" grpId="5"/>
      <p:bldP build="whole" bldLvl="1" animBg="1" rev="0" advAuto="0" spid="242" grpId="2"/>
      <p:bldP build="whole" bldLvl="1" animBg="1" rev="0" advAuto="0" spid="243" grpId="4"/>
      <p:bldP build="whole" bldLvl="1" animBg="1" rev="0" advAuto="0" spid="24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4888" y="4411069"/>
            <a:ext cx="17614224" cy="3577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3350" y="1803353"/>
            <a:ext cx="7830791" cy="1927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2840.png" descr="IMG_28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14139" y="-313518"/>
            <a:ext cx="5992409" cy="5992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2834.png" descr="IMG_283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83350" y="7110666"/>
            <a:ext cx="6498161" cy="5892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9" presetID="2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4"/>
      <p:bldP build="whole" bldLvl="1" animBg="1" rev="0" advAuto="0" spid="246" grpId="3"/>
      <p:bldP build="whole" bldLvl="1" animBg="1" rev="0" advAuto="0" spid="248" grpId="1"/>
      <p:bldP build="whole" bldLvl="1" animBg="1" rev="0" advAuto="0" spid="24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3375" y="4944998"/>
            <a:ext cx="17192625" cy="2714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64670" y="1504107"/>
            <a:ext cx="8043566" cy="1979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08234" y="1023196"/>
            <a:ext cx="5156201" cy="347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2834.png" descr="IMG_283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83350" y="7110666"/>
            <a:ext cx="6498161" cy="5892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Class="entr" nodeType="afterEffect" presetSubtype="6" presetID="2" grpId="3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Class="entr" nodeType="afterEffect" presetSubtype="12" presetID="2" grpId="4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1"/>
      <p:bldP build="whole" bldLvl="1" animBg="1" rev="0" advAuto="0" spid="251" grpId="3"/>
      <p:bldP build="whole" bldLvl="1" animBg="1" rev="0" advAuto="0" spid="252" grpId="2"/>
      <p:bldP build="whole" bldLvl="1" animBg="1" rev="0" advAuto="0" spid="254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rcRect l="0" t="13918" r="4154" b="6140"/>
          <a:stretch>
            <a:fillRect/>
          </a:stretch>
        </p:blipFill>
        <p:spPr>
          <a:xfrm>
            <a:off x="3048000" y="1909036"/>
            <a:ext cx="17488727" cy="10964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99916" y="4168254"/>
            <a:ext cx="4714876" cy="552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rcRect l="0" t="34391" r="48033" b="0"/>
          <a:stretch>
            <a:fillRect/>
          </a:stretch>
        </p:blipFill>
        <p:spPr>
          <a:xfrm>
            <a:off x="8620125" y="9143999"/>
            <a:ext cx="8429625" cy="354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rcRect l="36112" t="0" r="0" b="84126"/>
          <a:stretch>
            <a:fillRect/>
          </a:stretch>
        </p:blipFill>
        <p:spPr>
          <a:xfrm>
            <a:off x="9763125" y="3739629"/>
            <a:ext cx="10363200" cy="857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rcRect l="0" t="18519" r="52436" b="65608"/>
          <a:stretch>
            <a:fillRect/>
          </a:stretch>
        </p:blipFill>
        <p:spPr>
          <a:xfrm>
            <a:off x="12411075" y="9143999"/>
            <a:ext cx="7715250" cy="857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rcRect l="49325" t="34391" r="0" b="0"/>
          <a:stretch>
            <a:fillRect/>
          </a:stretch>
        </p:blipFill>
        <p:spPr>
          <a:xfrm>
            <a:off x="7657105" y="5465360"/>
            <a:ext cx="8220076" cy="354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rcRect l="49325" t="18519" r="0" b="65608"/>
          <a:stretch>
            <a:fillRect/>
          </a:stretch>
        </p:blipFill>
        <p:spPr>
          <a:xfrm>
            <a:off x="11906250" y="5864902"/>
            <a:ext cx="8220075" cy="8572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مجموعة 18"/>
          <p:cNvGrpSpPr/>
          <p:nvPr/>
        </p:nvGrpSpPr>
        <p:grpSpPr>
          <a:xfrm>
            <a:off x="8367458" y="-124262"/>
            <a:ext cx="9191958" cy="4325317"/>
            <a:chOff x="0" y="0"/>
            <a:chExt cx="9191957" cy="4325316"/>
          </a:xfrm>
        </p:grpSpPr>
        <p:pic>
          <p:nvPicPr>
            <p:cNvPr id="263" name="صورة 19" descr="صورة 19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0761" t="16928" r="6293" b="27246"/>
            <a:stretch>
              <a:fillRect/>
            </a:stretch>
          </p:blipFill>
          <p:spPr>
            <a:xfrm>
              <a:off x="0" y="0"/>
              <a:ext cx="3368087" cy="38047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صورة 20" descr="صورة 20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1460" t="32145" r="0" b="32237"/>
            <a:stretch>
              <a:fillRect/>
            </a:stretch>
          </p:blipFill>
          <p:spPr>
            <a:xfrm>
              <a:off x="795596" y="1416578"/>
              <a:ext cx="8396362" cy="2908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6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82713" y="2264587"/>
            <a:ext cx="4894468" cy="789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in)" transition="out">
                                      <p:cBhvr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6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6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6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6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6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7"/>
      <p:bldP build="whole" bldLvl="1" animBg="1" rev="0" advAuto="0" spid="262" grpId="4"/>
      <p:bldP build="whole" bldLvl="1" animBg="1" rev="0" advAuto="0" spid="261" grpId="5"/>
      <p:bldP build="whole" bldLvl="1" animBg="1" rev="0" advAuto="0" spid="257" grpId="1"/>
      <p:bldP build="whole" bldLvl="1" animBg="1" rev="0" advAuto="0" spid="257" grpId="2"/>
      <p:bldP build="whole" bldLvl="1" animBg="1" rev="0" advAuto="0" spid="260" grpId="6"/>
      <p:bldP build="whole" bldLvl="1" animBg="1" rev="0" advAuto="0" spid="259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47259" y="1565571"/>
            <a:ext cx="9119467" cy="2244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2842.png" descr="IMG_28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8449" y="699975"/>
            <a:ext cx="5545902" cy="5545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91000" y="5622925"/>
            <a:ext cx="16573500" cy="2092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6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  <p:bldP build="whole" bldLvl="1" animBg="1" rev="0" advAuto="0" spid="27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18420" r="69841" b="0"/>
          <a:stretch>
            <a:fillRect/>
          </a:stretch>
        </p:blipFill>
        <p:spPr>
          <a:xfrm>
            <a:off x="3333750" y="6348826"/>
            <a:ext cx="5429250" cy="442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78947"/>
          <a:stretch>
            <a:fillRect/>
          </a:stretch>
        </p:blipFill>
        <p:spPr>
          <a:xfrm>
            <a:off x="3158331" y="4371030"/>
            <a:ext cx="18210395" cy="1156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58729" t="18420" r="0" b="0"/>
          <a:stretch>
            <a:fillRect/>
          </a:stretch>
        </p:blipFill>
        <p:spPr>
          <a:xfrm>
            <a:off x="14114462" y="6453412"/>
            <a:ext cx="7078631" cy="421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30952" t="18420" r="39682" b="0"/>
          <a:stretch>
            <a:fillRect/>
          </a:stretch>
        </p:blipFill>
        <p:spPr>
          <a:xfrm>
            <a:off x="8905875" y="6348826"/>
            <a:ext cx="5286375" cy="442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rcRect l="0" t="43750" r="48800" b="0"/>
          <a:stretch>
            <a:fillRect/>
          </a:stretch>
        </p:blipFill>
        <p:spPr>
          <a:xfrm>
            <a:off x="5900360" y="11882643"/>
            <a:ext cx="9144001" cy="128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rcRect l="0" t="0" r="0" b="56250"/>
          <a:stretch>
            <a:fillRect/>
          </a:stretch>
        </p:blipFill>
        <p:spPr>
          <a:xfrm>
            <a:off x="3333750" y="10777951"/>
            <a:ext cx="17859375" cy="1000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rcRect l="43200" t="43750" r="0" b="6250"/>
          <a:stretch>
            <a:fillRect/>
          </a:stretch>
        </p:blipFill>
        <p:spPr>
          <a:xfrm>
            <a:off x="12938143" y="11778076"/>
            <a:ext cx="10144126" cy="1143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1" name="مجموعة 18"/>
          <p:cNvGrpSpPr/>
          <p:nvPr/>
        </p:nvGrpSpPr>
        <p:grpSpPr>
          <a:xfrm>
            <a:off x="10835049" y="409611"/>
            <a:ext cx="8418623" cy="3961420"/>
            <a:chOff x="0" y="0"/>
            <a:chExt cx="8418621" cy="3961419"/>
          </a:xfrm>
        </p:grpSpPr>
        <p:pic>
          <p:nvPicPr>
            <p:cNvPr id="279" name="صورة 19" descr="صورة 1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0760" t="16928" r="6293" b="27247"/>
            <a:stretch>
              <a:fillRect/>
            </a:stretch>
          </p:blipFill>
          <p:spPr>
            <a:xfrm>
              <a:off x="0" y="0"/>
              <a:ext cx="3084724" cy="3484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صورة 20" descr="صورة 20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1460" t="32145" r="0" b="32238"/>
            <a:stretch>
              <a:fillRect/>
            </a:stretch>
          </p:blipFill>
          <p:spPr>
            <a:xfrm>
              <a:off x="728661" y="1297399"/>
              <a:ext cx="7689961" cy="2664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2" name="تقويم"/>
          <p:cNvSpPr txBox="1"/>
          <p:nvPr/>
        </p:nvSpPr>
        <p:spPr>
          <a:xfrm>
            <a:off x="14823599" y="2552966"/>
            <a:ext cx="1524391" cy="891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pPr rtl="0">
              <a:defRPr/>
            </a:pPr>
            <a:r>
              <a:t>تقويم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6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6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3"/>
      <p:bldP build="whole" bldLvl="1" animBg="1" rev="0" advAuto="0" spid="278" grpId="2"/>
      <p:bldP build="whole" bldLvl="1" animBg="1" rev="0" advAuto="0" spid="27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مجموعة 18"/>
          <p:cNvGrpSpPr/>
          <p:nvPr/>
        </p:nvGrpSpPr>
        <p:grpSpPr>
          <a:xfrm>
            <a:off x="0" y="760976"/>
            <a:ext cx="20892546" cy="9831082"/>
            <a:chOff x="0" y="0"/>
            <a:chExt cx="20892545" cy="9831080"/>
          </a:xfrm>
        </p:grpSpPr>
        <p:pic>
          <p:nvPicPr>
            <p:cNvPr id="284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1" t="16928" r="6293" b="27246"/>
            <a:stretch>
              <a:fillRect/>
            </a:stretch>
          </p:blipFill>
          <p:spPr>
            <a:xfrm>
              <a:off x="0" y="0"/>
              <a:ext cx="7655378" cy="8647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صورة 20" descr="صورة 2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460" t="32145" r="0" b="32237"/>
            <a:stretch>
              <a:fillRect/>
            </a:stretch>
          </p:blipFill>
          <p:spPr>
            <a:xfrm>
              <a:off x="1808323" y="3219764"/>
              <a:ext cx="19084223" cy="6611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7" name="لا يصل الإنسان إلى حديقة النجاح من دون أن يمر بمحطات التعب والفشل و اليأس وصاحب الإرادة القوية لا يطيل الوقوف عند هذه المحطات"/>
          <p:cNvSpPr txBox="1"/>
          <p:nvPr/>
        </p:nvSpPr>
        <p:spPr>
          <a:xfrm>
            <a:off x="4456012" y="5676516"/>
            <a:ext cx="15471976" cy="399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لا يصل الإنسان إلى حديقة النجاح من دون أن يمر بمحطات التعب والفشل و اليأس وصاحب الإرادة القوية لا يطيل الوقوف عند هذه المحطات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3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  <p:bldP build="whole" bldLvl="1" animBg="1" rev="0" advAuto="0" spid="28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مجموعة 18"/>
          <p:cNvGrpSpPr/>
          <p:nvPr/>
        </p:nvGrpSpPr>
        <p:grpSpPr>
          <a:xfrm>
            <a:off x="9026216" y="-401512"/>
            <a:ext cx="10777726" cy="5071507"/>
            <a:chOff x="0" y="0"/>
            <a:chExt cx="10777725" cy="5071506"/>
          </a:xfrm>
        </p:grpSpPr>
        <p:pic>
          <p:nvPicPr>
            <p:cNvPr id="289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3949139" cy="4461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صورة 20" descr="صورة 2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459" t="32145" r="0" b="32237"/>
            <a:stretch>
              <a:fillRect/>
            </a:stretch>
          </p:blipFill>
          <p:spPr>
            <a:xfrm>
              <a:off x="932850" y="1660962"/>
              <a:ext cx="9844876" cy="3410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2" name="تأكد"/>
          <p:cNvSpPr txBox="1"/>
          <p:nvPr/>
        </p:nvSpPr>
        <p:spPr>
          <a:xfrm>
            <a:off x="13684950" y="2363575"/>
            <a:ext cx="2615599" cy="11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50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pPr>
            <a:r>
              <a:rPr sz="7000"/>
              <a:t>تأكد</a:t>
            </a:r>
            <a:r>
              <a:t> </a:t>
            </a:r>
          </a:p>
        </p:txBody>
      </p:sp>
      <p:pic>
        <p:nvPicPr>
          <p:cNvPr id="293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rcRect l="0" t="0" r="0" b="32000"/>
          <a:stretch>
            <a:fillRect/>
          </a:stretch>
        </p:blipFill>
        <p:spPr>
          <a:xfrm>
            <a:off x="3842322" y="4429125"/>
            <a:ext cx="17478376" cy="242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rcRect l="44142" t="72000" r="31335" b="0"/>
          <a:stretch>
            <a:fillRect/>
          </a:stretch>
        </p:blipFill>
        <p:spPr>
          <a:xfrm>
            <a:off x="14992749" y="6521968"/>
            <a:ext cx="5291402" cy="1234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2834.png" descr="IMG_283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83350" y="6521967"/>
            <a:ext cx="7147363" cy="6481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rcRect l="0" t="72000" r="73841" b="0"/>
          <a:stretch>
            <a:fillRect/>
          </a:stretch>
        </p:blipFill>
        <p:spPr>
          <a:xfrm>
            <a:off x="14415078" y="6858000"/>
            <a:ext cx="4572001" cy="100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G_2834.png" descr="IMG_283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83350" y="6521967"/>
            <a:ext cx="7147363" cy="6481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xit" nodeType="afterEffect" presetSubtype="8" presetID="2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Class="entr" nodeType="afterEffect" presetSubtype="2" presetID="2" grpId="4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Class="entr" nodeType="afterEffect" presetSubtype="2" presetID="2" grpId="5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3"/>
      <p:bldP build="whole" bldLvl="1" animBg="1" rev="0" advAuto="0" spid="297" grpId="5"/>
      <p:bldP build="whole" bldLvl="1" animBg="1" rev="0" advAuto="0" spid="296" grpId="4"/>
      <p:bldP build="whole" bldLvl="1" animBg="1" rev="0" advAuto="0" spid="295" grpId="1"/>
      <p:bldP build="whole" bldLvl="1" animBg="1" rev="0" advAuto="0" spid="29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3604.png" descr="IMG_36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8000" y="-463222"/>
            <a:ext cx="8128000" cy="81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١-١…"/>
          <p:cNvSpPr txBox="1"/>
          <p:nvPr/>
        </p:nvSpPr>
        <p:spPr>
          <a:xfrm>
            <a:off x="8485673" y="1677857"/>
            <a:ext cx="7412654" cy="294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300"/>
            </a:pPr>
            <a:r>
              <a:t>١-١</a:t>
            </a:r>
          </a:p>
          <a:p>
            <a:pPr rtl="0">
              <a:defRPr sz="8300"/>
            </a:pPr>
            <a:r>
              <a:t>عنوان الدرس</a:t>
            </a:r>
          </a:p>
        </p:txBody>
      </p:sp>
      <p:sp>
        <p:nvSpPr>
          <p:cNvPr id="157" name="العلاقات والدوال"/>
          <p:cNvSpPr txBox="1"/>
          <p:nvPr/>
        </p:nvSpPr>
        <p:spPr>
          <a:xfrm>
            <a:off x="6680336" y="6292167"/>
            <a:ext cx="10301141" cy="207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1900"/>
            </a:lvl1pPr>
          </a:lstStyle>
          <a:p>
            <a:pPr rtl="0">
              <a:defRPr/>
            </a:pPr>
            <a:r>
              <a:t>العلاقات والدوال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6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6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3"/>
      <p:bldP build="whole" bldLvl="1" animBg="1" rev="0" advAuto="0" spid="155" grpId="1"/>
      <p:bldP build="whole" bldLvl="1" animBg="1" rev="0" advAuto="0" spid="15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G_4402.png" descr="IMG_44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888" y="-1464903"/>
            <a:ext cx="19950820" cy="9975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4401.png" descr="IMG_4401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8613"/>
          <a:stretch>
            <a:fillRect/>
          </a:stretch>
        </p:blipFill>
        <p:spPr>
          <a:xfrm>
            <a:off x="2115523" y="2044354"/>
            <a:ext cx="19254583" cy="3984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2838.png" descr="IMG_28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341627" y="135318"/>
            <a:ext cx="8366211" cy="5311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4439.png" descr="IMG_4439.png"/>
          <p:cNvPicPr>
            <a:picLocks noChangeAspect="1"/>
          </p:cNvPicPr>
          <p:nvPr/>
        </p:nvPicPr>
        <p:blipFill>
          <a:blip r:embed="rId6">
            <a:extLst/>
          </a:blip>
          <a:srcRect l="10501" t="0" r="0" b="67989"/>
          <a:stretch>
            <a:fillRect/>
          </a:stretch>
        </p:blipFill>
        <p:spPr>
          <a:xfrm>
            <a:off x="3139431" y="5200848"/>
            <a:ext cx="18533319" cy="3314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تجميع"/>
          <p:cNvGrpSpPr/>
          <p:nvPr/>
        </p:nvGrpSpPr>
        <p:grpSpPr>
          <a:xfrm>
            <a:off x="6013548" y="0"/>
            <a:ext cx="10504016" cy="4942712"/>
            <a:chOff x="0" y="0"/>
            <a:chExt cx="10504014" cy="4942711"/>
          </a:xfrm>
        </p:grpSpPr>
        <p:pic>
          <p:nvPicPr>
            <p:cNvPr id="304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0" t="16928" r="6293" b="27246"/>
            <a:stretch>
              <a:fillRect/>
            </a:stretch>
          </p:blipFill>
          <p:spPr>
            <a:xfrm>
              <a:off x="0" y="0"/>
              <a:ext cx="3848847" cy="43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صورة 20" descr="صورة 20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31460" t="32145" r="0" b="32237"/>
            <a:stretch>
              <a:fillRect/>
            </a:stretch>
          </p:blipFill>
          <p:spPr>
            <a:xfrm>
              <a:off x="909160" y="1618781"/>
              <a:ext cx="9594855" cy="332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تحصيلي"/>
            <p:cNvSpPr/>
            <p:nvPr/>
          </p:nvSpPr>
          <p:spPr>
            <a:xfrm>
              <a:off x="1761628" y="3280695"/>
              <a:ext cx="7889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تحصيلي</a:t>
              </a:r>
            </a:p>
          </p:txBody>
        </p:sp>
      </p:grpSp>
      <p:pic>
        <p:nvPicPr>
          <p:cNvPr id="308" name="IMG_3867.jpeg" descr="IMG_3867.jpeg"/>
          <p:cNvPicPr>
            <a:picLocks noChangeAspect="1"/>
          </p:cNvPicPr>
          <p:nvPr/>
        </p:nvPicPr>
        <p:blipFill>
          <a:blip r:embed="rId5">
            <a:extLst/>
          </a:blip>
          <a:srcRect l="0" t="0" r="78907" b="0"/>
          <a:stretch>
            <a:fillRect/>
          </a:stretch>
        </p:blipFill>
        <p:spPr>
          <a:xfrm>
            <a:off x="3205670" y="1182391"/>
            <a:ext cx="2551526" cy="8467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G_4439.png" descr="IMG_4439.png"/>
          <p:cNvPicPr>
            <a:picLocks noChangeAspect="1"/>
          </p:cNvPicPr>
          <p:nvPr/>
        </p:nvPicPr>
        <p:blipFill>
          <a:blip r:embed="rId6">
            <a:extLst/>
          </a:blip>
          <a:srcRect l="0" t="44851" r="30257" b="0"/>
          <a:stretch>
            <a:fillRect/>
          </a:stretch>
        </p:blipFill>
        <p:spPr>
          <a:xfrm>
            <a:off x="6013548" y="5132319"/>
            <a:ext cx="15576587" cy="6158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Class="entr" nodeType="afterEffect" presetSubtype="12" presetID="2" grpId="2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2"/>
      <p:bldP build="whole" bldLvl="1" animBg="1" rev="0" advAuto="0" spid="30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2860.png" descr="IMG_2860.png"/>
          <p:cNvPicPr>
            <a:picLocks noChangeAspect="1"/>
          </p:cNvPicPr>
          <p:nvPr/>
        </p:nvPicPr>
        <p:blipFill>
          <a:blip r:embed="rId3">
            <a:extLst/>
          </a:blip>
          <a:srcRect l="0" t="14811" r="0" b="43790"/>
          <a:stretch>
            <a:fillRect/>
          </a:stretch>
        </p:blipFill>
        <p:spPr>
          <a:xfrm>
            <a:off x="11647442" y="3612490"/>
            <a:ext cx="12281582" cy="5414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2860.png" descr="IMG_2860.png"/>
          <p:cNvPicPr>
            <a:picLocks noChangeAspect="1"/>
          </p:cNvPicPr>
          <p:nvPr/>
        </p:nvPicPr>
        <p:blipFill>
          <a:blip r:embed="rId3">
            <a:extLst/>
          </a:blip>
          <a:srcRect l="0" t="58386" r="0" b="0"/>
          <a:stretch>
            <a:fillRect/>
          </a:stretch>
        </p:blipFill>
        <p:spPr>
          <a:xfrm>
            <a:off x="1090277" y="4221048"/>
            <a:ext cx="12281582" cy="5442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2860.png" descr="IMG_2860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4789"/>
          <a:stretch>
            <a:fillRect/>
          </a:stretch>
        </p:blipFill>
        <p:spPr>
          <a:xfrm>
            <a:off x="5506595" y="871453"/>
            <a:ext cx="12281583" cy="1989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/>
          <p:cNvGrpSpPr/>
          <p:nvPr/>
        </p:nvGrpSpPr>
        <p:grpSpPr>
          <a:xfrm>
            <a:off x="0" y="0"/>
            <a:ext cx="10504015" cy="4994396"/>
            <a:chOff x="0" y="0"/>
            <a:chExt cx="10504014" cy="4994395"/>
          </a:xfrm>
        </p:grpSpPr>
        <p:pic>
          <p:nvPicPr>
            <p:cNvPr id="163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0" t="16928" r="6293" b="27246"/>
            <a:stretch>
              <a:fillRect/>
            </a:stretch>
          </p:blipFill>
          <p:spPr>
            <a:xfrm>
              <a:off x="0" y="0"/>
              <a:ext cx="3848847" cy="43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صورة 20" descr="صورة 20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31460" t="32145" r="0" b="32237"/>
            <a:stretch>
              <a:fillRect/>
            </a:stretch>
          </p:blipFill>
          <p:spPr>
            <a:xfrm>
              <a:off x="909160" y="1618781"/>
              <a:ext cx="9594855" cy="332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اهداف الدرس"/>
            <p:cNvSpPr txBox="1"/>
            <p:nvPr/>
          </p:nvSpPr>
          <p:spPr>
            <a:xfrm>
              <a:off x="2345557" y="2073395"/>
              <a:ext cx="7889914" cy="292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اهداف الدرس </a:t>
              </a:r>
            </a:p>
          </p:txBody>
        </p:sp>
      </p:grpSp>
      <p:pic>
        <p:nvPicPr>
          <p:cNvPr id="167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34350" t="0" r="36664" b="44402"/>
          <a:stretch>
            <a:fillRect/>
          </a:stretch>
        </p:blipFill>
        <p:spPr>
          <a:xfrm>
            <a:off x="15960839" y="2497197"/>
            <a:ext cx="4571854" cy="4886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34350" t="0" r="36664" b="44402"/>
          <a:stretch>
            <a:fillRect/>
          </a:stretch>
        </p:blipFill>
        <p:spPr>
          <a:xfrm>
            <a:off x="15498421" y="7561593"/>
            <a:ext cx="4571853" cy="4886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12046" y="3168560"/>
            <a:ext cx="5612618" cy="42145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805157" y="8149062"/>
            <a:ext cx="7635029" cy="2873221"/>
            <a:chOff x="0" y="0"/>
            <a:chExt cx="7635027" cy="2873219"/>
          </a:xfrm>
        </p:grpSpPr>
        <p:sp>
          <p:nvSpPr>
            <p:cNvPr id="170" name="شكل"/>
            <p:cNvSpPr/>
            <p:nvPr/>
          </p:nvSpPr>
          <p:spPr>
            <a:xfrm>
              <a:off x="0" y="-1"/>
              <a:ext cx="7635028" cy="249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1" name="بيضاوي"/>
            <p:cNvSpPr/>
            <p:nvPr/>
          </p:nvSpPr>
          <p:spPr>
            <a:xfrm>
              <a:off x="1891353" y="2302165"/>
              <a:ext cx="1272647" cy="415397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2" name="بيضاوي"/>
            <p:cNvSpPr/>
            <p:nvPr/>
          </p:nvSpPr>
          <p:spPr>
            <a:xfrm>
              <a:off x="1886050" y="2584173"/>
              <a:ext cx="848432" cy="276931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3" name="بيضاوي"/>
            <p:cNvSpPr/>
            <p:nvPr/>
          </p:nvSpPr>
          <p:spPr>
            <a:xfrm>
              <a:off x="2015083" y="2734754"/>
              <a:ext cx="424216" cy="138466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4" name="شكل"/>
            <p:cNvSpPr/>
            <p:nvPr/>
          </p:nvSpPr>
          <p:spPr>
            <a:xfrm>
              <a:off x="379959" y="134532"/>
              <a:ext cx="7004702" cy="212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46AAC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r"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5" name="كيف يتم تمثيل دالة بيانيا ؟"/>
            <p:cNvSpPr/>
            <p:nvPr/>
          </p:nvSpPr>
          <p:spPr>
            <a:xfrm>
              <a:off x="378352" y="1246074"/>
              <a:ext cx="650406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كيف يتم تمثيل دالة بيانيا ؟</a:t>
              </a:r>
            </a:p>
          </p:txBody>
        </p:sp>
      </p:grpSp>
      <p:grpSp>
        <p:nvGrpSpPr>
          <p:cNvPr id="183" name="تجميع"/>
          <p:cNvGrpSpPr/>
          <p:nvPr/>
        </p:nvGrpSpPr>
        <p:grpSpPr>
          <a:xfrm>
            <a:off x="1291634" y="5275843"/>
            <a:ext cx="7920747" cy="2873221"/>
            <a:chOff x="0" y="0"/>
            <a:chExt cx="7920745" cy="2873219"/>
          </a:xfrm>
        </p:grpSpPr>
        <p:sp>
          <p:nvSpPr>
            <p:cNvPr id="177" name="شكل"/>
            <p:cNvSpPr/>
            <p:nvPr/>
          </p:nvSpPr>
          <p:spPr>
            <a:xfrm>
              <a:off x="-1" y="-1"/>
              <a:ext cx="7920747" cy="249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8" name="بيضاوي"/>
            <p:cNvSpPr/>
            <p:nvPr/>
          </p:nvSpPr>
          <p:spPr>
            <a:xfrm>
              <a:off x="1962131" y="2302165"/>
              <a:ext cx="1320272" cy="415397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9" name="بيضاوي"/>
            <p:cNvSpPr/>
            <p:nvPr/>
          </p:nvSpPr>
          <p:spPr>
            <a:xfrm>
              <a:off x="1956630" y="2584173"/>
              <a:ext cx="880182" cy="276932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0" name="بيضاوي"/>
            <p:cNvSpPr/>
            <p:nvPr/>
          </p:nvSpPr>
          <p:spPr>
            <a:xfrm>
              <a:off x="2090491" y="2734754"/>
              <a:ext cx="440091" cy="138466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1" name="شكل"/>
            <p:cNvSpPr/>
            <p:nvPr/>
          </p:nvSpPr>
          <p:spPr>
            <a:xfrm>
              <a:off x="394178" y="134532"/>
              <a:ext cx="7266832" cy="212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46AAC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2" name="كيف يتم تحديد مجال…"/>
            <p:cNvSpPr/>
            <p:nvPr/>
          </p:nvSpPr>
          <p:spPr>
            <a:xfrm>
              <a:off x="392626" y="1195057"/>
              <a:ext cx="666265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كيف يتم تحديد مجال</a:t>
              </a:r>
            </a:p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ومدى علاقة معطاة ؟ </a:t>
              </a:r>
            </a:p>
          </p:txBody>
        </p:sp>
      </p:grpSp>
      <p:pic>
        <p:nvPicPr>
          <p:cNvPr id="184" name="image.tif" descr="image.t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12046" y="7939220"/>
            <a:ext cx="5286376" cy="41306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84200" dist="2794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xit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Class="exit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8"/>
      <p:bldP build="whole" bldLvl="1" animBg="1" rev="0" advAuto="0" spid="176" grpId="6"/>
      <p:bldP build="whole" bldLvl="1" animBg="1" rev="0" advAuto="0" spid="184" grpId="11"/>
      <p:bldP build="whole" bldLvl="1" animBg="1" rev="0" advAuto="0" spid="166" grpId="1"/>
      <p:bldP build="whole" bldLvl="1" animBg="1" rev="0" advAuto="0" spid="167" grpId="7"/>
      <p:bldP build="whole" bldLvl="1" animBg="1" rev="0" advAuto="0" spid="176" grpId="9"/>
      <p:bldP build="whole" bldLvl="1" animBg="1" rev="0" advAuto="0" spid="183" grpId="4"/>
      <p:bldP build="whole" bldLvl="1" animBg="1" rev="0" advAuto="0" spid="183" grpId="5"/>
      <p:bldP build="whole" bldLvl="1" animBg="1" rev="0" advAuto="0" spid="169" grpId="3"/>
      <p:bldP build="whole" bldLvl="1" animBg="1" rev="0" advAuto="0" spid="168" grpId="10"/>
      <p:bldP build="whole" bldLvl="1" animBg="1" rev="0" advAuto="0" spid="16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-336889" y="-336889"/>
            <a:ext cx="10504016" cy="4994396"/>
            <a:chOff x="0" y="0"/>
            <a:chExt cx="10504014" cy="4994395"/>
          </a:xfrm>
        </p:grpSpPr>
        <p:pic>
          <p:nvPicPr>
            <p:cNvPr id="186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0" t="16928" r="6293" b="27246"/>
            <a:stretch>
              <a:fillRect/>
            </a:stretch>
          </p:blipFill>
          <p:spPr>
            <a:xfrm>
              <a:off x="0" y="0"/>
              <a:ext cx="3848847" cy="43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صورة 20" descr="صورة 20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31460" t="32145" r="0" b="32237"/>
            <a:stretch>
              <a:fillRect/>
            </a:stretch>
          </p:blipFill>
          <p:spPr>
            <a:xfrm>
              <a:off x="909160" y="1618781"/>
              <a:ext cx="9594855" cy="332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فردات الدرس"/>
            <p:cNvSpPr txBox="1"/>
            <p:nvPr/>
          </p:nvSpPr>
          <p:spPr>
            <a:xfrm>
              <a:off x="2345557" y="2073395"/>
              <a:ext cx="7889914" cy="292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مفردات الدرس </a:t>
              </a:r>
            </a:p>
          </p:txBody>
        </p:sp>
      </p:grpSp>
      <p:pic>
        <p:nvPicPr>
          <p:cNvPr id="190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26410" y="1892200"/>
            <a:ext cx="15773401" cy="878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الدالة…"/>
          <p:cNvSpPr txBox="1"/>
          <p:nvPr/>
        </p:nvSpPr>
        <p:spPr>
          <a:xfrm>
            <a:off x="15864823" y="8388478"/>
            <a:ext cx="5928986" cy="1833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5100"/>
            </a:pPr>
            <a:r>
              <a:t>الدالة </a:t>
            </a:r>
          </a:p>
          <a:p>
            <a:pPr rtl="0">
              <a:defRPr b="1" sz="5100"/>
            </a:pPr>
            <a:r>
              <a:t>المتباينة</a:t>
            </a:r>
          </a:p>
        </p:txBody>
      </p:sp>
      <p:sp>
        <p:nvSpPr>
          <p:cNvPr id="192" name="العلاقة…"/>
          <p:cNvSpPr txBox="1"/>
          <p:nvPr/>
        </p:nvSpPr>
        <p:spPr>
          <a:xfrm>
            <a:off x="11518222" y="8459484"/>
            <a:ext cx="6255639" cy="184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5000"/>
            </a:pPr>
            <a:r>
              <a:t>العلاقة </a:t>
            </a:r>
          </a:p>
          <a:p>
            <a:pPr rtl="0">
              <a:defRPr b="1" sz="5000"/>
            </a:pPr>
            <a:r>
              <a:t>المنفصلة </a:t>
            </a:r>
          </a:p>
        </p:txBody>
      </p:sp>
      <p:sp>
        <p:nvSpPr>
          <p:cNvPr id="193" name="العلاقة…"/>
          <p:cNvSpPr txBox="1"/>
          <p:nvPr/>
        </p:nvSpPr>
        <p:spPr>
          <a:xfrm>
            <a:off x="8116317" y="8395733"/>
            <a:ext cx="5701540" cy="180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5000"/>
            </a:pPr>
            <a:r>
              <a:t>العلاقة</a:t>
            </a:r>
          </a:p>
          <a:p>
            <a:pPr rtl="0">
              <a:defRPr b="1" sz="5000"/>
            </a:pPr>
            <a:r>
              <a:t>المتصلة  </a:t>
            </a:r>
          </a:p>
        </p:txBody>
      </p:sp>
      <p:sp>
        <p:nvSpPr>
          <p:cNvPr id="194" name="اختبار الخط…"/>
          <p:cNvSpPr txBox="1"/>
          <p:nvPr/>
        </p:nvSpPr>
        <p:spPr>
          <a:xfrm>
            <a:off x="3386028" y="8459484"/>
            <a:ext cx="6620600" cy="184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5000"/>
            </a:pPr>
            <a:r>
              <a:t>اختبار الخط</a:t>
            </a:r>
          </a:p>
          <a:p>
            <a:pPr rtl="0">
              <a:defRPr b="1" sz="5000"/>
            </a:pPr>
            <a:r>
              <a:t>الرأسي </a:t>
            </a:r>
          </a:p>
        </p:txBody>
      </p:sp>
      <p:pic>
        <p:nvPicPr>
          <p:cNvPr id="195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60172" t="57692" r="35810" b="0"/>
          <a:stretch>
            <a:fillRect/>
          </a:stretch>
        </p:blipFill>
        <p:spPr>
          <a:xfrm>
            <a:off x="15864823" y="8960859"/>
            <a:ext cx="1238418" cy="7268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المتغير…"/>
          <p:cNvSpPr txBox="1"/>
          <p:nvPr/>
        </p:nvSpPr>
        <p:spPr>
          <a:xfrm>
            <a:off x="13144079" y="11065099"/>
            <a:ext cx="7294379" cy="176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5000"/>
            </a:pPr>
            <a:r>
              <a:t>المتغير</a:t>
            </a:r>
          </a:p>
          <a:p>
            <a:pPr rtl="0">
              <a:defRPr b="1" sz="5000"/>
            </a:pPr>
            <a:r>
              <a:t>المستقل</a:t>
            </a:r>
          </a:p>
        </p:txBody>
      </p:sp>
      <p:pic>
        <p:nvPicPr>
          <p:cNvPr id="197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60172" t="57692" r="35810" b="0"/>
          <a:stretch>
            <a:fillRect/>
          </a:stretch>
        </p:blipFill>
        <p:spPr>
          <a:xfrm>
            <a:off x="7910452" y="8960859"/>
            <a:ext cx="1199190" cy="703844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رمز…"/>
          <p:cNvSpPr txBox="1"/>
          <p:nvPr/>
        </p:nvSpPr>
        <p:spPr>
          <a:xfrm>
            <a:off x="5395572" y="11045876"/>
            <a:ext cx="6470017" cy="180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5000"/>
            </a:pPr>
            <a:r>
              <a:t>رمز </a:t>
            </a:r>
          </a:p>
          <a:p>
            <a:pPr rtl="0">
              <a:defRPr b="1" sz="5000"/>
            </a:pPr>
            <a:r>
              <a:t>الدالة</a:t>
            </a:r>
          </a:p>
        </p:txBody>
      </p:sp>
      <p:pic>
        <p:nvPicPr>
          <p:cNvPr id="199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60172" t="57692" r="35810" b="0"/>
          <a:stretch>
            <a:fillRect/>
          </a:stretch>
        </p:blipFill>
        <p:spPr>
          <a:xfrm>
            <a:off x="11993985" y="8960859"/>
            <a:ext cx="1238418" cy="7268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المتغير…"/>
          <p:cNvSpPr txBox="1"/>
          <p:nvPr/>
        </p:nvSpPr>
        <p:spPr>
          <a:xfrm>
            <a:off x="8965921" y="11065099"/>
            <a:ext cx="7294378" cy="176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5000"/>
            </a:pPr>
            <a:r>
              <a:t>المتغير</a:t>
            </a:r>
          </a:p>
          <a:p>
            <a:pPr rtl="0">
              <a:defRPr b="1" sz="5000"/>
            </a:pPr>
            <a:r>
              <a:t>التابع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2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2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2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97" grpId="9"/>
      <p:bldP build="whole" bldLvl="1" animBg="1" rev="0" advAuto="0" spid="193" grpId="5"/>
      <p:bldP build="whole" bldLvl="1" animBg="1" rev="0" advAuto="0" spid="192" grpId="4"/>
      <p:bldP build="whole" bldLvl="1" animBg="1" rev="0" advAuto="0" spid="195" grpId="7"/>
      <p:bldP build="whole" bldLvl="1" animBg="1" rev="0" advAuto="0" spid="191" grpId="3"/>
      <p:bldP build="whole" bldLvl="1" animBg="1" rev="0" advAuto="0" spid="199" grpId="11"/>
      <p:bldP build="whole" bldLvl="1" animBg="1" rev="0" advAuto="0" spid="198" grpId="10"/>
      <p:bldP build="whole" bldLvl="1" animBg="1" rev="0" advAuto="0" spid="200" grpId="12"/>
      <p:bldP build="whole" bldLvl="1" animBg="1" rev="0" advAuto="0" spid="196" grpId="8"/>
      <p:bldP build="whole" bldLvl="1" animBg="1" rev="0" advAuto="0" spid="189" grpId="1"/>
      <p:bldP build="whole" bldLvl="1" animBg="1" rev="0" advAuto="0" spid="194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4418.png" descr="IMG_44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5598" y="-1493470"/>
            <a:ext cx="16702940" cy="8351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4645" y="4102664"/>
            <a:ext cx="13674726" cy="48577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تجميع"/>
          <p:cNvGrpSpPr/>
          <p:nvPr/>
        </p:nvGrpSpPr>
        <p:grpSpPr>
          <a:xfrm>
            <a:off x="5604645" y="9070800"/>
            <a:ext cx="8589679" cy="4434321"/>
            <a:chOff x="0" y="0"/>
            <a:chExt cx="8589678" cy="4434319"/>
          </a:xfrm>
        </p:grpSpPr>
        <p:sp>
          <p:nvSpPr>
            <p:cNvPr id="204" name="شكل"/>
            <p:cNvSpPr/>
            <p:nvPr/>
          </p:nvSpPr>
          <p:spPr>
            <a:xfrm>
              <a:off x="-1" y="0"/>
              <a:ext cx="8589680" cy="38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5" name="بيضاوي"/>
            <p:cNvSpPr/>
            <p:nvPr/>
          </p:nvSpPr>
          <p:spPr>
            <a:xfrm>
              <a:off x="2127840" y="3552996"/>
              <a:ext cx="1431772" cy="641093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6" name="بيضاوي"/>
            <p:cNvSpPr/>
            <p:nvPr/>
          </p:nvSpPr>
          <p:spPr>
            <a:xfrm>
              <a:off x="2121874" y="3988226"/>
              <a:ext cx="954515" cy="427396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بيضاوي"/>
            <p:cNvSpPr/>
            <p:nvPr/>
          </p:nvSpPr>
          <p:spPr>
            <a:xfrm>
              <a:off x="2267040" y="4220622"/>
              <a:ext cx="477258" cy="213698"/>
            </a:xfrm>
            <a:prstGeom prst="ellipse">
              <a:avLst/>
            </a:prstGeom>
            <a:gradFill flip="none"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0"/>
            </a:gradFill>
            <a:ln w="12700" cap="flat">
              <a:solidFill>
                <a:srgbClr val="46AAC5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7998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8" name="شكل"/>
            <p:cNvSpPr/>
            <p:nvPr/>
          </p:nvSpPr>
          <p:spPr>
            <a:xfrm>
              <a:off x="427467" y="207627"/>
              <a:ext cx="7880539" cy="327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46AAC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b="1"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9" name="كيف تعبر عن درجة الحرارة العظمي والصغرى في شهر نوفمبر كزوج مرتب ؟"/>
            <p:cNvSpPr txBox="1"/>
            <p:nvPr/>
          </p:nvSpPr>
          <p:spPr>
            <a:xfrm>
              <a:off x="1184063" y="1888"/>
              <a:ext cx="5611752" cy="3664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b="1" sz="35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كيف تعبر عن درجة الحرارة العظمي والصغرى في شهر نوفمبر كزوج مرتب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  <p:bldP build="whole" bldLvl="1" animBg="1" rev="0" advAuto="0" spid="21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6078" y="2227368"/>
            <a:ext cx="135890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05250" y="4274248"/>
            <a:ext cx="16573500" cy="6715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تجميع"/>
          <p:cNvGrpSpPr/>
          <p:nvPr/>
        </p:nvGrpSpPr>
        <p:grpSpPr>
          <a:xfrm>
            <a:off x="11265529" y="-1"/>
            <a:ext cx="9375042" cy="4411469"/>
            <a:chOff x="0" y="0"/>
            <a:chExt cx="9375040" cy="4411468"/>
          </a:xfrm>
        </p:grpSpPr>
        <p:pic>
          <p:nvPicPr>
            <p:cNvPr id="215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0" t="16928" r="6293" b="27246"/>
            <a:stretch>
              <a:fillRect/>
            </a:stretch>
          </p:blipFill>
          <p:spPr>
            <a:xfrm>
              <a:off x="0" y="0"/>
              <a:ext cx="3435173" cy="3880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صورة 20" descr="صورة 20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31460" t="32145" r="0" b="32237"/>
            <a:stretch>
              <a:fillRect/>
            </a:stretch>
          </p:blipFill>
          <p:spPr>
            <a:xfrm>
              <a:off x="811443" y="1444794"/>
              <a:ext cx="8563598" cy="2966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المجال والمدى"/>
            <p:cNvSpPr txBox="1"/>
            <p:nvPr/>
          </p:nvSpPr>
          <p:spPr>
            <a:xfrm>
              <a:off x="1572290" y="2276338"/>
              <a:ext cx="7041905" cy="13035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المجال والمدى </a:t>
              </a:r>
            </a:p>
          </p:txBody>
        </p:sp>
      </p:grpSp>
      <p:pic>
        <p:nvPicPr>
          <p:cNvPr id="219" name="IMG_4428.png" descr="IMG_442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15725" y="335872"/>
            <a:ext cx="15768488" cy="7884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4429.png" descr="IMG_442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653555" y="7304891"/>
            <a:ext cx="7410174" cy="544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4430.png" descr="IMG_443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47634" y="-1"/>
            <a:ext cx="4468022" cy="10852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xit" nodeType="afterEffect" presetSubtype="2" presetID="2" grpId="5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Class="exit" nodeType="afterEffect" presetSubtype="1" presetID="2" grpId="6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2"/>
      <p:bldP build="whole" bldLvl="1" animBg="1" rev="0" advAuto="0" spid="219" grpId="4"/>
      <p:bldP build="whole" bldLvl="1" animBg="1" rev="0" advAuto="0" spid="218" grpId="6"/>
      <p:bldP build="whole" bldLvl="1" animBg="1" rev="0" advAuto="0" spid="220" grpId="3"/>
      <p:bldP build="whole" bldLvl="1" animBg="1" rev="0" advAuto="0" spid="220" grpId="5"/>
      <p:bldP build="whole" bldLvl="1" animBg="1" rev="0" advAuto="0" spid="218" grpId="1"/>
      <p:bldP build="whole" bldLvl="1" animBg="1" rev="0" advAuto="0" spid="221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G_4432.png" descr="IMG_44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5537" y="4779949"/>
            <a:ext cx="18029691" cy="902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2854.png" descr="IMG_2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69446" y="388334"/>
            <a:ext cx="5964333" cy="59643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مجموعة 18"/>
          <p:cNvGrpSpPr/>
          <p:nvPr/>
        </p:nvGrpSpPr>
        <p:grpSpPr>
          <a:xfrm>
            <a:off x="182889" y="-738401"/>
            <a:ext cx="12886902" cy="6063989"/>
            <a:chOff x="0" y="0"/>
            <a:chExt cx="12886900" cy="6063988"/>
          </a:xfrm>
        </p:grpSpPr>
        <p:pic>
          <p:nvPicPr>
            <p:cNvPr id="225" name="صورة 19" descr="صورة 1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0761" t="16928" r="6292" b="27247"/>
            <a:stretch>
              <a:fillRect/>
            </a:stretch>
          </p:blipFill>
          <p:spPr>
            <a:xfrm>
              <a:off x="0" y="0"/>
              <a:ext cx="4721976" cy="5334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صورة 20" descr="صورة 20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1460" t="32145" r="0" b="32237"/>
            <a:stretch>
              <a:fillRect/>
            </a:stretch>
          </p:blipFill>
          <p:spPr>
            <a:xfrm>
              <a:off x="1115406" y="1986009"/>
              <a:ext cx="11771495" cy="4077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8" name="تعاقب الأدوار"/>
          <p:cNvSpPr txBox="1"/>
          <p:nvPr/>
        </p:nvSpPr>
        <p:spPr>
          <a:xfrm>
            <a:off x="3348673" y="2564779"/>
            <a:ext cx="9040950" cy="1106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000"/>
            </a:lvl1pPr>
          </a:lstStyle>
          <a:p>
            <a:pPr rtl="0">
              <a:defRPr/>
            </a:pPr>
            <a:r>
              <a:t>تعاقب الأدوار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Class="entr" nodeType="afterEffect" presetSubtype="2" presetID="2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6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2"/>
      <p:bldP build="whole" bldLvl="1" animBg="1" rev="0" advAuto="0" spid="223" grpId="4"/>
      <p:bldP build="whole" bldLvl="1" animBg="1" rev="0" advAuto="0" spid="227" grpId="1"/>
      <p:bldP build="whole" bldLvl="1" animBg="1" rev="0" advAuto="0" spid="22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