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801600" cy="8229600"/>
  <p:notesSz cx="6858000" cy="9144000"/>
  <p:defaultTextStyle>
    <a:defPPr>
      <a:defRPr lang="en-US"/>
    </a:defPPr>
    <a:lvl1pPr marL="0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1pPr>
    <a:lvl2pPr marL="504749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2pPr>
    <a:lvl3pPr marL="1009498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3pPr>
    <a:lvl4pPr marL="1514246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4pPr>
    <a:lvl5pPr marL="2018995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5pPr>
    <a:lvl6pPr marL="2523744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6pPr>
    <a:lvl7pPr marL="3028493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7pPr>
    <a:lvl8pPr marL="3533242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8pPr>
    <a:lvl9pPr marL="4037990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2BDF9-315E-0429-F622-A2AD09AC3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60FA19-0DCD-95C3-BD57-10B664915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4D1C2-7419-4369-982C-53BA3FD4F11E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2101BC-E6AB-96A0-B133-D346BCD46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678F63-FAE5-0027-BBD8-E3E00E6D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4F69F-1C23-4E5C-9227-72470A852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3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098DDC-8EE2-611A-094D-FCA955C85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438150"/>
            <a:ext cx="1104138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838C0-7066-9A1F-5327-2E010A6A0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2190750"/>
            <a:ext cx="1104138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74CFF-BD26-BE1A-C7C3-9A949760B9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110" y="7627621"/>
            <a:ext cx="28803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4D1C2-7419-4369-982C-53BA3FD4F11E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48C5A-444F-528F-ECB2-0235255D5E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0530" y="7627621"/>
            <a:ext cx="43205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D7F68-1CC9-CA1A-7E2C-CCD19D672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1130" y="7627621"/>
            <a:ext cx="28803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4F69F-1C23-4E5C-9227-72470A852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2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7997D3-57D3-95F1-4E14-DFE6F890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C57531-E1A0-0F65-6EAE-091048D042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29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0E2093-75CD-41D4-753F-D1BB4FCD7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F3DB92-8764-08B3-906D-926DD54619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A88E09-A134-4A2C-C5B5-1F749B3B4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114EFB-23F1-CEE0-318C-E4EEAD3EB2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63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798F06-4236-8B66-6521-992DB1CFC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7115E6-7550-90CE-915D-EF6BF79C1D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9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7490E9-D060-E3B5-98B2-1D69ECF8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059E6E-85C7-9EFD-E39F-736E510DFD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55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DFA5C8-3FA6-A3E6-E492-482C3FCF3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11F43D-9792-632A-7CC3-42222A6C81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66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1B60F7-D4AF-C60D-5CD8-AF2B4592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5C0EDB-8CB6-E850-161A-809A45F295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222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BE86C3-017F-A1FA-A6CB-B3FC83E7E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717C05-9C61-65C3-FDA1-578CF4820C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709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0C8D20-8835-2E88-8DF1-BF0258482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8D90F9-4E6E-5A08-6A5D-E02BC92D79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04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296BBA-65B3-5B8A-7F8C-1F8ED043A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DED47C-97B9-78E4-56AD-C3CA092848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80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BCF869-848C-4D62-EB6B-0AF9D2DB7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31EAEC-F7E8-B2B6-9281-5A4002F153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0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3B338A-3A4E-7393-733C-6B7893CB3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0385C6-0D09-A990-F623-7CD6871F53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15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A76454-F123-7E7D-86E3-EBB418F2D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5E086-3D1D-8B82-2320-339067F1BE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54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44663C-C5C1-B1CD-5741-7C4228AA6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6CE85C-0501-80C3-2857-351BC52D68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44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BAEE26-54A8-8128-4552-24BC97373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2BBF9A-D083-996B-8CE5-D947B2455F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148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AD5076-5B4F-29B8-6A5A-926262326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DBBD06-DF88-77CB-B29F-E402FA4A26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9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BE6001-186A-5E40-6BFF-5AF1E7B49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D7EC25-3C71-1EF9-4306-136C110F4B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257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6C09E1-DB89-45DC-BAF7-B4A49C0DA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B0418D-209D-231E-4F49-6056D346AA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10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9FC9AF-4632-C0BA-A06D-AB938BA28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53B944-5FC1-4649-C0BC-34116911CD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63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4C4E28-0F1C-74BC-2D69-54095C7B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F13DE3-A9E1-F965-B378-D042375CB0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93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C0E876-415B-C136-3584-EF80BB92E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98E26E-EC6D-927B-E4AA-F735698C21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181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1FB52D-8BB9-9BCF-5C89-2F446B7AC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111F5A-EB0F-3CB4-B9BF-34024D2E09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80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AFDC3A-6F8C-93AF-51D7-A032B2407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3AFBFE-29D0-C561-CC20-ED13AF048A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63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7EA929-4EC9-F432-3F37-A12976F5E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01079B-2F0B-A869-7293-5302A29DA7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71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روان القضاة</dc:creator>
  <cp:lastModifiedBy>روان القضاة</cp:lastModifiedBy>
  <cp:revision>1</cp:revision>
  <dcterms:created xsi:type="dcterms:W3CDTF">2022-09-10T06:46:53Z</dcterms:created>
  <dcterms:modified xsi:type="dcterms:W3CDTF">2022-09-10T06:46:53Z</dcterms:modified>
</cp:coreProperties>
</file>