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48"/>
  </p:notesMasterIdLst>
  <p:sldIdLst>
    <p:sldId id="256" r:id="rId2"/>
    <p:sldId id="261" r:id="rId3"/>
    <p:sldId id="264" r:id="rId4"/>
    <p:sldId id="265" r:id="rId5"/>
    <p:sldId id="262" r:id="rId6"/>
    <p:sldId id="269" r:id="rId7"/>
    <p:sldId id="267" r:id="rId8"/>
    <p:sldId id="266" r:id="rId9"/>
    <p:sldId id="268" r:id="rId10"/>
    <p:sldId id="272" r:id="rId11"/>
    <p:sldId id="270" r:id="rId12"/>
    <p:sldId id="273" r:id="rId13"/>
    <p:sldId id="271" r:id="rId14"/>
    <p:sldId id="274" r:id="rId15"/>
    <p:sldId id="275" r:id="rId16"/>
    <p:sldId id="276" r:id="rId17"/>
    <p:sldId id="263" r:id="rId18"/>
    <p:sldId id="294" r:id="rId19"/>
    <p:sldId id="277" r:id="rId20"/>
    <p:sldId id="280" r:id="rId21"/>
    <p:sldId id="279" r:id="rId22"/>
    <p:sldId id="284" r:id="rId23"/>
    <p:sldId id="282" r:id="rId24"/>
    <p:sldId id="278" r:id="rId25"/>
    <p:sldId id="285" r:id="rId26"/>
    <p:sldId id="297" r:id="rId27"/>
    <p:sldId id="298" r:id="rId28"/>
    <p:sldId id="301" r:id="rId29"/>
    <p:sldId id="286" r:id="rId30"/>
    <p:sldId id="296" r:id="rId31"/>
    <p:sldId id="295" r:id="rId32"/>
    <p:sldId id="302" r:id="rId33"/>
    <p:sldId id="303" r:id="rId34"/>
    <p:sldId id="300" r:id="rId35"/>
    <p:sldId id="304" r:id="rId36"/>
    <p:sldId id="299" r:id="rId37"/>
    <p:sldId id="305" r:id="rId38"/>
    <p:sldId id="307" r:id="rId39"/>
    <p:sldId id="308" r:id="rId40"/>
    <p:sldId id="311" r:id="rId41"/>
    <p:sldId id="309" r:id="rId42"/>
    <p:sldId id="306" r:id="rId43"/>
    <p:sldId id="310" r:id="rId44"/>
    <p:sldId id="312" r:id="rId45"/>
    <p:sldId id="313" r:id="rId46"/>
    <p:sldId id="314" r:id="rId4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2"/>
    <a:srgbClr val="D197A9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BE5F1-DE5A-457D-B7F8-DE097609EFA0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2AE9E37-EE47-4BF1-805E-916CD8899503}">
      <dgm:prSet phldrT="[نص]"/>
      <dgm:spPr/>
      <dgm:t>
        <a:bodyPr/>
        <a:lstStyle/>
        <a:p>
          <a:pPr rtl="1"/>
          <a:r>
            <a:rPr lang="ar-SA" dirty="0"/>
            <a:t>الموجات</a:t>
          </a:r>
        </a:p>
      </dgm:t>
    </dgm:pt>
    <dgm:pt modelId="{8CBF7154-044E-49EA-8461-E310C80E0D7D}" type="parTrans" cxnId="{5DB52296-62D5-45A7-A53E-703CA1F1A16A}">
      <dgm:prSet/>
      <dgm:spPr/>
      <dgm:t>
        <a:bodyPr/>
        <a:lstStyle/>
        <a:p>
          <a:pPr rtl="1"/>
          <a:endParaRPr lang="ar-SA"/>
        </a:p>
      </dgm:t>
    </dgm:pt>
    <dgm:pt modelId="{3456F477-51B4-44C2-9004-1FD8900A128E}" type="sibTrans" cxnId="{5DB52296-62D5-45A7-A53E-703CA1F1A16A}">
      <dgm:prSet/>
      <dgm:spPr/>
      <dgm:t>
        <a:bodyPr/>
        <a:lstStyle/>
        <a:p>
          <a:pPr rtl="1"/>
          <a:endParaRPr lang="ar-SA"/>
        </a:p>
      </dgm:t>
    </dgm:pt>
    <dgm:pt modelId="{6E63629C-1A78-4C23-AA74-9F36D6496054}">
      <dgm:prSet phldrT="[نص]"/>
      <dgm:spPr/>
      <dgm:t>
        <a:bodyPr/>
        <a:lstStyle/>
        <a:p>
          <a:pPr rtl="1"/>
          <a:r>
            <a:rPr lang="ar-SA" dirty="0"/>
            <a:t>ميكانيكية </a:t>
          </a:r>
        </a:p>
      </dgm:t>
    </dgm:pt>
    <dgm:pt modelId="{DBC2D5ED-F433-4E8E-B886-B03C05DC5BD8}" type="parTrans" cxnId="{491FEB12-7F50-447C-AA2B-2667CD11F603}">
      <dgm:prSet/>
      <dgm:spPr/>
      <dgm:t>
        <a:bodyPr/>
        <a:lstStyle/>
        <a:p>
          <a:pPr rtl="1"/>
          <a:endParaRPr lang="ar-SA"/>
        </a:p>
      </dgm:t>
    </dgm:pt>
    <dgm:pt modelId="{EA71C508-9841-40CE-ABD5-75B34377AAFD}" type="sibTrans" cxnId="{491FEB12-7F50-447C-AA2B-2667CD11F603}">
      <dgm:prSet/>
      <dgm:spPr/>
      <dgm:t>
        <a:bodyPr/>
        <a:lstStyle/>
        <a:p>
          <a:pPr rtl="1"/>
          <a:endParaRPr lang="ar-SA"/>
        </a:p>
      </dgm:t>
    </dgm:pt>
    <dgm:pt modelId="{046F3D74-2B5B-443C-97A7-7022F042AC77}">
      <dgm:prSet phldrT="[نص]"/>
      <dgm:spPr/>
      <dgm:t>
        <a:bodyPr/>
        <a:lstStyle/>
        <a:p>
          <a:pPr rtl="1"/>
          <a:r>
            <a:rPr lang="ar-SA" dirty="0"/>
            <a:t>طولية</a:t>
          </a:r>
        </a:p>
      </dgm:t>
    </dgm:pt>
    <dgm:pt modelId="{B45739A1-3681-48D5-A8E0-1D484D341BA1}" type="parTrans" cxnId="{77D5212B-6B2C-4B09-91E1-799C67BACF87}">
      <dgm:prSet/>
      <dgm:spPr/>
      <dgm:t>
        <a:bodyPr/>
        <a:lstStyle/>
        <a:p>
          <a:pPr rtl="1"/>
          <a:endParaRPr lang="ar-SA"/>
        </a:p>
      </dgm:t>
    </dgm:pt>
    <dgm:pt modelId="{DEEE50EB-E257-4EE7-A8F3-082E2FEA4113}" type="sibTrans" cxnId="{77D5212B-6B2C-4B09-91E1-799C67BACF87}">
      <dgm:prSet/>
      <dgm:spPr/>
      <dgm:t>
        <a:bodyPr/>
        <a:lstStyle/>
        <a:p>
          <a:pPr rtl="1"/>
          <a:endParaRPr lang="ar-SA"/>
        </a:p>
      </dgm:t>
    </dgm:pt>
    <dgm:pt modelId="{9EFFD5BF-DCA5-49E2-B1C6-35F8A4CE1F82}">
      <dgm:prSet phldrT="[نص]"/>
      <dgm:spPr/>
      <dgm:t>
        <a:bodyPr/>
        <a:lstStyle/>
        <a:p>
          <a:pPr rtl="1"/>
          <a:r>
            <a:rPr lang="ar-SA" dirty="0"/>
            <a:t>مستعرضة</a:t>
          </a:r>
        </a:p>
      </dgm:t>
    </dgm:pt>
    <dgm:pt modelId="{ACF1FABE-C2CA-417D-8A48-DF758F1334AA}" type="parTrans" cxnId="{E2DA8BC5-3990-4CB2-9435-17B865775F12}">
      <dgm:prSet/>
      <dgm:spPr/>
      <dgm:t>
        <a:bodyPr/>
        <a:lstStyle/>
        <a:p>
          <a:pPr rtl="1"/>
          <a:endParaRPr lang="ar-SA"/>
        </a:p>
      </dgm:t>
    </dgm:pt>
    <dgm:pt modelId="{9C71CDBC-EDE2-4C7A-AB89-773BC8B6E9CC}" type="sibTrans" cxnId="{E2DA8BC5-3990-4CB2-9435-17B865775F12}">
      <dgm:prSet/>
      <dgm:spPr/>
      <dgm:t>
        <a:bodyPr/>
        <a:lstStyle/>
        <a:p>
          <a:pPr rtl="1"/>
          <a:endParaRPr lang="ar-SA"/>
        </a:p>
      </dgm:t>
    </dgm:pt>
    <dgm:pt modelId="{7542D4CB-B81C-4091-B785-8A08D7BD63F5}">
      <dgm:prSet phldrT="[نص]"/>
      <dgm:spPr/>
      <dgm:t>
        <a:bodyPr/>
        <a:lstStyle/>
        <a:p>
          <a:pPr rtl="1"/>
          <a:r>
            <a:rPr lang="ar-SA" dirty="0"/>
            <a:t>كهرومغناطيسية</a:t>
          </a:r>
        </a:p>
      </dgm:t>
    </dgm:pt>
    <dgm:pt modelId="{16467DB9-8ABF-4C9E-A5AF-884055FA2E0B}" type="parTrans" cxnId="{146B611A-EC14-41DC-BEDB-1DF7EAD85077}">
      <dgm:prSet/>
      <dgm:spPr/>
      <dgm:t>
        <a:bodyPr/>
        <a:lstStyle/>
        <a:p>
          <a:pPr rtl="1"/>
          <a:endParaRPr lang="ar-SA"/>
        </a:p>
      </dgm:t>
    </dgm:pt>
    <dgm:pt modelId="{2B8E8358-9ECF-40B0-81E9-3EA2F6FFB7F5}" type="sibTrans" cxnId="{146B611A-EC14-41DC-BEDB-1DF7EAD85077}">
      <dgm:prSet/>
      <dgm:spPr/>
      <dgm:t>
        <a:bodyPr/>
        <a:lstStyle/>
        <a:p>
          <a:pPr rtl="1"/>
          <a:endParaRPr lang="ar-SA"/>
        </a:p>
      </dgm:t>
    </dgm:pt>
    <dgm:pt modelId="{AE0DAC32-E040-4AE7-9000-0930585A5E3E}">
      <dgm:prSet/>
      <dgm:spPr/>
      <dgm:t>
        <a:bodyPr/>
        <a:lstStyle/>
        <a:p>
          <a:pPr rtl="1"/>
          <a:r>
            <a:rPr lang="ar-SA" dirty="0"/>
            <a:t>سطحية</a:t>
          </a:r>
        </a:p>
      </dgm:t>
    </dgm:pt>
    <dgm:pt modelId="{AA0EA757-E9D9-42AE-B127-C3629E71705A}" type="parTrans" cxnId="{92723239-EDB5-4DE8-91EC-C2F27A36BA71}">
      <dgm:prSet/>
      <dgm:spPr/>
      <dgm:t>
        <a:bodyPr/>
        <a:lstStyle/>
        <a:p>
          <a:pPr rtl="1"/>
          <a:endParaRPr lang="ar-SA"/>
        </a:p>
      </dgm:t>
    </dgm:pt>
    <dgm:pt modelId="{E79C4710-FFB8-4536-A926-DDE71BC9188A}" type="sibTrans" cxnId="{92723239-EDB5-4DE8-91EC-C2F27A36BA71}">
      <dgm:prSet/>
      <dgm:spPr/>
      <dgm:t>
        <a:bodyPr/>
        <a:lstStyle/>
        <a:p>
          <a:pPr rtl="1"/>
          <a:endParaRPr lang="ar-SA"/>
        </a:p>
      </dgm:t>
    </dgm:pt>
    <dgm:pt modelId="{BF596920-27FE-422C-AA3F-DD5161644306}" type="pres">
      <dgm:prSet presAssocID="{42DBE5F1-DE5A-457D-B7F8-DE097609EF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926CCD-3DE1-4B85-952B-21BEBE9B9C9E}" type="pres">
      <dgm:prSet presAssocID="{82AE9E37-EE47-4BF1-805E-916CD8899503}" presName="root1" presStyleCnt="0"/>
      <dgm:spPr/>
    </dgm:pt>
    <dgm:pt modelId="{C750BC54-2EA8-4B61-8C87-D1BFC7C442D8}" type="pres">
      <dgm:prSet presAssocID="{82AE9E37-EE47-4BF1-805E-916CD8899503}" presName="LevelOneTextNode" presStyleLbl="node0" presStyleIdx="0" presStyleCnt="1">
        <dgm:presLayoutVars>
          <dgm:chPref val="3"/>
        </dgm:presLayoutVars>
      </dgm:prSet>
      <dgm:spPr/>
    </dgm:pt>
    <dgm:pt modelId="{0781BBE4-144E-47A3-A975-332EDF93BC32}" type="pres">
      <dgm:prSet presAssocID="{82AE9E37-EE47-4BF1-805E-916CD8899503}" presName="level2hierChild" presStyleCnt="0"/>
      <dgm:spPr/>
    </dgm:pt>
    <dgm:pt modelId="{641F56EB-E5E4-4DE0-9384-8FE58E0F63B4}" type="pres">
      <dgm:prSet presAssocID="{DBC2D5ED-F433-4E8E-B886-B03C05DC5BD8}" presName="conn2-1" presStyleLbl="parChTrans1D2" presStyleIdx="0" presStyleCnt="2"/>
      <dgm:spPr/>
    </dgm:pt>
    <dgm:pt modelId="{39B9A5B2-35B6-4964-8084-106820598F9E}" type="pres">
      <dgm:prSet presAssocID="{DBC2D5ED-F433-4E8E-B886-B03C05DC5BD8}" presName="connTx" presStyleLbl="parChTrans1D2" presStyleIdx="0" presStyleCnt="2"/>
      <dgm:spPr/>
    </dgm:pt>
    <dgm:pt modelId="{70DB7291-8828-4F32-8705-6D0F7692D28F}" type="pres">
      <dgm:prSet presAssocID="{6E63629C-1A78-4C23-AA74-9F36D6496054}" presName="root2" presStyleCnt="0"/>
      <dgm:spPr/>
    </dgm:pt>
    <dgm:pt modelId="{48B140D0-F901-4BB0-A36B-A77843284509}" type="pres">
      <dgm:prSet presAssocID="{6E63629C-1A78-4C23-AA74-9F36D6496054}" presName="LevelTwoTextNode" presStyleLbl="node2" presStyleIdx="0" presStyleCnt="2">
        <dgm:presLayoutVars>
          <dgm:chPref val="3"/>
        </dgm:presLayoutVars>
      </dgm:prSet>
      <dgm:spPr/>
    </dgm:pt>
    <dgm:pt modelId="{FDE0A76E-77E9-45C6-80E2-924B86FAFDE5}" type="pres">
      <dgm:prSet presAssocID="{6E63629C-1A78-4C23-AA74-9F36D6496054}" presName="level3hierChild" presStyleCnt="0"/>
      <dgm:spPr/>
    </dgm:pt>
    <dgm:pt modelId="{84A465D9-22CF-4AA1-A408-E51591E67000}" type="pres">
      <dgm:prSet presAssocID="{B45739A1-3681-48D5-A8E0-1D484D341BA1}" presName="conn2-1" presStyleLbl="parChTrans1D3" presStyleIdx="0" presStyleCnt="3"/>
      <dgm:spPr/>
    </dgm:pt>
    <dgm:pt modelId="{CDDD1AC3-0905-4FA6-9BB5-0551D6A8A283}" type="pres">
      <dgm:prSet presAssocID="{B45739A1-3681-48D5-A8E0-1D484D341BA1}" presName="connTx" presStyleLbl="parChTrans1D3" presStyleIdx="0" presStyleCnt="3"/>
      <dgm:spPr/>
    </dgm:pt>
    <dgm:pt modelId="{0AD57D2C-23A8-471A-8DD6-0B54F6FB2B99}" type="pres">
      <dgm:prSet presAssocID="{046F3D74-2B5B-443C-97A7-7022F042AC77}" presName="root2" presStyleCnt="0"/>
      <dgm:spPr/>
    </dgm:pt>
    <dgm:pt modelId="{36BD33F4-0C04-4EA2-94EA-708687403C2F}" type="pres">
      <dgm:prSet presAssocID="{046F3D74-2B5B-443C-97A7-7022F042AC77}" presName="LevelTwoTextNode" presStyleLbl="node3" presStyleIdx="0" presStyleCnt="3">
        <dgm:presLayoutVars>
          <dgm:chPref val="3"/>
        </dgm:presLayoutVars>
      </dgm:prSet>
      <dgm:spPr/>
    </dgm:pt>
    <dgm:pt modelId="{FA6DB28B-2AB8-412C-8DA0-E8A8627274E0}" type="pres">
      <dgm:prSet presAssocID="{046F3D74-2B5B-443C-97A7-7022F042AC77}" presName="level3hierChild" presStyleCnt="0"/>
      <dgm:spPr/>
    </dgm:pt>
    <dgm:pt modelId="{CD9A1B85-D408-4395-932B-FB6B326A8712}" type="pres">
      <dgm:prSet presAssocID="{ACF1FABE-C2CA-417D-8A48-DF758F1334AA}" presName="conn2-1" presStyleLbl="parChTrans1D3" presStyleIdx="1" presStyleCnt="3"/>
      <dgm:spPr/>
    </dgm:pt>
    <dgm:pt modelId="{3C280E4F-82A0-4A0E-BF6A-B5335B904BF2}" type="pres">
      <dgm:prSet presAssocID="{ACF1FABE-C2CA-417D-8A48-DF758F1334AA}" presName="connTx" presStyleLbl="parChTrans1D3" presStyleIdx="1" presStyleCnt="3"/>
      <dgm:spPr/>
    </dgm:pt>
    <dgm:pt modelId="{A49734C3-24AD-4F1C-B7A6-9D5A4AC1E0DB}" type="pres">
      <dgm:prSet presAssocID="{9EFFD5BF-DCA5-49E2-B1C6-35F8A4CE1F82}" presName="root2" presStyleCnt="0"/>
      <dgm:spPr/>
    </dgm:pt>
    <dgm:pt modelId="{7F2F93F3-691C-477C-991E-B5856F2EF110}" type="pres">
      <dgm:prSet presAssocID="{9EFFD5BF-DCA5-49E2-B1C6-35F8A4CE1F82}" presName="LevelTwoTextNode" presStyleLbl="node3" presStyleIdx="1" presStyleCnt="3">
        <dgm:presLayoutVars>
          <dgm:chPref val="3"/>
        </dgm:presLayoutVars>
      </dgm:prSet>
      <dgm:spPr/>
    </dgm:pt>
    <dgm:pt modelId="{8F47AB78-AA0A-4230-95A1-A5CBCAE75C18}" type="pres">
      <dgm:prSet presAssocID="{9EFFD5BF-DCA5-49E2-B1C6-35F8A4CE1F82}" presName="level3hierChild" presStyleCnt="0"/>
      <dgm:spPr/>
    </dgm:pt>
    <dgm:pt modelId="{08A07605-F8F6-412B-9250-BD905127AA9A}" type="pres">
      <dgm:prSet presAssocID="{AA0EA757-E9D9-42AE-B127-C3629E71705A}" presName="conn2-1" presStyleLbl="parChTrans1D3" presStyleIdx="2" presStyleCnt="3"/>
      <dgm:spPr/>
    </dgm:pt>
    <dgm:pt modelId="{508833B0-9BDE-44BE-851D-55DBD6E01FE9}" type="pres">
      <dgm:prSet presAssocID="{AA0EA757-E9D9-42AE-B127-C3629E71705A}" presName="connTx" presStyleLbl="parChTrans1D3" presStyleIdx="2" presStyleCnt="3"/>
      <dgm:spPr/>
    </dgm:pt>
    <dgm:pt modelId="{47B67B28-6B22-441A-B06A-CE60DCA4FCCE}" type="pres">
      <dgm:prSet presAssocID="{AE0DAC32-E040-4AE7-9000-0930585A5E3E}" presName="root2" presStyleCnt="0"/>
      <dgm:spPr/>
    </dgm:pt>
    <dgm:pt modelId="{55BA109A-BDDC-4D18-9266-3587C115D5E6}" type="pres">
      <dgm:prSet presAssocID="{AE0DAC32-E040-4AE7-9000-0930585A5E3E}" presName="LevelTwoTextNode" presStyleLbl="node3" presStyleIdx="2" presStyleCnt="3">
        <dgm:presLayoutVars>
          <dgm:chPref val="3"/>
        </dgm:presLayoutVars>
      </dgm:prSet>
      <dgm:spPr/>
    </dgm:pt>
    <dgm:pt modelId="{C154881A-69C0-4325-A64F-E0BB8AC7C517}" type="pres">
      <dgm:prSet presAssocID="{AE0DAC32-E040-4AE7-9000-0930585A5E3E}" presName="level3hierChild" presStyleCnt="0"/>
      <dgm:spPr/>
    </dgm:pt>
    <dgm:pt modelId="{F061E0D3-27D6-4D82-AC16-A6E9EB290035}" type="pres">
      <dgm:prSet presAssocID="{16467DB9-8ABF-4C9E-A5AF-884055FA2E0B}" presName="conn2-1" presStyleLbl="parChTrans1D2" presStyleIdx="1" presStyleCnt="2"/>
      <dgm:spPr/>
    </dgm:pt>
    <dgm:pt modelId="{EA5DA673-65ED-4330-84DD-BDBD94F94CD5}" type="pres">
      <dgm:prSet presAssocID="{16467DB9-8ABF-4C9E-A5AF-884055FA2E0B}" presName="connTx" presStyleLbl="parChTrans1D2" presStyleIdx="1" presStyleCnt="2"/>
      <dgm:spPr/>
    </dgm:pt>
    <dgm:pt modelId="{503697EB-517B-4B1D-BE09-88DC3F127C08}" type="pres">
      <dgm:prSet presAssocID="{7542D4CB-B81C-4091-B785-8A08D7BD63F5}" presName="root2" presStyleCnt="0"/>
      <dgm:spPr/>
    </dgm:pt>
    <dgm:pt modelId="{61D57A74-8906-4912-A88F-778CD7D25870}" type="pres">
      <dgm:prSet presAssocID="{7542D4CB-B81C-4091-B785-8A08D7BD63F5}" presName="LevelTwoTextNode" presStyleLbl="node2" presStyleIdx="1" presStyleCnt="2">
        <dgm:presLayoutVars>
          <dgm:chPref val="3"/>
        </dgm:presLayoutVars>
      </dgm:prSet>
      <dgm:spPr/>
    </dgm:pt>
    <dgm:pt modelId="{BE4B5B04-A81B-47B5-ACEE-4E482A3661C4}" type="pres">
      <dgm:prSet presAssocID="{7542D4CB-B81C-4091-B785-8A08D7BD63F5}" presName="level3hierChild" presStyleCnt="0"/>
      <dgm:spPr/>
    </dgm:pt>
  </dgm:ptLst>
  <dgm:cxnLst>
    <dgm:cxn modelId="{491FEB12-7F50-447C-AA2B-2667CD11F603}" srcId="{82AE9E37-EE47-4BF1-805E-916CD8899503}" destId="{6E63629C-1A78-4C23-AA74-9F36D6496054}" srcOrd="0" destOrd="0" parTransId="{DBC2D5ED-F433-4E8E-B886-B03C05DC5BD8}" sibTransId="{EA71C508-9841-40CE-ABD5-75B34377AAFD}"/>
    <dgm:cxn modelId="{40F75613-E362-4671-938C-86F12EED19C0}" type="presOf" srcId="{42DBE5F1-DE5A-457D-B7F8-DE097609EFA0}" destId="{BF596920-27FE-422C-AA3F-DD5161644306}" srcOrd="0" destOrd="0" presId="urn:microsoft.com/office/officeart/2005/8/layout/hierarchy2"/>
    <dgm:cxn modelId="{141DDE14-69F7-4224-9C8C-E3FC71A98FE8}" type="presOf" srcId="{046F3D74-2B5B-443C-97A7-7022F042AC77}" destId="{36BD33F4-0C04-4EA2-94EA-708687403C2F}" srcOrd="0" destOrd="0" presId="urn:microsoft.com/office/officeart/2005/8/layout/hierarchy2"/>
    <dgm:cxn modelId="{146B611A-EC14-41DC-BEDB-1DF7EAD85077}" srcId="{82AE9E37-EE47-4BF1-805E-916CD8899503}" destId="{7542D4CB-B81C-4091-B785-8A08D7BD63F5}" srcOrd="1" destOrd="0" parTransId="{16467DB9-8ABF-4C9E-A5AF-884055FA2E0B}" sibTransId="{2B8E8358-9ECF-40B0-81E9-3EA2F6FFB7F5}"/>
    <dgm:cxn modelId="{5171D11A-DF7A-4B6E-B0B3-A25DC6939F09}" type="presOf" srcId="{9EFFD5BF-DCA5-49E2-B1C6-35F8A4CE1F82}" destId="{7F2F93F3-691C-477C-991E-B5856F2EF110}" srcOrd="0" destOrd="0" presId="urn:microsoft.com/office/officeart/2005/8/layout/hierarchy2"/>
    <dgm:cxn modelId="{7405BA25-DC54-4016-BF06-1AE8E537F196}" type="presOf" srcId="{AA0EA757-E9D9-42AE-B127-C3629E71705A}" destId="{08A07605-F8F6-412B-9250-BD905127AA9A}" srcOrd="0" destOrd="0" presId="urn:microsoft.com/office/officeart/2005/8/layout/hierarchy2"/>
    <dgm:cxn modelId="{77D5212B-6B2C-4B09-91E1-799C67BACF87}" srcId="{6E63629C-1A78-4C23-AA74-9F36D6496054}" destId="{046F3D74-2B5B-443C-97A7-7022F042AC77}" srcOrd="0" destOrd="0" parTransId="{B45739A1-3681-48D5-A8E0-1D484D341BA1}" sibTransId="{DEEE50EB-E257-4EE7-A8F3-082E2FEA4113}"/>
    <dgm:cxn modelId="{8DD4C330-8EEC-4181-8935-A03F90E05DCE}" type="presOf" srcId="{16467DB9-8ABF-4C9E-A5AF-884055FA2E0B}" destId="{EA5DA673-65ED-4330-84DD-BDBD94F94CD5}" srcOrd="1" destOrd="0" presId="urn:microsoft.com/office/officeart/2005/8/layout/hierarchy2"/>
    <dgm:cxn modelId="{8619F034-3016-4849-9BB2-9233FCB2355E}" type="presOf" srcId="{AE0DAC32-E040-4AE7-9000-0930585A5E3E}" destId="{55BA109A-BDDC-4D18-9266-3587C115D5E6}" srcOrd="0" destOrd="0" presId="urn:microsoft.com/office/officeart/2005/8/layout/hierarchy2"/>
    <dgm:cxn modelId="{92723239-EDB5-4DE8-91EC-C2F27A36BA71}" srcId="{6E63629C-1A78-4C23-AA74-9F36D6496054}" destId="{AE0DAC32-E040-4AE7-9000-0930585A5E3E}" srcOrd="2" destOrd="0" parTransId="{AA0EA757-E9D9-42AE-B127-C3629E71705A}" sibTransId="{E79C4710-FFB8-4536-A926-DDE71BC9188A}"/>
    <dgm:cxn modelId="{9EFC8D5E-2D8D-4528-BE3F-857E29F593E0}" type="presOf" srcId="{AA0EA757-E9D9-42AE-B127-C3629E71705A}" destId="{508833B0-9BDE-44BE-851D-55DBD6E01FE9}" srcOrd="1" destOrd="0" presId="urn:microsoft.com/office/officeart/2005/8/layout/hierarchy2"/>
    <dgm:cxn modelId="{9BA42D4C-4F88-4313-BC86-54AC5EDEA995}" type="presOf" srcId="{7542D4CB-B81C-4091-B785-8A08D7BD63F5}" destId="{61D57A74-8906-4912-A88F-778CD7D25870}" srcOrd="0" destOrd="0" presId="urn:microsoft.com/office/officeart/2005/8/layout/hierarchy2"/>
    <dgm:cxn modelId="{8560F35A-B3DA-420A-ACA0-7E484D3BD39D}" type="presOf" srcId="{B45739A1-3681-48D5-A8E0-1D484D341BA1}" destId="{CDDD1AC3-0905-4FA6-9BB5-0551D6A8A283}" srcOrd="1" destOrd="0" presId="urn:microsoft.com/office/officeart/2005/8/layout/hierarchy2"/>
    <dgm:cxn modelId="{D24B5494-5544-42DF-8DF8-FA1733964279}" type="presOf" srcId="{82AE9E37-EE47-4BF1-805E-916CD8899503}" destId="{C750BC54-2EA8-4B61-8C87-D1BFC7C442D8}" srcOrd="0" destOrd="0" presId="urn:microsoft.com/office/officeart/2005/8/layout/hierarchy2"/>
    <dgm:cxn modelId="{18471796-401C-463F-87F3-190DA93A90A6}" type="presOf" srcId="{DBC2D5ED-F433-4E8E-B886-B03C05DC5BD8}" destId="{641F56EB-E5E4-4DE0-9384-8FE58E0F63B4}" srcOrd="0" destOrd="0" presId="urn:microsoft.com/office/officeart/2005/8/layout/hierarchy2"/>
    <dgm:cxn modelId="{5DB52296-62D5-45A7-A53E-703CA1F1A16A}" srcId="{42DBE5F1-DE5A-457D-B7F8-DE097609EFA0}" destId="{82AE9E37-EE47-4BF1-805E-916CD8899503}" srcOrd="0" destOrd="0" parTransId="{8CBF7154-044E-49EA-8461-E310C80E0D7D}" sibTransId="{3456F477-51B4-44C2-9004-1FD8900A128E}"/>
    <dgm:cxn modelId="{2ECA5DA5-4BF5-4153-9996-BB5C39B63770}" type="presOf" srcId="{DBC2D5ED-F433-4E8E-B886-B03C05DC5BD8}" destId="{39B9A5B2-35B6-4964-8084-106820598F9E}" srcOrd="1" destOrd="0" presId="urn:microsoft.com/office/officeart/2005/8/layout/hierarchy2"/>
    <dgm:cxn modelId="{095865C0-51D7-486B-A081-8B0D3F8F2E9D}" type="presOf" srcId="{16467DB9-8ABF-4C9E-A5AF-884055FA2E0B}" destId="{F061E0D3-27D6-4D82-AC16-A6E9EB290035}" srcOrd="0" destOrd="0" presId="urn:microsoft.com/office/officeart/2005/8/layout/hierarchy2"/>
    <dgm:cxn modelId="{E6D278C5-C90C-4C6E-ACD6-61BD82D7D738}" type="presOf" srcId="{B45739A1-3681-48D5-A8E0-1D484D341BA1}" destId="{84A465D9-22CF-4AA1-A408-E51591E67000}" srcOrd="0" destOrd="0" presId="urn:microsoft.com/office/officeart/2005/8/layout/hierarchy2"/>
    <dgm:cxn modelId="{E2DA8BC5-3990-4CB2-9435-17B865775F12}" srcId="{6E63629C-1A78-4C23-AA74-9F36D6496054}" destId="{9EFFD5BF-DCA5-49E2-B1C6-35F8A4CE1F82}" srcOrd="1" destOrd="0" parTransId="{ACF1FABE-C2CA-417D-8A48-DF758F1334AA}" sibTransId="{9C71CDBC-EDE2-4C7A-AB89-773BC8B6E9CC}"/>
    <dgm:cxn modelId="{18C1F1D6-E61A-464C-A43A-F9507501717B}" type="presOf" srcId="{6E63629C-1A78-4C23-AA74-9F36D6496054}" destId="{48B140D0-F901-4BB0-A36B-A77843284509}" srcOrd="0" destOrd="0" presId="urn:microsoft.com/office/officeart/2005/8/layout/hierarchy2"/>
    <dgm:cxn modelId="{70ACC8D9-2275-46C2-95E2-D01B8CD3B6AF}" type="presOf" srcId="{ACF1FABE-C2CA-417D-8A48-DF758F1334AA}" destId="{3C280E4F-82A0-4A0E-BF6A-B5335B904BF2}" srcOrd="1" destOrd="0" presId="urn:microsoft.com/office/officeart/2005/8/layout/hierarchy2"/>
    <dgm:cxn modelId="{357E10E9-AC33-42E1-B3EB-E99A6F733971}" type="presOf" srcId="{ACF1FABE-C2CA-417D-8A48-DF758F1334AA}" destId="{CD9A1B85-D408-4395-932B-FB6B326A8712}" srcOrd="0" destOrd="0" presId="urn:microsoft.com/office/officeart/2005/8/layout/hierarchy2"/>
    <dgm:cxn modelId="{6AA8EF35-670C-4B5B-AFEB-355BEC5EE456}" type="presParOf" srcId="{BF596920-27FE-422C-AA3F-DD5161644306}" destId="{A0926CCD-3DE1-4B85-952B-21BEBE9B9C9E}" srcOrd="0" destOrd="0" presId="urn:microsoft.com/office/officeart/2005/8/layout/hierarchy2"/>
    <dgm:cxn modelId="{2B6C4026-0621-4F79-8BA9-A4B30EE4D293}" type="presParOf" srcId="{A0926CCD-3DE1-4B85-952B-21BEBE9B9C9E}" destId="{C750BC54-2EA8-4B61-8C87-D1BFC7C442D8}" srcOrd="0" destOrd="0" presId="urn:microsoft.com/office/officeart/2005/8/layout/hierarchy2"/>
    <dgm:cxn modelId="{8DBD55C9-B5DA-49EA-AA75-93DA6699A808}" type="presParOf" srcId="{A0926CCD-3DE1-4B85-952B-21BEBE9B9C9E}" destId="{0781BBE4-144E-47A3-A975-332EDF93BC32}" srcOrd="1" destOrd="0" presId="urn:microsoft.com/office/officeart/2005/8/layout/hierarchy2"/>
    <dgm:cxn modelId="{D7FCA042-63E7-4C94-A164-A66E29E2D16D}" type="presParOf" srcId="{0781BBE4-144E-47A3-A975-332EDF93BC32}" destId="{641F56EB-E5E4-4DE0-9384-8FE58E0F63B4}" srcOrd="0" destOrd="0" presId="urn:microsoft.com/office/officeart/2005/8/layout/hierarchy2"/>
    <dgm:cxn modelId="{0302CC1B-F2EA-49A9-A59B-E447D4ED0662}" type="presParOf" srcId="{641F56EB-E5E4-4DE0-9384-8FE58E0F63B4}" destId="{39B9A5B2-35B6-4964-8084-106820598F9E}" srcOrd="0" destOrd="0" presId="urn:microsoft.com/office/officeart/2005/8/layout/hierarchy2"/>
    <dgm:cxn modelId="{748BB788-A2F4-4B5D-9EB3-DBAF4F19FB08}" type="presParOf" srcId="{0781BBE4-144E-47A3-A975-332EDF93BC32}" destId="{70DB7291-8828-4F32-8705-6D0F7692D28F}" srcOrd="1" destOrd="0" presId="urn:microsoft.com/office/officeart/2005/8/layout/hierarchy2"/>
    <dgm:cxn modelId="{063C8F9F-9836-4598-B2BE-91DF3CED0F0F}" type="presParOf" srcId="{70DB7291-8828-4F32-8705-6D0F7692D28F}" destId="{48B140D0-F901-4BB0-A36B-A77843284509}" srcOrd="0" destOrd="0" presId="urn:microsoft.com/office/officeart/2005/8/layout/hierarchy2"/>
    <dgm:cxn modelId="{A8253031-F311-4C20-94EE-C2E27C6F6483}" type="presParOf" srcId="{70DB7291-8828-4F32-8705-6D0F7692D28F}" destId="{FDE0A76E-77E9-45C6-80E2-924B86FAFDE5}" srcOrd="1" destOrd="0" presId="urn:microsoft.com/office/officeart/2005/8/layout/hierarchy2"/>
    <dgm:cxn modelId="{22910732-B7F1-4F6A-BDAA-AE6C9420C527}" type="presParOf" srcId="{FDE0A76E-77E9-45C6-80E2-924B86FAFDE5}" destId="{84A465D9-22CF-4AA1-A408-E51591E67000}" srcOrd="0" destOrd="0" presId="urn:microsoft.com/office/officeart/2005/8/layout/hierarchy2"/>
    <dgm:cxn modelId="{FC9502FF-1EDC-4C74-8B13-1191C024ACB3}" type="presParOf" srcId="{84A465D9-22CF-4AA1-A408-E51591E67000}" destId="{CDDD1AC3-0905-4FA6-9BB5-0551D6A8A283}" srcOrd="0" destOrd="0" presId="urn:microsoft.com/office/officeart/2005/8/layout/hierarchy2"/>
    <dgm:cxn modelId="{40161435-AED7-4A2D-9192-4B8E49285892}" type="presParOf" srcId="{FDE0A76E-77E9-45C6-80E2-924B86FAFDE5}" destId="{0AD57D2C-23A8-471A-8DD6-0B54F6FB2B99}" srcOrd="1" destOrd="0" presId="urn:microsoft.com/office/officeart/2005/8/layout/hierarchy2"/>
    <dgm:cxn modelId="{A6080481-593F-47C7-8B26-74949355F91F}" type="presParOf" srcId="{0AD57D2C-23A8-471A-8DD6-0B54F6FB2B99}" destId="{36BD33F4-0C04-4EA2-94EA-708687403C2F}" srcOrd="0" destOrd="0" presId="urn:microsoft.com/office/officeart/2005/8/layout/hierarchy2"/>
    <dgm:cxn modelId="{C0E9417F-E739-4BE5-B1A8-F23D211167A6}" type="presParOf" srcId="{0AD57D2C-23A8-471A-8DD6-0B54F6FB2B99}" destId="{FA6DB28B-2AB8-412C-8DA0-E8A8627274E0}" srcOrd="1" destOrd="0" presId="urn:microsoft.com/office/officeart/2005/8/layout/hierarchy2"/>
    <dgm:cxn modelId="{1188FE40-B728-4BD9-B5B4-D09EC9716B0E}" type="presParOf" srcId="{FDE0A76E-77E9-45C6-80E2-924B86FAFDE5}" destId="{CD9A1B85-D408-4395-932B-FB6B326A8712}" srcOrd="2" destOrd="0" presId="urn:microsoft.com/office/officeart/2005/8/layout/hierarchy2"/>
    <dgm:cxn modelId="{6624D0FA-D18C-4F75-8F6B-37EB4F609DA2}" type="presParOf" srcId="{CD9A1B85-D408-4395-932B-FB6B326A8712}" destId="{3C280E4F-82A0-4A0E-BF6A-B5335B904BF2}" srcOrd="0" destOrd="0" presId="urn:microsoft.com/office/officeart/2005/8/layout/hierarchy2"/>
    <dgm:cxn modelId="{9AA1D222-1236-4494-A7D2-60032E219ECF}" type="presParOf" srcId="{FDE0A76E-77E9-45C6-80E2-924B86FAFDE5}" destId="{A49734C3-24AD-4F1C-B7A6-9D5A4AC1E0DB}" srcOrd="3" destOrd="0" presId="urn:microsoft.com/office/officeart/2005/8/layout/hierarchy2"/>
    <dgm:cxn modelId="{CA69CAD7-D76C-4D7C-AA47-FDBB912C7099}" type="presParOf" srcId="{A49734C3-24AD-4F1C-B7A6-9D5A4AC1E0DB}" destId="{7F2F93F3-691C-477C-991E-B5856F2EF110}" srcOrd="0" destOrd="0" presId="urn:microsoft.com/office/officeart/2005/8/layout/hierarchy2"/>
    <dgm:cxn modelId="{F938EA5F-1BAA-44C0-8944-E064E77392AA}" type="presParOf" srcId="{A49734C3-24AD-4F1C-B7A6-9D5A4AC1E0DB}" destId="{8F47AB78-AA0A-4230-95A1-A5CBCAE75C18}" srcOrd="1" destOrd="0" presId="urn:microsoft.com/office/officeart/2005/8/layout/hierarchy2"/>
    <dgm:cxn modelId="{9F71A5F1-3F9D-4582-8562-89A894F1297B}" type="presParOf" srcId="{FDE0A76E-77E9-45C6-80E2-924B86FAFDE5}" destId="{08A07605-F8F6-412B-9250-BD905127AA9A}" srcOrd="4" destOrd="0" presId="urn:microsoft.com/office/officeart/2005/8/layout/hierarchy2"/>
    <dgm:cxn modelId="{4B699CF6-2AB5-4449-BD78-EC44F76B3E8F}" type="presParOf" srcId="{08A07605-F8F6-412B-9250-BD905127AA9A}" destId="{508833B0-9BDE-44BE-851D-55DBD6E01FE9}" srcOrd="0" destOrd="0" presId="urn:microsoft.com/office/officeart/2005/8/layout/hierarchy2"/>
    <dgm:cxn modelId="{95D0A5B3-9FA5-45FF-88FE-601127D0E4BB}" type="presParOf" srcId="{FDE0A76E-77E9-45C6-80E2-924B86FAFDE5}" destId="{47B67B28-6B22-441A-B06A-CE60DCA4FCCE}" srcOrd="5" destOrd="0" presId="urn:microsoft.com/office/officeart/2005/8/layout/hierarchy2"/>
    <dgm:cxn modelId="{E09D9FAF-5866-4109-AEC0-F6596069511F}" type="presParOf" srcId="{47B67B28-6B22-441A-B06A-CE60DCA4FCCE}" destId="{55BA109A-BDDC-4D18-9266-3587C115D5E6}" srcOrd="0" destOrd="0" presId="urn:microsoft.com/office/officeart/2005/8/layout/hierarchy2"/>
    <dgm:cxn modelId="{2A4BEF2A-C894-48A6-A585-FBA43F7C25D8}" type="presParOf" srcId="{47B67B28-6B22-441A-B06A-CE60DCA4FCCE}" destId="{C154881A-69C0-4325-A64F-E0BB8AC7C517}" srcOrd="1" destOrd="0" presId="urn:microsoft.com/office/officeart/2005/8/layout/hierarchy2"/>
    <dgm:cxn modelId="{334483BE-6FA0-41AB-8D8E-8455387413F0}" type="presParOf" srcId="{0781BBE4-144E-47A3-A975-332EDF93BC32}" destId="{F061E0D3-27D6-4D82-AC16-A6E9EB290035}" srcOrd="2" destOrd="0" presId="urn:microsoft.com/office/officeart/2005/8/layout/hierarchy2"/>
    <dgm:cxn modelId="{52939027-1B10-462A-8756-A3ECDF5A3BFD}" type="presParOf" srcId="{F061E0D3-27D6-4D82-AC16-A6E9EB290035}" destId="{EA5DA673-65ED-4330-84DD-BDBD94F94CD5}" srcOrd="0" destOrd="0" presId="urn:microsoft.com/office/officeart/2005/8/layout/hierarchy2"/>
    <dgm:cxn modelId="{8BFE12E5-56CF-45EA-A255-639CF7FF4CB7}" type="presParOf" srcId="{0781BBE4-144E-47A3-A975-332EDF93BC32}" destId="{503697EB-517B-4B1D-BE09-88DC3F127C08}" srcOrd="3" destOrd="0" presId="urn:microsoft.com/office/officeart/2005/8/layout/hierarchy2"/>
    <dgm:cxn modelId="{590E3DB2-64CC-4CFE-B962-E6089933D30F}" type="presParOf" srcId="{503697EB-517B-4B1D-BE09-88DC3F127C08}" destId="{61D57A74-8906-4912-A88F-778CD7D25870}" srcOrd="0" destOrd="0" presId="urn:microsoft.com/office/officeart/2005/8/layout/hierarchy2"/>
    <dgm:cxn modelId="{53AC156D-C897-45D6-90DE-DAE21326846F}" type="presParOf" srcId="{503697EB-517B-4B1D-BE09-88DC3F127C08}" destId="{BE4B5B04-A81B-47B5-ACEE-4E482A366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1306A-7995-4B9A-8C77-3730433A3EA3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7AD71881-565B-47F6-A8EC-22A4763CB39F}">
      <dgm:prSet phldrT="[نص]"/>
      <dgm:spPr/>
      <dgm:t>
        <a:bodyPr/>
        <a:lstStyle/>
        <a:p>
          <a:pPr rtl="1"/>
          <a:r>
            <a:rPr lang="ar-SA" dirty="0"/>
            <a:t>قياس الموجة</a:t>
          </a:r>
        </a:p>
      </dgm:t>
    </dgm:pt>
    <dgm:pt modelId="{3F569FC8-1D53-4985-BB41-95BCA1F20E20}" type="parTrans" cxnId="{6FC9ACF7-AAEC-46FD-8DC3-0A8D0D8D8AEB}">
      <dgm:prSet/>
      <dgm:spPr/>
      <dgm:t>
        <a:bodyPr/>
        <a:lstStyle/>
        <a:p>
          <a:pPr rtl="1"/>
          <a:endParaRPr lang="ar-SA"/>
        </a:p>
      </dgm:t>
    </dgm:pt>
    <dgm:pt modelId="{2F32E62C-8D6B-43B5-871E-C7071C5830ED}" type="sibTrans" cxnId="{6FC9ACF7-AAEC-46FD-8DC3-0A8D0D8D8AEB}">
      <dgm:prSet/>
      <dgm:spPr/>
      <dgm:t>
        <a:bodyPr/>
        <a:lstStyle/>
        <a:p>
          <a:pPr rtl="1"/>
          <a:endParaRPr lang="ar-SA"/>
        </a:p>
      </dgm:t>
    </dgm:pt>
    <dgm:pt modelId="{C3A3D0F9-8852-4750-A90D-3B2AEABD2F3E}">
      <dgm:prSet phldrT="[نص]"/>
      <dgm:spPr/>
      <dgm:t>
        <a:bodyPr/>
        <a:lstStyle/>
        <a:p>
          <a:pPr rtl="1"/>
          <a:r>
            <a:rPr lang="ar-SA" dirty="0"/>
            <a:t>السعة</a:t>
          </a:r>
        </a:p>
      </dgm:t>
    </dgm:pt>
    <dgm:pt modelId="{0095A0CD-CC03-47DC-B99F-65E748E46ABB}" type="parTrans" cxnId="{D8845D08-91D3-42BA-BD22-C462A603A98D}">
      <dgm:prSet/>
      <dgm:spPr/>
      <dgm:t>
        <a:bodyPr/>
        <a:lstStyle/>
        <a:p>
          <a:pPr rtl="1"/>
          <a:endParaRPr lang="ar-SA"/>
        </a:p>
      </dgm:t>
    </dgm:pt>
    <dgm:pt modelId="{5B03B461-3E45-4313-9072-B74265C9F1C4}" type="sibTrans" cxnId="{D8845D08-91D3-42BA-BD22-C462A603A98D}">
      <dgm:prSet/>
      <dgm:spPr/>
      <dgm:t>
        <a:bodyPr/>
        <a:lstStyle/>
        <a:p>
          <a:pPr rtl="1"/>
          <a:endParaRPr lang="ar-SA"/>
        </a:p>
      </dgm:t>
    </dgm:pt>
    <dgm:pt modelId="{3DBA5972-250D-4115-AF8A-6FE8B54C25EC}">
      <dgm:prSet phldrT="[نص]"/>
      <dgm:spPr/>
      <dgm:t>
        <a:bodyPr/>
        <a:lstStyle/>
        <a:p>
          <a:pPr rtl="1"/>
          <a:r>
            <a:rPr lang="ar-SA" dirty="0"/>
            <a:t>السرعة</a:t>
          </a:r>
        </a:p>
      </dgm:t>
    </dgm:pt>
    <dgm:pt modelId="{18CE8EB5-EF5D-4A42-BD8B-AC3B5E434C70}" type="parTrans" cxnId="{3B60AFF8-E4E3-46A2-88FA-67CCDF47F14F}">
      <dgm:prSet/>
      <dgm:spPr/>
      <dgm:t>
        <a:bodyPr/>
        <a:lstStyle/>
        <a:p>
          <a:pPr rtl="1"/>
          <a:endParaRPr lang="ar-SA"/>
        </a:p>
      </dgm:t>
    </dgm:pt>
    <dgm:pt modelId="{8440C50A-A7E6-4709-B1AD-D0F25528926B}" type="sibTrans" cxnId="{3B60AFF8-E4E3-46A2-88FA-67CCDF47F14F}">
      <dgm:prSet/>
      <dgm:spPr/>
      <dgm:t>
        <a:bodyPr/>
        <a:lstStyle/>
        <a:p>
          <a:pPr rtl="1"/>
          <a:endParaRPr lang="ar-SA"/>
        </a:p>
      </dgm:t>
    </dgm:pt>
    <dgm:pt modelId="{2014CF28-EC40-409E-BF77-2C28A8B216DD}">
      <dgm:prSet phldrT="[نص]"/>
      <dgm:spPr/>
      <dgm:t>
        <a:bodyPr/>
        <a:lstStyle/>
        <a:p>
          <a:pPr rtl="1"/>
          <a:r>
            <a:rPr lang="ar-SA" dirty="0"/>
            <a:t>الزمن الدوري و التردد</a:t>
          </a:r>
        </a:p>
      </dgm:t>
    </dgm:pt>
    <dgm:pt modelId="{305279F6-6821-47A9-906D-ECC8EF4AD401}" type="parTrans" cxnId="{6520A0D8-2893-4123-B1E6-41EF4B09B9F1}">
      <dgm:prSet/>
      <dgm:spPr/>
      <dgm:t>
        <a:bodyPr/>
        <a:lstStyle/>
        <a:p>
          <a:pPr rtl="1"/>
          <a:endParaRPr lang="ar-SA"/>
        </a:p>
      </dgm:t>
    </dgm:pt>
    <dgm:pt modelId="{D86E13F8-AEB4-4A30-9601-C91DE8FB21AA}" type="sibTrans" cxnId="{6520A0D8-2893-4123-B1E6-41EF4B09B9F1}">
      <dgm:prSet/>
      <dgm:spPr/>
      <dgm:t>
        <a:bodyPr/>
        <a:lstStyle/>
        <a:p>
          <a:pPr rtl="1"/>
          <a:endParaRPr lang="ar-SA"/>
        </a:p>
      </dgm:t>
    </dgm:pt>
    <dgm:pt modelId="{DBEC9C6C-8B35-4A71-A427-B94BBBF8AA2A}">
      <dgm:prSet phldrT="[نص]"/>
      <dgm:spPr/>
      <dgm:t>
        <a:bodyPr/>
        <a:lstStyle/>
        <a:p>
          <a:pPr rtl="1"/>
          <a:r>
            <a:rPr lang="ar-SA" dirty="0"/>
            <a:t>الطول الموجي</a:t>
          </a:r>
        </a:p>
      </dgm:t>
    </dgm:pt>
    <dgm:pt modelId="{C25A9343-97D3-4DFB-810A-28AFF1A619FA}" type="parTrans" cxnId="{885176BC-B154-4D96-8CD5-94995AF2C436}">
      <dgm:prSet/>
      <dgm:spPr/>
      <dgm:t>
        <a:bodyPr/>
        <a:lstStyle/>
        <a:p>
          <a:pPr rtl="1"/>
          <a:endParaRPr lang="ar-SA"/>
        </a:p>
      </dgm:t>
    </dgm:pt>
    <dgm:pt modelId="{0B8E0539-DD38-411F-8B28-70AFE06CA416}" type="sibTrans" cxnId="{885176BC-B154-4D96-8CD5-94995AF2C436}">
      <dgm:prSet/>
      <dgm:spPr/>
      <dgm:t>
        <a:bodyPr/>
        <a:lstStyle/>
        <a:p>
          <a:pPr rtl="1"/>
          <a:endParaRPr lang="ar-SA"/>
        </a:p>
      </dgm:t>
    </dgm:pt>
    <dgm:pt modelId="{B2FFE90A-AB37-433D-B1B4-51344EAFB308}" type="pres">
      <dgm:prSet presAssocID="{12B1306A-7995-4B9A-8C77-3730433A3EA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F91CDB-4D00-4083-8015-A1752581C477}" type="pres">
      <dgm:prSet presAssocID="{12B1306A-7995-4B9A-8C77-3730433A3EA3}" presName="matrix" presStyleCnt="0"/>
      <dgm:spPr/>
    </dgm:pt>
    <dgm:pt modelId="{84B8B9CE-2A41-4B68-B1BF-7220361C178D}" type="pres">
      <dgm:prSet presAssocID="{12B1306A-7995-4B9A-8C77-3730433A3EA3}" presName="tile1" presStyleLbl="node1" presStyleIdx="0" presStyleCnt="4"/>
      <dgm:spPr/>
    </dgm:pt>
    <dgm:pt modelId="{836AB95F-C381-4A10-AE69-A3B733138261}" type="pres">
      <dgm:prSet presAssocID="{12B1306A-7995-4B9A-8C77-3730433A3E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17DEBE-23DF-4FD1-93F8-C3659DED6252}" type="pres">
      <dgm:prSet presAssocID="{12B1306A-7995-4B9A-8C77-3730433A3EA3}" presName="tile2" presStyleLbl="node1" presStyleIdx="1" presStyleCnt="4"/>
      <dgm:spPr/>
    </dgm:pt>
    <dgm:pt modelId="{E0464A78-F625-4485-BB73-FAC6FD7E2709}" type="pres">
      <dgm:prSet presAssocID="{12B1306A-7995-4B9A-8C77-3730433A3E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BE58A6-6BF4-403B-9815-F9FABB8399D8}" type="pres">
      <dgm:prSet presAssocID="{12B1306A-7995-4B9A-8C77-3730433A3EA3}" presName="tile3" presStyleLbl="node1" presStyleIdx="2" presStyleCnt="4"/>
      <dgm:spPr/>
    </dgm:pt>
    <dgm:pt modelId="{F6E5CC11-BD48-45AF-B78C-6A665F67CB0F}" type="pres">
      <dgm:prSet presAssocID="{12B1306A-7995-4B9A-8C77-3730433A3E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70DD99-24F0-4E69-8E7D-C3033ECCA3B6}" type="pres">
      <dgm:prSet presAssocID="{12B1306A-7995-4B9A-8C77-3730433A3EA3}" presName="tile4" presStyleLbl="node1" presStyleIdx="3" presStyleCnt="4"/>
      <dgm:spPr/>
    </dgm:pt>
    <dgm:pt modelId="{EEE0FC03-B86A-410B-B5C2-5A912A11A129}" type="pres">
      <dgm:prSet presAssocID="{12B1306A-7995-4B9A-8C77-3730433A3E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2B84209-7ADC-4457-BF85-3A762E62B3F7}" type="pres">
      <dgm:prSet presAssocID="{12B1306A-7995-4B9A-8C77-3730433A3EA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8845D08-91D3-42BA-BD22-C462A603A98D}" srcId="{7AD71881-565B-47F6-A8EC-22A4763CB39F}" destId="{C3A3D0F9-8852-4750-A90D-3B2AEABD2F3E}" srcOrd="0" destOrd="0" parTransId="{0095A0CD-CC03-47DC-B99F-65E748E46ABB}" sibTransId="{5B03B461-3E45-4313-9072-B74265C9F1C4}"/>
    <dgm:cxn modelId="{9DD4145E-1972-471D-8023-A89FD072BF85}" type="presOf" srcId="{12B1306A-7995-4B9A-8C77-3730433A3EA3}" destId="{B2FFE90A-AB37-433D-B1B4-51344EAFB308}" srcOrd="0" destOrd="0" presId="urn:microsoft.com/office/officeart/2005/8/layout/matrix1"/>
    <dgm:cxn modelId="{17048A6C-E5DC-4156-A79F-5D6EFA954989}" type="presOf" srcId="{2014CF28-EC40-409E-BF77-2C28A8B216DD}" destId="{F6E5CC11-BD48-45AF-B78C-6A665F67CB0F}" srcOrd="1" destOrd="0" presId="urn:microsoft.com/office/officeart/2005/8/layout/matrix1"/>
    <dgm:cxn modelId="{E691BA7E-9CA9-4C7D-B902-CA6AD5AEFD51}" type="presOf" srcId="{2014CF28-EC40-409E-BF77-2C28A8B216DD}" destId="{94BE58A6-6BF4-403B-9815-F9FABB8399D8}" srcOrd="0" destOrd="0" presId="urn:microsoft.com/office/officeart/2005/8/layout/matrix1"/>
    <dgm:cxn modelId="{E358CA91-6C6B-4CFF-A77C-16CEC7064BBE}" type="presOf" srcId="{3DBA5972-250D-4115-AF8A-6FE8B54C25EC}" destId="{E0464A78-F625-4485-BB73-FAC6FD7E2709}" srcOrd="1" destOrd="0" presId="urn:microsoft.com/office/officeart/2005/8/layout/matrix1"/>
    <dgm:cxn modelId="{5F2F72AA-2194-4F50-8EE4-2EE6B703FFE1}" type="presOf" srcId="{C3A3D0F9-8852-4750-A90D-3B2AEABD2F3E}" destId="{84B8B9CE-2A41-4B68-B1BF-7220361C178D}" srcOrd="0" destOrd="0" presId="urn:microsoft.com/office/officeart/2005/8/layout/matrix1"/>
    <dgm:cxn modelId="{885176BC-B154-4D96-8CD5-94995AF2C436}" srcId="{7AD71881-565B-47F6-A8EC-22A4763CB39F}" destId="{DBEC9C6C-8B35-4A71-A427-B94BBBF8AA2A}" srcOrd="3" destOrd="0" parTransId="{C25A9343-97D3-4DFB-810A-28AFF1A619FA}" sibTransId="{0B8E0539-DD38-411F-8B28-70AFE06CA416}"/>
    <dgm:cxn modelId="{D92757C1-DBC1-49B8-8D99-17CA2601D863}" type="presOf" srcId="{C3A3D0F9-8852-4750-A90D-3B2AEABD2F3E}" destId="{836AB95F-C381-4A10-AE69-A3B733138261}" srcOrd="1" destOrd="0" presId="urn:microsoft.com/office/officeart/2005/8/layout/matrix1"/>
    <dgm:cxn modelId="{EC85F6C1-E919-4ED4-99D8-53BD074A0516}" type="presOf" srcId="{7AD71881-565B-47F6-A8EC-22A4763CB39F}" destId="{52B84209-7ADC-4457-BF85-3A762E62B3F7}" srcOrd="0" destOrd="0" presId="urn:microsoft.com/office/officeart/2005/8/layout/matrix1"/>
    <dgm:cxn modelId="{E76D50C7-044A-466D-A23B-869DB3B339A4}" type="presOf" srcId="{DBEC9C6C-8B35-4A71-A427-B94BBBF8AA2A}" destId="{EEE0FC03-B86A-410B-B5C2-5A912A11A129}" srcOrd="1" destOrd="0" presId="urn:microsoft.com/office/officeart/2005/8/layout/matrix1"/>
    <dgm:cxn modelId="{6520A0D8-2893-4123-B1E6-41EF4B09B9F1}" srcId="{7AD71881-565B-47F6-A8EC-22A4763CB39F}" destId="{2014CF28-EC40-409E-BF77-2C28A8B216DD}" srcOrd="2" destOrd="0" parTransId="{305279F6-6821-47A9-906D-ECC8EF4AD401}" sibTransId="{D86E13F8-AEB4-4A30-9601-C91DE8FB21AA}"/>
    <dgm:cxn modelId="{7C6D39F2-FC96-4F37-AD13-578052C1C9BC}" type="presOf" srcId="{3DBA5972-250D-4115-AF8A-6FE8B54C25EC}" destId="{FA17DEBE-23DF-4FD1-93F8-C3659DED6252}" srcOrd="0" destOrd="0" presId="urn:microsoft.com/office/officeart/2005/8/layout/matrix1"/>
    <dgm:cxn modelId="{26DF85F2-0B14-459C-A226-A19461064968}" type="presOf" srcId="{DBEC9C6C-8B35-4A71-A427-B94BBBF8AA2A}" destId="{4E70DD99-24F0-4E69-8E7D-C3033ECCA3B6}" srcOrd="0" destOrd="0" presId="urn:microsoft.com/office/officeart/2005/8/layout/matrix1"/>
    <dgm:cxn modelId="{6FC9ACF7-AAEC-46FD-8DC3-0A8D0D8D8AEB}" srcId="{12B1306A-7995-4B9A-8C77-3730433A3EA3}" destId="{7AD71881-565B-47F6-A8EC-22A4763CB39F}" srcOrd="0" destOrd="0" parTransId="{3F569FC8-1D53-4985-BB41-95BCA1F20E20}" sibTransId="{2F32E62C-8D6B-43B5-871E-C7071C5830ED}"/>
    <dgm:cxn modelId="{3B60AFF8-E4E3-46A2-88FA-67CCDF47F14F}" srcId="{7AD71881-565B-47F6-A8EC-22A4763CB39F}" destId="{3DBA5972-250D-4115-AF8A-6FE8B54C25EC}" srcOrd="1" destOrd="0" parTransId="{18CE8EB5-EF5D-4A42-BD8B-AC3B5E434C70}" sibTransId="{8440C50A-A7E6-4709-B1AD-D0F25528926B}"/>
    <dgm:cxn modelId="{CE2A8D40-E65B-4A22-B9A3-624A00F43D15}" type="presParOf" srcId="{B2FFE90A-AB37-433D-B1B4-51344EAFB308}" destId="{EDF91CDB-4D00-4083-8015-A1752581C477}" srcOrd="0" destOrd="0" presId="urn:microsoft.com/office/officeart/2005/8/layout/matrix1"/>
    <dgm:cxn modelId="{66DBEE21-2C26-4948-B937-DA9721D5C45A}" type="presParOf" srcId="{EDF91CDB-4D00-4083-8015-A1752581C477}" destId="{84B8B9CE-2A41-4B68-B1BF-7220361C178D}" srcOrd="0" destOrd="0" presId="urn:microsoft.com/office/officeart/2005/8/layout/matrix1"/>
    <dgm:cxn modelId="{6A088B0B-07C2-4FBA-9119-71156C024251}" type="presParOf" srcId="{EDF91CDB-4D00-4083-8015-A1752581C477}" destId="{836AB95F-C381-4A10-AE69-A3B733138261}" srcOrd="1" destOrd="0" presId="urn:microsoft.com/office/officeart/2005/8/layout/matrix1"/>
    <dgm:cxn modelId="{DB26D73E-F933-4D27-8E86-1758DA812857}" type="presParOf" srcId="{EDF91CDB-4D00-4083-8015-A1752581C477}" destId="{FA17DEBE-23DF-4FD1-93F8-C3659DED6252}" srcOrd="2" destOrd="0" presId="urn:microsoft.com/office/officeart/2005/8/layout/matrix1"/>
    <dgm:cxn modelId="{A8861537-32DB-46C8-9015-A1400B98F2BA}" type="presParOf" srcId="{EDF91CDB-4D00-4083-8015-A1752581C477}" destId="{E0464A78-F625-4485-BB73-FAC6FD7E2709}" srcOrd="3" destOrd="0" presId="urn:microsoft.com/office/officeart/2005/8/layout/matrix1"/>
    <dgm:cxn modelId="{7B3502F2-1D18-4C1A-B350-1C6DA268E6EF}" type="presParOf" srcId="{EDF91CDB-4D00-4083-8015-A1752581C477}" destId="{94BE58A6-6BF4-403B-9815-F9FABB8399D8}" srcOrd="4" destOrd="0" presId="urn:microsoft.com/office/officeart/2005/8/layout/matrix1"/>
    <dgm:cxn modelId="{8D551F93-3E02-4865-AC36-795755061DA7}" type="presParOf" srcId="{EDF91CDB-4D00-4083-8015-A1752581C477}" destId="{F6E5CC11-BD48-45AF-B78C-6A665F67CB0F}" srcOrd="5" destOrd="0" presId="urn:microsoft.com/office/officeart/2005/8/layout/matrix1"/>
    <dgm:cxn modelId="{10866621-FEB7-43D3-94FF-A751AC4D998E}" type="presParOf" srcId="{EDF91CDB-4D00-4083-8015-A1752581C477}" destId="{4E70DD99-24F0-4E69-8E7D-C3033ECCA3B6}" srcOrd="6" destOrd="0" presId="urn:microsoft.com/office/officeart/2005/8/layout/matrix1"/>
    <dgm:cxn modelId="{F85913E5-BF52-4B90-8BE9-DB622F236DD6}" type="presParOf" srcId="{EDF91CDB-4D00-4083-8015-A1752581C477}" destId="{EEE0FC03-B86A-410B-B5C2-5A912A11A129}" srcOrd="7" destOrd="0" presId="urn:microsoft.com/office/officeart/2005/8/layout/matrix1"/>
    <dgm:cxn modelId="{8662AF41-AA43-4C4D-B18F-EA086F613C8E}" type="presParOf" srcId="{B2FFE90A-AB37-433D-B1B4-51344EAFB308}" destId="{52B84209-7ADC-4457-BF85-3A762E62B3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2B9DD-9A77-4B1A-8356-29CA509DB199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1D693E-D530-4313-AAC5-C7A2DBC0E627}">
      <dgm:prSet phldrT="[نص]"/>
      <dgm:spPr/>
      <dgm:t>
        <a:bodyPr/>
        <a:lstStyle/>
        <a:p>
          <a:r>
            <a:rPr lang="ar-SA" dirty="0"/>
            <a:t>مصادر الضوء</a:t>
          </a:r>
          <a:endParaRPr lang="en-US" dirty="0"/>
        </a:p>
      </dgm:t>
    </dgm:pt>
    <dgm:pt modelId="{3F0E3D7E-9744-411C-A194-8F5FD5A6AD47}" type="parTrans" cxnId="{075F4F63-6896-466D-A931-25C1D0E3D9AB}">
      <dgm:prSet/>
      <dgm:spPr/>
      <dgm:t>
        <a:bodyPr/>
        <a:lstStyle/>
        <a:p>
          <a:endParaRPr lang="en-US"/>
        </a:p>
      </dgm:t>
    </dgm:pt>
    <dgm:pt modelId="{CD9CE6C8-6EDD-479E-9250-379AE3F4B494}" type="sibTrans" cxnId="{075F4F63-6896-466D-A931-25C1D0E3D9AB}">
      <dgm:prSet/>
      <dgm:spPr/>
      <dgm:t>
        <a:bodyPr/>
        <a:lstStyle/>
        <a:p>
          <a:endParaRPr lang="en-US"/>
        </a:p>
      </dgm:t>
    </dgm:pt>
    <dgm:pt modelId="{D54DCA82-6D94-4060-A233-6310EE267A42}">
      <dgm:prSet phldrT="[نص]"/>
      <dgm:spPr/>
      <dgm:t>
        <a:bodyPr/>
        <a:lstStyle/>
        <a:p>
          <a:r>
            <a:rPr lang="ar-SA" dirty="0"/>
            <a:t>مصادر مستضيئة</a:t>
          </a:r>
          <a:endParaRPr lang="en-US" dirty="0"/>
        </a:p>
      </dgm:t>
    </dgm:pt>
    <dgm:pt modelId="{F6790C69-BAC2-4C40-9CCE-0BE90A053FF8}" type="parTrans" cxnId="{9456E674-47BA-44C3-811C-100AE4F04292}">
      <dgm:prSet/>
      <dgm:spPr/>
      <dgm:t>
        <a:bodyPr/>
        <a:lstStyle/>
        <a:p>
          <a:endParaRPr lang="en-US"/>
        </a:p>
      </dgm:t>
    </dgm:pt>
    <dgm:pt modelId="{0D7495DA-FF0E-44F9-9635-56B2163D2C05}" type="sibTrans" cxnId="{9456E674-47BA-44C3-811C-100AE4F04292}">
      <dgm:prSet/>
      <dgm:spPr/>
      <dgm:t>
        <a:bodyPr/>
        <a:lstStyle/>
        <a:p>
          <a:endParaRPr lang="en-US"/>
        </a:p>
      </dgm:t>
    </dgm:pt>
    <dgm:pt modelId="{FE803E60-6161-4738-9166-2A6393F64D49}">
      <dgm:prSet phldrT="[نص]"/>
      <dgm:spPr/>
      <dgm:t>
        <a:bodyPr/>
        <a:lstStyle/>
        <a:p>
          <a:r>
            <a:rPr lang="ar-SA" dirty="0"/>
            <a:t>تعكس الضوء الساقط عليها</a:t>
          </a:r>
          <a:endParaRPr lang="en-US" dirty="0"/>
        </a:p>
      </dgm:t>
    </dgm:pt>
    <dgm:pt modelId="{1159FDA7-7F11-434C-8BFB-30996BD5D719}" type="parTrans" cxnId="{C96C27B5-6C27-409E-84EE-11EB94C80D49}">
      <dgm:prSet/>
      <dgm:spPr/>
      <dgm:t>
        <a:bodyPr/>
        <a:lstStyle/>
        <a:p>
          <a:endParaRPr lang="en-US"/>
        </a:p>
      </dgm:t>
    </dgm:pt>
    <dgm:pt modelId="{F750D0C9-1058-4DC9-AE00-388B4B804DD3}" type="sibTrans" cxnId="{C96C27B5-6C27-409E-84EE-11EB94C80D49}">
      <dgm:prSet/>
      <dgm:spPr/>
      <dgm:t>
        <a:bodyPr/>
        <a:lstStyle/>
        <a:p>
          <a:endParaRPr lang="en-US"/>
        </a:p>
      </dgm:t>
    </dgm:pt>
    <dgm:pt modelId="{F35BF235-C851-4CBB-A283-78AE347E9A41}">
      <dgm:prSet phldrT="[نص]"/>
      <dgm:spPr/>
      <dgm:t>
        <a:bodyPr/>
        <a:lstStyle/>
        <a:p>
          <a:r>
            <a:rPr lang="ar-SA" dirty="0"/>
            <a:t>مصادر  مضيئة</a:t>
          </a:r>
          <a:endParaRPr lang="en-US" dirty="0"/>
        </a:p>
      </dgm:t>
    </dgm:pt>
    <dgm:pt modelId="{10D295B6-F2F6-422B-B25A-D20CBFB39CA2}" type="parTrans" cxnId="{0B0D1465-ADC7-4A40-AE6F-4D56BE7572B5}">
      <dgm:prSet/>
      <dgm:spPr/>
      <dgm:t>
        <a:bodyPr/>
        <a:lstStyle/>
        <a:p>
          <a:endParaRPr lang="en-US"/>
        </a:p>
      </dgm:t>
    </dgm:pt>
    <dgm:pt modelId="{8AC66B92-B8EA-40FE-9E6B-A7547CD21B9E}" type="sibTrans" cxnId="{0B0D1465-ADC7-4A40-AE6F-4D56BE7572B5}">
      <dgm:prSet/>
      <dgm:spPr/>
      <dgm:t>
        <a:bodyPr/>
        <a:lstStyle/>
        <a:p>
          <a:endParaRPr lang="en-US"/>
        </a:p>
      </dgm:t>
    </dgm:pt>
    <dgm:pt modelId="{79DE2588-6AF7-4064-931D-2743CAD8927F}">
      <dgm:prSet phldrT="[نص]"/>
      <dgm:spPr/>
      <dgm:t>
        <a:bodyPr/>
        <a:lstStyle/>
        <a:p>
          <a:r>
            <a:rPr lang="ar-SA" dirty="0"/>
            <a:t>تبعث الضوء من ذاتها</a:t>
          </a:r>
          <a:endParaRPr lang="en-US" dirty="0"/>
        </a:p>
      </dgm:t>
    </dgm:pt>
    <dgm:pt modelId="{00B7C3AA-781C-406E-ADA0-783DF9B85FC1}" type="parTrans" cxnId="{8702F0D0-64A6-4E9F-B2AA-EBBF922CE973}">
      <dgm:prSet/>
      <dgm:spPr/>
      <dgm:t>
        <a:bodyPr/>
        <a:lstStyle/>
        <a:p>
          <a:endParaRPr lang="en-US"/>
        </a:p>
      </dgm:t>
    </dgm:pt>
    <dgm:pt modelId="{5C784925-C5E1-4C92-B368-A075F5E885AC}" type="sibTrans" cxnId="{8702F0D0-64A6-4E9F-B2AA-EBBF922CE973}">
      <dgm:prSet/>
      <dgm:spPr/>
      <dgm:t>
        <a:bodyPr/>
        <a:lstStyle/>
        <a:p>
          <a:endParaRPr lang="en-US"/>
        </a:p>
      </dgm:t>
    </dgm:pt>
    <dgm:pt modelId="{F6D5822E-AD4B-4AEC-A184-49791B115F25}">
      <dgm:prSet/>
      <dgm:spPr/>
      <dgm:t>
        <a:bodyPr/>
        <a:lstStyle/>
        <a:p>
          <a:r>
            <a:rPr lang="ar-SA" dirty="0"/>
            <a:t>مصادر طبيعية</a:t>
          </a:r>
          <a:endParaRPr lang="en-US" dirty="0"/>
        </a:p>
      </dgm:t>
    </dgm:pt>
    <dgm:pt modelId="{DDB97DFA-5F20-459C-BD5C-6796118932B0}" type="parTrans" cxnId="{3E5441FF-DCE9-493A-A89A-13BF0907389B}">
      <dgm:prSet/>
      <dgm:spPr/>
      <dgm:t>
        <a:bodyPr/>
        <a:lstStyle/>
        <a:p>
          <a:endParaRPr lang="en-US"/>
        </a:p>
      </dgm:t>
    </dgm:pt>
    <dgm:pt modelId="{BCF88F63-0BF4-442A-89C9-B43BBD85CD6E}" type="sibTrans" cxnId="{3E5441FF-DCE9-493A-A89A-13BF0907389B}">
      <dgm:prSet/>
      <dgm:spPr/>
      <dgm:t>
        <a:bodyPr/>
        <a:lstStyle/>
        <a:p>
          <a:endParaRPr lang="en-US"/>
        </a:p>
      </dgm:t>
    </dgm:pt>
    <dgm:pt modelId="{42ED2A2A-945E-4FA6-BF96-E46246CB294C}">
      <dgm:prSet/>
      <dgm:spPr/>
      <dgm:t>
        <a:bodyPr/>
        <a:lstStyle/>
        <a:p>
          <a:r>
            <a:rPr lang="ar-SA" dirty="0"/>
            <a:t>مصادر مضيئة صناعية</a:t>
          </a:r>
          <a:endParaRPr lang="en-US" dirty="0"/>
        </a:p>
      </dgm:t>
    </dgm:pt>
    <dgm:pt modelId="{24442D87-21D6-4316-A8A9-201255702967}" type="parTrans" cxnId="{6FC7D0E7-44BA-4A32-9679-21E54646D8A0}">
      <dgm:prSet/>
      <dgm:spPr/>
      <dgm:t>
        <a:bodyPr/>
        <a:lstStyle/>
        <a:p>
          <a:endParaRPr lang="en-US"/>
        </a:p>
      </dgm:t>
    </dgm:pt>
    <dgm:pt modelId="{F86BDA20-CBC3-47C1-90FC-154CF490B40D}" type="sibTrans" cxnId="{6FC7D0E7-44BA-4A32-9679-21E54646D8A0}">
      <dgm:prSet/>
      <dgm:spPr/>
      <dgm:t>
        <a:bodyPr/>
        <a:lstStyle/>
        <a:p>
          <a:endParaRPr lang="en-US"/>
        </a:p>
      </dgm:t>
    </dgm:pt>
    <dgm:pt modelId="{A9B6EF1C-D0B5-4454-9718-781BBE333B0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r>
            <a:rPr lang="ar-SA" dirty="0"/>
            <a:t>مثال الشمس</a:t>
          </a:r>
        </a:p>
        <a:p>
          <a:pPr rtl="1"/>
          <a:r>
            <a:rPr lang="ar-SA" dirty="0"/>
            <a:t>النار</a:t>
          </a:r>
        </a:p>
      </dgm:t>
    </dgm:pt>
    <dgm:pt modelId="{87F06CE3-36C2-4F8C-AFFC-288091C378B2}" type="parTrans" cxnId="{7F0737AC-75EC-4148-9B77-2FABDF540F50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72EEA7E1-C9EF-4E11-A8B4-50AA6296706C}" type="sibTrans" cxnId="{7F0737AC-75EC-4148-9B77-2FABDF540F50}">
      <dgm:prSet/>
      <dgm:spPr/>
      <dgm:t>
        <a:bodyPr/>
        <a:lstStyle/>
        <a:p>
          <a:pPr rtl="1"/>
          <a:endParaRPr lang="ar-SA"/>
        </a:p>
      </dgm:t>
    </dgm:pt>
    <dgm:pt modelId="{3713241F-D044-4D2F-A334-5C9997DB6AF6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r>
            <a:rPr lang="ar-SA" dirty="0"/>
            <a:t>مثال المصابيح الشاشات </a:t>
          </a:r>
        </a:p>
      </dgm:t>
    </dgm:pt>
    <dgm:pt modelId="{CF1ECA8D-934B-43F9-8D67-9B8E93DD8483}" type="parTrans" cxnId="{1A6597BF-8176-4B9B-B788-DB52D645DE37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B2D8B030-2C33-45FF-8A6D-3F927F68F64A}" type="sibTrans" cxnId="{1A6597BF-8176-4B9B-B788-DB52D645DE37}">
      <dgm:prSet/>
      <dgm:spPr/>
      <dgm:t>
        <a:bodyPr/>
        <a:lstStyle/>
        <a:p>
          <a:pPr rtl="1"/>
          <a:endParaRPr lang="ar-SA"/>
        </a:p>
      </dgm:t>
    </dgm:pt>
    <dgm:pt modelId="{C192DB72-9178-4B68-A63D-E83890E159F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r>
            <a:rPr lang="ar-SA" dirty="0"/>
            <a:t>مثال القمر الكتاب </a:t>
          </a:r>
        </a:p>
      </dgm:t>
    </dgm:pt>
    <dgm:pt modelId="{58492DD8-B418-44CB-A588-A4E37932111B}" type="parTrans" cxnId="{8F50CB58-95CA-41F6-B768-5251AD48F406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44ADB0A8-5C63-4329-BA7D-435AC257D648}" type="sibTrans" cxnId="{8F50CB58-95CA-41F6-B768-5251AD48F406}">
      <dgm:prSet/>
      <dgm:spPr/>
      <dgm:t>
        <a:bodyPr/>
        <a:lstStyle/>
        <a:p>
          <a:pPr rtl="1"/>
          <a:endParaRPr lang="ar-SA"/>
        </a:p>
      </dgm:t>
    </dgm:pt>
    <dgm:pt modelId="{0A20A7C9-C59B-406F-938B-047DCA4162E4}" type="pres">
      <dgm:prSet presAssocID="{2FA2B9DD-9A77-4B1A-8356-29CA509DB1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267633-4E1F-447B-8D28-226F61EA4058}" type="pres">
      <dgm:prSet presAssocID="{A31D693E-D530-4313-AAC5-C7A2DBC0E627}" presName="hierRoot1" presStyleCnt="0"/>
      <dgm:spPr/>
    </dgm:pt>
    <dgm:pt modelId="{DE5DEC98-76EB-4F7E-B76F-76FC78CDF2C7}" type="pres">
      <dgm:prSet presAssocID="{A31D693E-D530-4313-AAC5-C7A2DBC0E627}" presName="composite" presStyleCnt="0"/>
      <dgm:spPr/>
    </dgm:pt>
    <dgm:pt modelId="{BA263A92-7022-4753-9454-C5EC203EE817}" type="pres">
      <dgm:prSet presAssocID="{A31D693E-D530-4313-AAC5-C7A2DBC0E627}" presName="background" presStyleLbl="node0" presStyleIdx="0" presStyleCnt="1"/>
      <dgm:spPr/>
    </dgm:pt>
    <dgm:pt modelId="{4DCBB487-327C-47F6-B825-7615696026F6}" type="pres">
      <dgm:prSet presAssocID="{A31D693E-D530-4313-AAC5-C7A2DBC0E627}" presName="text" presStyleLbl="fgAcc0" presStyleIdx="0" presStyleCnt="1" custLinFactNeighborX="161" custLinFactNeighborY="-4788">
        <dgm:presLayoutVars>
          <dgm:chPref val="3"/>
        </dgm:presLayoutVars>
      </dgm:prSet>
      <dgm:spPr/>
    </dgm:pt>
    <dgm:pt modelId="{DF798734-4F2C-46C7-B57D-956ED0448B04}" type="pres">
      <dgm:prSet presAssocID="{A31D693E-D530-4313-AAC5-C7A2DBC0E627}" presName="hierChild2" presStyleCnt="0"/>
      <dgm:spPr/>
    </dgm:pt>
    <dgm:pt modelId="{9D3FBB98-3FBB-4CEF-A24A-446B2907DDFF}" type="pres">
      <dgm:prSet presAssocID="{F6790C69-BAC2-4C40-9CCE-0BE90A053FF8}" presName="Name10" presStyleLbl="parChTrans1D2" presStyleIdx="0" presStyleCnt="2"/>
      <dgm:spPr/>
    </dgm:pt>
    <dgm:pt modelId="{9F73FB45-A402-4901-94D9-D83C0B933E1E}" type="pres">
      <dgm:prSet presAssocID="{D54DCA82-6D94-4060-A233-6310EE267A42}" presName="hierRoot2" presStyleCnt="0"/>
      <dgm:spPr/>
    </dgm:pt>
    <dgm:pt modelId="{D918A549-1DB7-4640-97D6-78C0889DF118}" type="pres">
      <dgm:prSet presAssocID="{D54DCA82-6D94-4060-A233-6310EE267A42}" presName="composite2" presStyleCnt="0"/>
      <dgm:spPr/>
    </dgm:pt>
    <dgm:pt modelId="{9D010824-AB62-4789-AD18-FC72BC909599}" type="pres">
      <dgm:prSet presAssocID="{D54DCA82-6D94-4060-A233-6310EE267A42}" presName="background2" presStyleLbl="node2" presStyleIdx="0" presStyleCnt="2"/>
      <dgm:spPr/>
    </dgm:pt>
    <dgm:pt modelId="{82C3226F-FBEB-4FED-97D5-1E9AF590CF8B}" type="pres">
      <dgm:prSet presAssocID="{D54DCA82-6D94-4060-A233-6310EE267A42}" presName="text2" presStyleLbl="fgAcc2" presStyleIdx="0" presStyleCnt="2" custLinFactNeighborX="-12592" custLinFactNeighborY="10347">
        <dgm:presLayoutVars>
          <dgm:chPref val="3"/>
        </dgm:presLayoutVars>
      </dgm:prSet>
      <dgm:spPr/>
    </dgm:pt>
    <dgm:pt modelId="{A898CC5B-CA9E-401F-9962-6A333748CC67}" type="pres">
      <dgm:prSet presAssocID="{D54DCA82-6D94-4060-A233-6310EE267A42}" presName="hierChild3" presStyleCnt="0"/>
      <dgm:spPr/>
    </dgm:pt>
    <dgm:pt modelId="{F3C8392F-2D4B-4AA8-BA05-494C7E8D6641}" type="pres">
      <dgm:prSet presAssocID="{1159FDA7-7F11-434C-8BFB-30996BD5D719}" presName="Name17" presStyleLbl="parChTrans1D3" presStyleIdx="0" presStyleCnt="2"/>
      <dgm:spPr/>
    </dgm:pt>
    <dgm:pt modelId="{1FA62C9F-E5B5-429E-8C91-0F70FC85DB71}" type="pres">
      <dgm:prSet presAssocID="{FE803E60-6161-4738-9166-2A6393F64D49}" presName="hierRoot3" presStyleCnt="0"/>
      <dgm:spPr/>
    </dgm:pt>
    <dgm:pt modelId="{0ED9EB0E-669B-4353-8882-325D8BF43052}" type="pres">
      <dgm:prSet presAssocID="{FE803E60-6161-4738-9166-2A6393F64D49}" presName="composite3" presStyleCnt="0"/>
      <dgm:spPr/>
    </dgm:pt>
    <dgm:pt modelId="{5C6A5C68-B5ED-4862-BE03-1BBDF52E2AF1}" type="pres">
      <dgm:prSet presAssocID="{FE803E60-6161-4738-9166-2A6393F64D49}" presName="background3" presStyleLbl="node3" presStyleIdx="0" presStyleCnt="2"/>
      <dgm:spPr/>
    </dgm:pt>
    <dgm:pt modelId="{A97B0A13-A972-41C1-99B9-B9A76AE569A9}" type="pres">
      <dgm:prSet presAssocID="{FE803E60-6161-4738-9166-2A6393F64D49}" presName="text3" presStyleLbl="fgAcc3" presStyleIdx="0" presStyleCnt="2" custLinFactNeighborX="-12592" custLinFactNeighborY="29230">
        <dgm:presLayoutVars>
          <dgm:chPref val="3"/>
        </dgm:presLayoutVars>
      </dgm:prSet>
      <dgm:spPr/>
    </dgm:pt>
    <dgm:pt modelId="{F845AFB7-4D05-49FE-9BFF-99EF9115C362}" type="pres">
      <dgm:prSet presAssocID="{FE803E60-6161-4738-9166-2A6393F64D49}" presName="hierChild4" presStyleCnt="0"/>
      <dgm:spPr/>
    </dgm:pt>
    <dgm:pt modelId="{E70C6A0E-CA18-4B84-B89D-12C136E9D8B6}" type="pres">
      <dgm:prSet presAssocID="{58492DD8-B418-44CB-A588-A4E37932111B}" presName="Name23" presStyleLbl="parChTrans1D4" presStyleIdx="0" presStyleCnt="5"/>
      <dgm:spPr/>
    </dgm:pt>
    <dgm:pt modelId="{DD25FD47-9263-4F0D-917C-6DAD2C22B306}" type="pres">
      <dgm:prSet presAssocID="{C192DB72-9178-4B68-A63D-E83890E159F8}" presName="hierRoot4" presStyleCnt="0"/>
      <dgm:spPr/>
    </dgm:pt>
    <dgm:pt modelId="{60D684D5-F816-449B-9E10-EC6AC36338AC}" type="pres">
      <dgm:prSet presAssocID="{C192DB72-9178-4B68-A63D-E83890E159F8}" presName="composite4" presStyleCnt="0"/>
      <dgm:spPr/>
    </dgm:pt>
    <dgm:pt modelId="{C39982A3-BFF7-44B1-8520-FAA76A5E0E7F}" type="pres">
      <dgm:prSet presAssocID="{C192DB72-9178-4B68-A63D-E83890E159F8}" presName="background4" presStyleLbl="node4" presStyleIdx="0" presStyleCnt="5"/>
      <dgm:spPr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AF20FE48-5753-476F-839D-6629FB67888A}" type="pres">
      <dgm:prSet presAssocID="{C192DB72-9178-4B68-A63D-E83890E159F8}" presName="text4" presStyleLbl="fgAcc4" presStyleIdx="0" presStyleCnt="5" custLinFactNeighborX="-12592" custLinFactNeighborY="40837">
        <dgm:presLayoutVars>
          <dgm:chPref val="3"/>
        </dgm:presLayoutVars>
      </dgm:prSet>
      <dgm:spPr/>
    </dgm:pt>
    <dgm:pt modelId="{552003D4-AC3A-4BF8-A115-CD21E1D09F7D}" type="pres">
      <dgm:prSet presAssocID="{C192DB72-9178-4B68-A63D-E83890E159F8}" presName="hierChild5" presStyleCnt="0"/>
      <dgm:spPr/>
    </dgm:pt>
    <dgm:pt modelId="{05C5A762-E0D7-4F3D-9A15-364782C72EAC}" type="pres">
      <dgm:prSet presAssocID="{10D295B6-F2F6-422B-B25A-D20CBFB39CA2}" presName="Name10" presStyleLbl="parChTrans1D2" presStyleIdx="1" presStyleCnt="2"/>
      <dgm:spPr/>
    </dgm:pt>
    <dgm:pt modelId="{E3C12FFE-5ECB-4E3A-8D95-D6E050D5FE31}" type="pres">
      <dgm:prSet presAssocID="{F35BF235-C851-4CBB-A283-78AE347E9A41}" presName="hierRoot2" presStyleCnt="0"/>
      <dgm:spPr/>
    </dgm:pt>
    <dgm:pt modelId="{D79D63C8-080C-4874-8E72-7429A3D64C36}" type="pres">
      <dgm:prSet presAssocID="{F35BF235-C851-4CBB-A283-78AE347E9A41}" presName="composite2" presStyleCnt="0"/>
      <dgm:spPr/>
    </dgm:pt>
    <dgm:pt modelId="{EFBA6AE8-A8C5-420A-AFE2-4A6552D39D18}" type="pres">
      <dgm:prSet presAssocID="{F35BF235-C851-4CBB-A283-78AE347E9A41}" presName="background2" presStyleLbl="node2" presStyleIdx="1" presStyleCnt="2"/>
      <dgm:spPr/>
    </dgm:pt>
    <dgm:pt modelId="{6302416F-0E97-4B3B-B587-74561E4BA343}" type="pres">
      <dgm:prSet presAssocID="{F35BF235-C851-4CBB-A283-78AE347E9A41}" presName="text2" presStyleLbl="fgAcc2" presStyleIdx="1" presStyleCnt="2" custLinFactX="44857" custLinFactNeighborX="100000" custLinFactNeighborY="-13089">
        <dgm:presLayoutVars>
          <dgm:chPref val="3"/>
        </dgm:presLayoutVars>
      </dgm:prSet>
      <dgm:spPr/>
    </dgm:pt>
    <dgm:pt modelId="{67B39AEE-C7ED-44CB-BB53-58BACA7D12A3}" type="pres">
      <dgm:prSet presAssocID="{F35BF235-C851-4CBB-A283-78AE347E9A41}" presName="hierChild3" presStyleCnt="0"/>
      <dgm:spPr/>
    </dgm:pt>
    <dgm:pt modelId="{CD55561B-ECFB-48F0-92A9-1219D2A8B306}" type="pres">
      <dgm:prSet presAssocID="{00B7C3AA-781C-406E-ADA0-783DF9B85FC1}" presName="Name17" presStyleLbl="parChTrans1D3" presStyleIdx="1" presStyleCnt="2"/>
      <dgm:spPr/>
    </dgm:pt>
    <dgm:pt modelId="{C62BF6B0-AAF4-4DDB-AF0A-86464406B5D6}" type="pres">
      <dgm:prSet presAssocID="{79DE2588-6AF7-4064-931D-2743CAD8927F}" presName="hierRoot3" presStyleCnt="0"/>
      <dgm:spPr/>
    </dgm:pt>
    <dgm:pt modelId="{EE852B4E-2E7B-4516-85A0-6E2EFA14656C}" type="pres">
      <dgm:prSet presAssocID="{79DE2588-6AF7-4064-931D-2743CAD8927F}" presName="composite3" presStyleCnt="0"/>
      <dgm:spPr/>
    </dgm:pt>
    <dgm:pt modelId="{B8A7B262-B77D-47DE-AE60-59E1A68A77BF}" type="pres">
      <dgm:prSet presAssocID="{79DE2588-6AF7-4064-931D-2743CAD8927F}" presName="background3" presStyleLbl="node3" presStyleIdx="1" presStyleCnt="2"/>
      <dgm:spPr/>
    </dgm:pt>
    <dgm:pt modelId="{CB3366A0-4C20-4A79-87A7-D401BDD0AA6F}" type="pres">
      <dgm:prSet presAssocID="{79DE2588-6AF7-4064-931D-2743CAD8927F}" presName="text3" presStyleLbl="fgAcc3" presStyleIdx="1" presStyleCnt="2" custLinFactX="26147" custLinFactNeighborX="100000" custLinFactNeighborY="-21390">
        <dgm:presLayoutVars>
          <dgm:chPref val="3"/>
        </dgm:presLayoutVars>
      </dgm:prSet>
      <dgm:spPr/>
    </dgm:pt>
    <dgm:pt modelId="{46EF87FC-A6C2-4B56-9010-F6E0272904A2}" type="pres">
      <dgm:prSet presAssocID="{79DE2588-6AF7-4064-931D-2743CAD8927F}" presName="hierChild4" presStyleCnt="0"/>
      <dgm:spPr/>
    </dgm:pt>
    <dgm:pt modelId="{C0B4F46C-E4CB-4AA1-B9EA-D30396114CD8}" type="pres">
      <dgm:prSet presAssocID="{24442D87-21D6-4316-A8A9-201255702967}" presName="Name23" presStyleLbl="parChTrans1D4" presStyleIdx="1" presStyleCnt="5"/>
      <dgm:spPr/>
    </dgm:pt>
    <dgm:pt modelId="{2958ED29-9ABE-45BC-B101-6CEEFF899981}" type="pres">
      <dgm:prSet presAssocID="{42ED2A2A-945E-4FA6-BF96-E46246CB294C}" presName="hierRoot4" presStyleCnt="0"/>
      <dgm:spPr/>
    </dgm:pt>
    <dgm:pt modelId="{74459381-D7DB-410D-BECE-192A42E2CE90}" type="pres">
      <dgm:prSet presAssocID="{42ED2A2A-945E-4FA6-BF96-E46246CB294C}" presName="composite4" presStyleCnt="0"/>
      <dgm:spPr/>
    </dgm:pt>
    <dgm:pt modelId="{3D30693F-B52C-4C47-B358-192D70ED7848}" type="pres">
      <dgm:prSet presAssocID="{42ED2A2A-945E-4FA6-BF96-E46246CB294C}" presName="background4" presStyleLbl="node4" presStyleIdx="1" presStyleCnt="5"/>
      <dgm:spPr/>
    </dgm:pt>
    <dgm:pt modelId="{4A739C0E-4E52-4491-9EE6-687E4E4F1091}" type="pres">
      <dgm:prSet presAssocID="{42ED2A2A-945E-4FA6-BF96-E46246CB294C}" presName="text4" presStyleLbl="fgAcc4" presStyleIdx="1" presStyleCnt="5" custLinFactNeighborX="93710" custLinFactNeighborY="-10049">
        <dgm:presLayoutVars>
          <dgm:chPref val="3"/>
        </dgm:presLayoutVars>
      </dgm:prSet>
      <dgm:spPr/>
    </dgm:pt>
    <dgm:pt modelId="{28C20BFA-D498-4DBC-98F8-8CF0BE9B97B6}" type="pres">
      <dgm:prSet presAssocID="{42ED2A2A-945E-4FA6-BF96-E46246CB294C}" presName="hierChild5" presStyleCnt="0"/>
      <dgm:spPr/>
    </dgm:pt>
    <dgm:pt modelId="{5D09C0DB-1F50-421B-A86A-FA68D4DE75F4}" type="pres">
      <dgm:prSet presAssocID="{CF1ECA8D-934B-43F9-8D67-9B8E93DD8483}" presName="Name23" presStyleLbl="parChTrans1D4" presStyleIdx="2" presStyleCnt="5"/>
      <dgm:spPr/>
    </dgm:pt>
    <dgm:pt modelId="{72698989-2690-4BA5-9BD8-3DF58FC43D61}" type="pres">
      <dgm:prSet presAssocID="{3713241F-D044-4D2F-A334-5C9997DB6AF6}" presName="hierRoot4" presStyleCnt="0"/>
      <dgm:spPr/>
    </dgm:pt>
    <dgm:pt modelId="{399B9352-B8FA-4C35-BE13-EF25318B79F5}" type="pres">
      <dgm:prSet presAssocID="{3713241F-D044-4D2F-A334-5C9997DB6AF6}" presName="composite4" presStyleCnt="0"/>
      <dgm:spPr/>
    </dgm:pt>
    <dgm:pt modelId="{C7C9BC1A-A162-43EB-8CB5-442BAA0DDAF9}" type="pres">
      <dgm:prSet presAssocID="{3713241F-D044-4D2F-A334-5C9997DB6AF6}" presName="background4" presStyleLbl="node4" presStyleIdx="2" presStyleCnt="5"/>
      <dgm:spPr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579D5954-316E-47CC-A17C-5EBED4067E00}" type="pres">
      <dgm:prSet presAssocID="{3713241F-D044-4D2F-A334-5C9997DB6AF6}" presName="text4" presStyleLbl="fgAcc4" presStyleIdx="2" presStyleCnt="5" custLinFactNeighborX="68187" custLinFactNeighborY="-3513">
        <dgm:presLayoutVars>
          <dgm:chPref val="3"/>
        </dgm:presLayoutVars>
      </dgm:prSet>
      <dgm:spPr/>
    </dgm:pt>
    <dgm:pt modelId="{9B82DE11-1CCA-40A9-9418-9073C756645F}" type="pres">
      <dgm:prSet presAssocID="{3713241F-D044-4D2F-A334-5C9997DB6AF6}" presName="hierChild5" presStyleCnt="0"/>
      <dgm:spPr/>
    </dgm:pt>
    <dgm:pt modelId="{D8500187-70E8-4620-82CD-92D161C40AB0}" type="pres">
      <dgm:prSet presAssocID="{DDB97DFA-5F20-459C-BD5C-6796118932B0}" presName="Name23" presStyleLbl="parChTrans1D4" presStyleIdx="3" presStyleCnt="5"/>
      <dgm:spPr/>
    </dgm:pt>
    <dgm:pt modelId="{41684463-0935-4314-AA14-6431D81AEA9E}" type="pres">
      <dgm:prSet presAssocID="{F6D5822E-AD4B-4AEC-A184-49791B115F25}" presName="hierRoot4" presStyleCnt="0"/>
      <dgm:spPr/>
    </dgm:pt>
    <dgm:pt modelId="{D20C416B-59A7-491D-ABFE-736CDB31F0C7}" type="pres">
      <dgm:prSet presAssocID="{F6D5822E-AD4B-4AEC-A184-49791B115F25}" presName="composite4" presStyleCnt="0"/>
      <dgm:spPr/>
    </dgm:pt>
    <dgm:pt modelId="{31B92B2C-B9C6-42BD-8366-4DD5A00B273F}" type="pres">
      <dgm:prSet presAssocID="{F6D5822E-AD4B-4AEC-A184-49791B115F25}" presName="background4" presStyleLbl="node4" presStyleIdx="3" presStyleCnt="5"/>
      <dgm:spPr/>
    </dgm:pt>
    <dgm:pt modelId="{CFB0C2D0-8E3F-4A52-8F17-4EF030C25ACE}" type="pres">
      <dgm:prSet presAssocID="{F6D5822E-AD4B-4AEC-A184-49791B115F25}" presName="text4" presStyleLbl="fgAcc4" presStyleIdx="3" presStyleCnt="5" custLinFactX="54800" custLinFactNeighborX="100000" custLinFactNeighborY="-13075">
        <dgm:presLayoutVars>
          <dgm:chPref val="3"/>
        </dgm:presLayoutVars>
      </dgm:prSet>
      <dgm:spPr/>
    </dgm:pt>
    <dgm:pt modelId="{4830ADD0-13B1-47AD-8551-D8FF0F246BCB}" type="pres">
      <dgm:prSet presAssocID="{F6D5822E-AD4B-4AEC-A184-49791B115F25}" presName="hierChild5" presStyleCnt="0"/>
      <dgm:spPr/>
    </dgm:pt>
    <dgm:pt modelId="{B3C3CF54-5832-4AFF-B566-E28BDA4C9733}" type="pres">
      <dgm:prSet presAssocID="{87F06CE3-36C2-4F8C-AFFC-288091C378B2}" presName="Name23" presStyleLbl="parChTrans1D4" presStyleIdx="4" presStyleCnt="5"/>
      <dgm:spPr/>
    </dgm:pt>
    <dgm:pt modelId="{284046D2-DCB3-4F95-9A76-F98850B3CD39}" type="pres">
      <dgm:prSet presAssocID="{A9B6EF1C-D0B5-4454-9718-781BBE333B0C}" presName="hierRoot4" presStyleCnt="0"/>
      <dgm:spPr/>
    </dgm:pt>
    <dgm:pt modelId="{8814F028-11C1-4965-A717-20220AEBAA78}" type="pres">
      <dgm:prSet presAssocID="{A9B6EF1C-D0B5-4454-9718-781BBE333B0C}" presName="composite4" presStyleCnt="0"/>
      <dgm:spPr/>
    </dgm:pt>
    <dgm:pt modelId="{6B80A523-C32C-4F5C-90CF-4FEF362F12B7}" type="pres">
      <dgm:prSet presAssocID="{A9B6EF1C-D0B5-4454-9718-781BBE333B0C}" presName="background4" presStyleLbl="node4" presStyleIdx="4" presStyleCnt="5"/>
      <dgm:spPr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7E74429E-525F-41C9-A5DC-ECAF52F112BD}" type="pres">
      <dgm:prSet presAssocID="{A9B6EF1C-D0B5-4454-9718-781BBE333B0C}" presName="text4" presStyleLbl="fgAcc4" presStyleIdx="4" presStyleCnt="5" custLinFactX="49833" custLinFactNeighborX="100000" custLinFactNeighborY="-3444">
        <dgm:presLayoutVars>
          <dgm:chPref val="3"/>
        </dgm:presLayoutVars>
      </dgm:prSet>
      <dgm:spPr/>
    </dgm:pt>
    <dgm:pt modelId="{83A1275B-374D-41A3-B98E-24CACA57A857}" type="pres">
      <dgm:prSet presAssocID="{A9B6EF1C-D0B5-4454-9718-781BBE333B0C}" presName="hierChild5" presStyleCnt="0"/>
      <dgm:spPr/>
    </dgm:pt>
  </dgm:ptLst>
  <dgm:cxnLst>
    <dgm:cxn modelId="{4DE6C402-02B3-4C09-819D-D753749588C6}" type="presOf" srcId="{F6790C69-BAC2-4C40-9CCE-0BE90A053FF8}" destId="{9D3FBB98-3FBB-4CEF-A24A-446B2907DDFF}" srcOrd="0" destOrd="0" presId="urn:microsoft.com/office/officeart/2005/8/layout/hierarchy1"/>
    <dgm:cxn modelId="{2214E414-DA72-4CE8-B3D3-186B3C846A95}" type="presOf" srcId="{58492DD8-B418-44CB-A588-A4E37932111B}" destId="{E70C6A0E-CA18-4B84-B89D-12C136E9D8B6}" srcOrd="0" destOrd="0" presId="urn:microsoft.com/office/officeart/2005/8/layout/hierarchy1"/>
    <dgm:cxn modelId="{5D42731E-B269-422B-9F5E-6CF121FFDBC8}" type="presOf" srcId="{1159FDA7-7F11-434C-8BFB-30996BD5D719}" destId="{F3C8392F-2D4B-4AA8-BA05-494C7E8D6641}" srcOrd="0" destOrd="0" presId="urn:microsoft.com/office/officeart/2005/8/layout/hierarchy1"/>
    <dgm:cxn modelId="{4E107C27-A1CC-4E88-9A1A-CB025F2C2F8E}" type="presOf" srcId="{00B7C3AA-781C-406E-ADA0-783DF9B85FC1}" destId="{CD55561B-ECFB-48F0-92A9-1219D2A8B306}" srcOrd="0" destOrd="0" presId="urn:microsoft.com/office/officeart/2005/8/layout/hierarchy1"/>
    <dgm:cxn modelId="{FD633B37-409C-4F28-A6D4-83548D5E7058}" type="presOf" srcId="{D54DCA82-6D94-4060-A233-6310EE267A42}" destId="{82C3226F-FBEB-4FED-97D5-1E9AF590CF8B}" srcOrd="0" destOrd="0" presId="urn:microsoft.com/office/officeart/2005/8/layout/hierarchy1"/>
    <dgm:cxn modelId="{075F4F63-6896-466D-A931-25C1D0E3D9AB}" srcId="{2FA2B9DD-9A77-4B1A-8356-29CA509DB199}" destId="{A31D693E-D530-4313-AAC5-C7A2DBC0E627}" srcOrd="0" destOrd="0" parTransId="{3F0E3D7E-9744-411C-A194-8F5FD5A6AD47}" sibTransId="{CD9CE6C8-6EDD-479E-9250-379AE3F4B494}"/>
    <dgm:cxn modelId="{0B0D1465-ADC7-4A40-AE6F-4D56BE7572B5}" srcId="{A31D693E-D530-4313-AAC5-C7A2DBC0E627}" destId="{F35BF235-C851-4CBB-A283-78AE347E9A41}" srcOrd="1" destOrd="0" parTransId="{10D295B6-F2F6-422B-B25A-D20CBFB39CA2}" sibTransId="{8AC66B92-B8EA-40FE-9E6B-A7547CD21B9E}"/>
    <dgm:cxn modelId="{6517EB69-BA43-4A75-AF49-7522ED4F8881}" type="presOf" srcId="{C192DB72-9178-4B68-A63D-E83890E159F8}" destId="{AF20FE48-5753-476F-839D-6629FB67888A}" srcOrd="0" destOrd="0" presId="urn:microsoft.com/office/officeart/2005/8/layout/hierarchy1"/>
    <dgm:cxn modelId="{9456E674-47BA-44C3-811C-100AE4F04292}" srcId="{A31D693E-D530-4313-AAC5-C7A2DBC0E627}" destId="{D54DCA82-6D94-4060-A233-6310EE267A42}" srcOrd="0" destOrd="0" parTransId="{F6790C69-BAC2-4C40-9CCE-0BE90A053FF8}" sibTransId="{0D7495DA-FF0E-44F9-9635-56B2163D2C05}"/>
    <dgm:cxn modelId="{E04D5E57-4642-4AC9-A1F4-92C8104BBB03}" type="presOf" srcId="{F6D5822E-AD4B-4AEC-A184-49791B115F25}" destId="{CFB0C2D0-8E3F-4A52-8F17-4EF030C25ACE}" srcOrd="0" destOrd="0" presId="urn:microsoft.com/office/officeart/2005/8/layout/hierarchy1"/>
    <dgm:cxn modelId="{8F50CB58-95CA-41F6-B768-5251AD48F406}" srcId="{FE803E60-6161-4738-9166-2A6393F64D49}" destId="{C192DB72-9178-4B68-A63D-E83890E159F8}" srcOrd="0" destOrd="0" parTransId="{58492DD8-B418-44CB-A588-A4E37932111B}" sibTransId="{44ADB0A8-5C63-4329-BA7D-435AC257D648}"/>
    <dgm:cxn modelId="{B7237584-A1E9-44A3-9A82-9ABA561B3D32}" type="presOf" srcId="{42ED2A2A-945E-4FA6-BF96-E46246CB294C}" destId="{4A739C0E-4E52-4491-9EE6-687E4E4F1091}" srcOrd="0" destOrd="0" presId="urn:microsoft.com/office/officeart/2005/8/layout/hierarchy1"/>
    <dgm:cxn modelId="{7F0737AC-75EC-4148-9B77-2FABDF540F50}" srcId="{F6D5822E-AD4B-4AEC-A184-49791B115F25}" destId="{A9B6EF1C-D0B5-4454-9718-781BBE333B0C}" srcOrd="0" destOrd="0" parTransId="{87F06CE3-36C2-4F8C-AFFC-288091C378B2}" sibTransId="{72EEA7E1-C9EF-4E11-A8B4-50AA6296706C}"/>
    <dgm:cxn modelId="{C96C27B5-6C27-409E-84EE-11EB94C80D49}" srcId="{D54DCA82-6D94-4060-A233-6310EE267A42}" destId="{FE803E60-6161-4738-9166-2A6393F64D49}" srcOrd="0" destOrd="0" parTransId="{1159FDA7-7F11-434C-8BFB-30996BD5D719}" sibTransId="{F750D0C9-1058-4DC9-AE00-388B4B804DD3}"/>
    <dgm:cxn modelId="{7AC404B8-9671-4EB5-8CFE-50E70899E41E}" type="presOf" srcId="{3713241F-D044-4D2F-A334-5C9997DB6AF6}" destId="{579D5954-316E-47CC-A17C-5EBED4067E00}" srcOrd="0" destOrd="0" presId="urn:microsoft.com/office/officeart/2005/8/layout/hierarchy1"/>
    <dgm:cxn modelId="{A57AE2BA-0A20-478A-AC9D-7728A449EE5D}" type="presOf" srcId="{DDB97DFA-5F20-459C-BD5C-6796118932B0}" destId="{D8500187-70E8-4620-82CD-92D161C40AB0}" srcOrd="0" destOrd="0" presId="urn:microsoft.com/office/officeart/2005/8/layout/hierarchy1"/>
    <dgm:cxn modelId="{7FF300BE-AAD8-4EB4-97A6-6929E8A72AFB}" type="presOf" srcId="{F35BF235-C851-4CBB-A283-78AE347E9A41}" destId="{6302416F-0E97-4B3B-B587-74561E4BA343}" srcOrd="0" destOrd="0" presId="urn:microsoft.com/office/officeart/2005/8/layout/hierarchy1"/>
    <dgm:cxn modelId="{1A6597BF-8176-4B9B-B788-DB52D645DE37}" srcId="{42ED2A2A-945E-4FA6-BF96-E46246CB294C}" destId="{3713241F-D044-4D2F-A334-5C9997DB6AF6}" srcOrd="0" destOrd="0" parTransId="{CF1ECA8D-934B-43F9-8D67-9B8E93DD8483}" sibTransId="{B2D8B030-2C33-45FF-8A6D-3F927F68F64A}"/>
    <dgm:cxn modelId="{BE58FCC3-072F-43A6-8433-AB18FB37764E}" type="presOf" srcId="{79DE2588-6AF7-4064-931D-2743CAD8927F}" destId="{CB3366A0-4C20-4A79-87A7-D401BDD0AA6F}" srcOrd="0" destOrd="0" presId="urn:microsoft.com/office/officeart/2005/8/layout/hierarchy1"/>
    <dgm:cxn modelId="{2B8B2EC8-FE5B-49D0-AB9A-374596289D16}" type="presOf" srcId="{87F06CE3-36C2-4F8C-AFFC-288091C378B2}" destId="{B3C3CF54-5832-4AFF-B566-E28BDA4C9733}" srcOrd="0" destOrd="0" presId="urn:microsoft.com/office/officeart/2005/8/layout/hierarchy1"/>
    <dgm:cxn modelId="{8702F0D0-64A6-4E9F-B2AA-EBBF922CE973}" srcId="{F35BF235-C851-4CBB-A283-78AE347E9A41}" destId="{79DE2588-6AF7-4064-931D-2743CAD8927F}" srcOrd="0" destOrd="0" parTransId="{00B7C3AA-781C-406E-ADA0-783DF9B85FC1}" sibTransId="{5C784925-C5E1-4C92-B368-A075F5E885AC}"/>
    <dgm:cxn modelId="{4D0C7AD2-76AC-4C5C-BDF1-07E7AA8AAFC7}" type="presOf" srcId="{CF1ECA8D-934B-43F9-8D67-9B8E93DD8483}" destId="{5D09C0DB-1F50-421B-A86A-FA68D4DE75F4}" srcOrd="0" destOrd="0" presId="urn:microsoft.com/office/officeart/2005/8/layout/hierarchy1"/>
    <dgm:cxn modelId="{C958BAD5-5F7F-48B5-AA0A-20778ADFA375}" type="presOf" srcId="{A9B6EF1C-D0B5-4454-9718-781BBE333B0C}" destId="{7E74429E-525F-41C9-A5DC-ECAF52F112BD}" srcOrd="0" destOrd="0" presId="urn:microsoft.com/office/officeart/2005/8/layout/hierarchy1"/>
    <dgm:cxn modelId="{A0F72DE5-8241-46F4-873B-2648B6C9F638}" type="presOf" srcId="{24442D87-21D6-4316-A8A9-201255702967}" destId="{C0B4F46C-E4CB-4AA1-B9EA-D30396114CD8}" srcOrd="0" destOrd="0" presId="urn:microsoft.com/office/officeart/2005/8/layout/hierarchy1"/>
    <dgm:cxn modelId="{6FC7D0E7-44BA-4A32-9679-21E54646D8A0}" srcId="{79DE2588-6AF7-4064-931D-2743CAD8927F}" destId="{42ED2A2A-945E-4FA6-BF96-E46246CB294C}" srcOrd="0" destOrd="0" parTransId="{24442D87-21D6-4316-A8A9-201255702967}" sibTransId="{F86BDA20-CBC3-47C1-90FC-154CF490B40D}"/>
    <dgm:cxn modelId="{7351D7E9-E6FB-4948-B986-25B4469E5CD1}" type="presOf" srcId="{10D295B6-F2F6-422B-B25A-D20CBFB39CA2}" destId="{05C5A762-E0D7-4F3D-9A15-364782C72EAC}" srcOrd="0" destOrd="0" presId="urn:microsoft.com/office/officeart/2005/8/layout/hierarchy1"/>
    <dgm:cxn modelId="{9B3A78F1-F453-4A04-A0A6-449F1DF01B09}" type="presOf" srcId="{A31D693E-D530-4313-AAC5-C7A2DBC0E627}" destId="{4DCBB487-327C-47F6-B825-7615696026F6}" srcOrd="0" destOrd="0" presId="urn:microsoft.com/office/officeart/2005/8/layout/hierarchy1"/>
    <dgm:cxn modelId="{6A331BFB-C42C-4A3B-A5FB-C9C705F0CDCE}" type="presOf" srcId="{FE803E60-6161-4738-9166-2A6393F64D49}" destId="{A97B0A13-A972-41C1-99B9-B9A76AE569A9}" srcOrd="0" destOrd="0" presId="urn:microsoft.com/office/officeart/2005/8/layout/hierarchy1"/>
    <dgm:cxn modelId="{C33A0AFC-FD2F-4686-8E08-CEBBA8B4F2ED}" type="presOf" srcId="{2FA2B9DD-9A77-4B1A-8356-29CA509DB199}" destId="{0A20A7C9-C59B-406F-938B-047DCA4162E4}" srcOrd="0" destOrd="0" presId="urn:microsoft.com/office/officeart/2005/8/layout/hierarchy1"/>
    <dgm:cxn modelId="{3E5441FF-DCE9-493A-A89A-13BF0907389B}" srcId="{79DE2588-6AF7-4064-931D-2743CAD8927F}" destId="{F6D5822E-AD4B-4AEC-A184-49791B115F25}" srcOrd="1" destOrd="0" parTransId="{DDB97DFA-5F20-459C-BD5C-6796118932B0}" sibTransId="{BCF88F63-0BF4-442A-89C9-B43BBD85CD6E}"/>
    <dgm:cxn modelId="{5665F59F-2B03-4E34-845C-2356BE68A385}" type="presParOf" srcId="{0A20A7C9-C59B-406F-938B-047DCA4162E4}" destId="{43267633-4E1F-447B-8D28-226F61EA4058}" srcOrd="0" destOrd="0" presId="urn:microsoft.com/office/officeart/2005/8/layout/hierarchy1"/>
    <dgm:cxn modelId="{C17DF28F-BAA6-438F-8C80-E78972D9E882}" type="presParOf" srcId="{43267633-4E1F-447B-8D28-226F61EA4058}" destId="{DE5DEC98-76EB-4F7E-B76F-76FC78CDF2C7}" srcOrd="0" destOrd="0" presId="urn:microsoft.com/office/officeart/2005/8/layout/hierarchy1"/>
    <dgm:cxn modelId="{741A2D72-BFB7-4538-BCDF-61A3A37433F7}" type="presParOf" srcId="{DE5DEC98-76EB-4F7E-B76F-76FC78CDF2C7}" destId="{BA263A92-7022-4753-9454-C5EC203EE817}" srcOrd="0" destOrd="0" presId="urn:microsoft.com/office/officeart/2005/8/layout/hierarchy1"/>
    <dgm:cxn modelId="{04F6363B-22B8-4684-945D-24C6A8F75946}" type="presParOf" srcId="{DE5DEC98-76EB-4F7E-B76F-76FC78CDF2C7}" destId="{4DCBB487-327C-47F6-B825-7615696026F6}" srcOrd="1" destOrd="0" presId="urn:microsoft.com/office/officeart/2005/8/layout/hierarchy1"/>
    <dgm:cxn modelId="{70A74FBA-5A72-4549-A4C9-A58D1C302822}" type="presParOf" srcId="{43267633-4E1F-447B-8D28-226F61EA4058}" destId="{DF798734-4F2C-46C7-B57D-956ED0448B04}" srcOrd="1" destOrd="0" presId="urn:microsoft.com/office/officeart/2005/8/layout/hierarchy1"/>
    <dgm:cxn modelId="{0B96F7F9-D9E7-46F9-91B5-11ECBB0F1539}" type="presParOf" srcId="{DF798734-4F2C-46C7-B57D-956ED0448B04}" destId="{9D3FBB98-3FBB-4CEF-A24A-446B2907DDFF}" srcOrd="0" destOrd="0" presId="urn:microsoft.com/office/officeart/2005/8/layout/hierarchy1"/>
    <dgm:cxn modelId="{54F78D82-8C97-44F7-95F3-D3F24F3570C2}" type="presParOf" srcId="{DF798734-4F2C-46C7-B57D-956ED0448B04}" destId="{9F73FB45-A402-4901-94D9-D83C0B933E1E}" srcOrd="1" destOrd="0" presId="urn:microsoft.com/office/officeart/2005/8/layout/hierarchy1"/>
    <dgm:cxn modelId="{78FDD5BD-0DDC-449C-9F4F-45EF94B61BF0}" type="presParOf" srcId="{9F73FB45-A402-4901-94D9-D83C0B933E1E}" destId="{D918A549-1DB7-4640-97D6-78C0889DF118}" srcOrd="0" destOrd="0" presId="urn:microsoft.com/office/officeart/2005/8/layout/hierarchy1"/>
    <dgm:cxn modelId="{11214D51-0354-4096-89D9-B435011E6AF2}" type="presParOf" srcId="{D918A549-1DB7-4640-97D6-78C0889DF118}" destId="{9D010824-AB62-4789-AD18-FC72BC909599}" srcOrd="0" destOrd="0" presId="urn:microsoft.com/office/officeart/2005/8/layout/hierarchy1"/>
    <dgm:cxn modelId="{8747F9A5-E56A-483D-BC60-EDFAABAEE41E}" type="presParOf" srcId="{D918A549-1DB7-4640-97D6-78C0889DF118}" destId="{82C3226F-FBEB-4FED-97D5-1E9AF590CF8B}" srcOrd="1" destOrd="0" presId="urn:microsoft.com/office/officeart/2005/8/layout/hierarchy1"/>
    <dgm:cxn modelId="{2F48D57C-93E4-483A-8B62-B33E51448EAE}" type="presParOf" srcId="{9F73FB45-A402-4901-94D9-D83C0B933E1E}" destId="{A898CC5B-CA9E-401F-9962-6A333748CC67}" srcOrd="1" destOrd="0" presId="urn:microsoft.com/office/officeart/2005/8/layout/hierarchy1"/>
    <dgm:cxn modelId="{0F58937E-F83A-4C9E-A98E-0AE0A66BB89A}" type="presParOf" srcId="{A898CC5B-CA9E-401F-9962-6A333748CC67}" destId="{F3C8392F-2D4B-4AA8-BA05-494C7E8D6641}" srcOrd="0" destOrd="0" presId="urn:microsoft.com/office/officeart/2005/8/layout/hierarchy1"/>
    <dgm:cxn modelId="{48CF6E4B-C632-42EE-9BBF-10DFF5673978}" type="presParOf" srcId="{A898CC5B-CA9E-401F-9962-6A333748CC67}" destId="{1FA62C9F-E5B5-429E-8C91-0F70FC85DB71}" srcOrd="1" destOrd="0" presId="urn:microsoft.com/office/officeart/2005/8/layout/hierarchy1"/>
    <dgm:cxn modelId="{C84D5262-5297-4BE7-A7D8-497FF8CD15C9}" type="presParOf" srcId="{1FA62C9F-E5B5-429E-8C91-0F70FC85DB71}" destId="{0ED9EB0E-669B-4353-8882-325D8BF43052}" srcOrd="0" destOrd="0" presId="urn:microsoft.com/office/officeart/2005/8/layout/hierarchy1"/>
    <dgm:cxn modelId="{D61F4DB9-FE64-410C-9E18-21D515660F86}" type="presParOf" srcId="{0ED9EB0E-669B-4353-8882-325D8BF43052}" destId="{5C6A5C68-B5ED-4862-BE03-1BBDF52E2AF1}" srcOrd="0" destOrd="0" presId="urn:microsoft.com/office/officeart/2005/8/layout/hierarchy1"/>
    <dgm:cxn modelId="{9DC551F4-0076-4AE8-8F3D-66AA53EB7496}" type="presParOf" srcId="{0ED9EB0E-669B-4353-8882-325D8BF43052}" destId="{A97B0A13-A972-41C1-99B9-B9A76AE569A9}" srcOrd="1" destOrd="0" presId="urn:microsoft.com/office/officeart/2005/8/layout/hierarchy1"/>
    <dgm:cxn modelId="{8763B8E7-BF9E-46D5-BA7B-2D8C12DCD597}" type="presParOf" srcId="{1FA62C9F-E5B5-429E-8C91-0F70FC85DB71}" destId="{F845AFB7-4D05-49FE-9BFF-99EF9115C362}" srcOrd="1" destOrd="0" presId="urn:microsoft.com/office/officeart/2005/8/layout/hierarchy1"/>
    <dgm:cxn modelId="{CD6A905A-BFCB-42E7-8297-90FB837AC59C}" type="presParOf" srcId="{F845AFB7-4D05-49FE-9BFF-99EF9115C362}" destId="{E70C6A0E-CA18-4B84-B89D-12C136E9D8B6}" srcOrd="0" destOrd="0" presId="urn:microsoft.com/office/officeart/2005/8/layout/hierarchy1"/>
    <dgm:cxn modelId="{C0B969BA-C21C-4748-BB23-C72E820129AA}" type="presParOf" srcId="{F845AFB7-4D05-49FE-9BFF-99EF9115C362}" destId="{DD25FD47-9263-4F0D-917C-6DAD2C22B306}" srcOrd="1" destOrd="0" presId="urn:microsoft.com/office/officeart/2005/8/layout/hierarchy1"/>
    <dgm:cxn modelId="{A2C15ACA-513C-4AAB-8A24-921701EDAC92}" type="presParOf" srcId="{DD25FD47-9263-4F0D-917C-6DAD2C22B306}" destId="{60D684D5-F816-449B-9E10-EC6AC36338AC}" srcOrd="0" destOrd="0" presId="urn:microsoft.com/office/officeart/2005/8/layout/hierarchy1"/>
    <dgm:cxn modelId="{9E06A4F1-85C8-4766-9528-63B4ADFAFBBA}" type="presParOf" srcId="{60D684D5-F816-449B-9E10-EC6AC36338AC}" destId="{C39982A3-BFF7-44B1-8520-FAA76A5E0E7F}" srcOrd="0" destOrd="0" presId="urn:microsoft.com/office/officeart/2005/8/layout/hierarchy1"/>
    <dgm:cxn modelId="{5A003255-78DC-41BE-9185-8A3A246B486E}" type="presParOf" srcId="{60D684D5-F816-449B-9E10-EC6AC36338AC}" destId="{AF20FE48-5753-476F-839D-6629FB67888A}" srcOrd="1" destOrd="0" presId="urn:microsoft.com/office/officeart/2005/8/layout/hierarchy1"/>
    <dgm:cxn modelId="{29371FE3-6AC3-474C-A486-4183BFB125E2}" type="presParOf" srcId="{DD25FD47-9263-4F0D-917C-6DAD2C22B306}" destId="{552003D4-AC3A-4BF8-A115-CD21E1D09F7D}" srcOrd="1" destOrd="0" presId="urn:microsoft.com/office/officeart/2005/8/layout/hierarchy1"/>
    <dgm:cxn modelId="{AC2C8404-79DF-49D3-8F28-A4B36EEB079B}" type="presParOf" srcId="{DF798734-4F2C-46C7-B57D-956ED0448B04}" destId="{05C5A762-E0D7-4F3D-9A15-364782C72EAC}" srcOrd="2" destOrd="0" presId="urn:microsoft.com/office/officeart/2005/8/layout/hierarchy1"/>
    <dgm:cxn modelId="{2CFE6413-E78A-4BD9-951C-998A0B843D5C}" type="presParOf" srcId="{DF798734-4F2C-46C7-B57D-956ED0448B04}" destId="{E3C12FFE-5ECB-4E3A-8D95-D6E050D5FE31}" srcOrd="3" destOrd="0" presId="urn:microsoft.com/office/officeart/2005/8/layout/hierarchy1"/>
    <dgm:cxn modelId="{B7C8DA7B-0E01-4A48-8FE0-BE02C63E5943}" type="presParOf" srcId="{E3C12FFE-5ECB-4E3A-8D95-D6E050D5FE31}" destId="{D79D63C8-080C-4874-8E72-7429A3D64C36}" srcOrd="0" destOrd="0" presId="urn:microsoft.com/office/officeart/2005/8/layout/hierarchy1"/>
    <dgm:cxn modelId="{F7E8BDEC-F957-48A4-A8F4-548E312BDE01}" type="presParOf" srcId="{D79D63C8-080C-4874-8E72-7429A3D64C36}" destId="{EFBA6AE8-A8C5-420A-AFE2-4A6552D39D18}" srcOrd="0" destOrd="0" presId="urn:microsoft.com/office/officeart/2005/8/layout/hierarchy1"/>
    <dgm:cxn modelId="{6A22324C-2D37-4BFD-996A-2EC4A6EDF531}" type="presParOf" srcId="{D79D63C8-080C-4874-8E72-7429A3D64C36}" destId="{6302416F-0E97-4B3B-B587-74561E4BA343}" srcOrd="1" destOrd="0" presId="urn:microsoft.com/office/officeart/2005/8/layout/hierarchy1"/>
    <dgm:cxn modelId="{519A3858-5925-4A5C-97CA-9BCDC2652287}" type="presParOf" srcId="{E3C12FFE-5ECB-4E3A-8D95-D6E050D5FE31}" destId="{67B39AEE-C7ED-44CB-BB53-58BACA7D12A3}" srcOrd="1" destOrd="0" presId="urn:microsoft.com/office/officeart/2005/8/layout/hierarchy1"/>
    <dgm:cxn modelId="{4129FF14-B8F4-40A0-AB62-6D812750DEEE}" type="presParOf" srcId="{67B39AEE-C7ED-44CB-BB53-58BACA7D12A3}" destId="{CD55561B-ECFB-48F0-92A9-1219D2A8B306}" srcOrd="0" destOrd="0" presId="urn:microsoft.com/office/officeart/2005/8/layout/hierarchy1"/>
    <dgm:cxn modelId="{06DD9986-222C-4434-AB4D-B2DB63E88A7C}" type="presParOf" srcId="{67B39AEE-C7ED-44CB-BB53-58BACA7D12A3}" destId="{C62BF6B0-AAF4-4DDB-AF0A-86464406B5D6}" srcOrd="1" destOrd="0" presId="urn:microsoft.com/office/officeart/2005/8/layout/hierarchy1"/>
    <dgm:cxn modelId="{D8195625-99C3-4E64-BA1E-8196B2878B25}" type="presParOf" srcId="{C62BF6B0-AAF4-4DDB-AF0A-86464406B5D6}" destId="{EE852B4E-2E7B-4516-85A0-6E2EFA14656C}" srcOrd="0" destOrd="0" presId="urn:microsoft.com/office/officeart/2005/8/layout/hierarchy1"/>
    <dgm:cxn modelId="{EFD6BCAA-4585-4FBE-A5ED-8A9B6B1AD438}" type="presParOf" srcId="{EE852B4E-2E7B-4516-85A0-6E2EFA14656C}" destId="{B8A7B262-B77D-47DE-AE60-59E1A68A77BF}" srcOrd="0" destOrd="0" presId="urn:microsoft.com/office/officeart/2005/8/layout/hierarchy1"/>
    <dgm:cxn modelId="{C54C23E6-619D-4572-AF3A-6FDF8025E587}" type="presParOf" srcId="{EE852B4E-2E7B-4516-85A0-6E2EFA14656C}" destId="{CB3366A0-4C20-4A79-87A7-D401BDD0AA6F}" srcOrd="1" destOrd="0" presId="urn:microsoft.com/office/officeart/2005/8/layout/hierarchy1"/>
    <dgm:cxn modelId="{17595496-F565-4DBA-968F-116E2537614B}" type="presParOf" srcId="{C62BF6B0-AAF4-4DDB-AF0A-86464406B5D6}" destId="{46EF87FC-A6C2-4B56-9010-F6E0272904A2}" srcOrd="1" destOrd="0" presId="urn:microsoft.com/office/officeart/2005/8/layout/hierarchy1"/>
    <dgm:cxn modelId="{5462B6D7-9009-4323-A4D5-E678DADA2C21}" type="presParOf" srcId="{46EF87FC-A6C2-4B56-9010-F6E0272904A2}" destId="{C0B4F46C-E4CB-4AA1-B9EA-D30396114CD8}" srcOrd="0" destOrd="0" presId="urn:microsoft.com/office/officeart/2005/8/layout/hierarchy1"/>
    <dgm:cxn modelId="{3BB6A707-1DBC-4B33-8F34-8D85F6714423}" type="presParOf" srcId="{46EF87FC-A6C2-4B56-9010-F6E0272904A2}" destId="{2958ED29-9ABE-45BC-B101-6CEEFF899981}" srcOrd="1" destOrd="0" presId="urn:microsoft.com/office/officeart/2005/8/layout/hierarchy1"/>
    <dgm:cxn modelId="{AB0A6AA8-EF4A-45E2-8055-42FAF7FA3743}" type="presParOf" srcId="{2958ED29-9ABE-45BC-B101-6CEEFF899981}" destId="{74459381-D7DB-410D-BECE-192A42E2CE90}" srcOrd="0" destOrd="0" presId="urn:microsoft.com/office/officeart/2005/8/layout/hierarchy1"/>
    <dgm:cxn modelId="{707260E1-6E82-460E-87A1-A6C90DF779EF}" type="presParOf" srcId="{74459381-D7DB-410D-BECE-192A42E2CE90}" destId="{3D30693F-B52C-4C47-B358-192D70ED7848}" srcOrd="0" destOrd="0" presId="urn:microsoft.com/office/officeart/2005/8/layout/hierarchy1"/>
    <dgm:cxn modelId="{55AA09BF-FA90-49EE-8BCF-92ACDD79035B}" type="presParOf" srcId="{74459381-D7DB-410D-BECE-192A42E2CE90}" destId="{4A739C0E-4E52-4491-9EE6-687E4E4F1091}" srcOrd="1" destOrd="0" presId="urn:microsoft.com/office/officeart/2005/8/layout/hierarchy1"/>
    <dgm:cxn modelId="{636D9DF9-944B-4EDE-B18C-A6FFBDC348C0}" type="presParOf" srcId="{2958ED29-9ABE-45BC-B101-6CEEFF899981}" destId="{28C20BFA-D498-4DBC-98F8-8CF0BE9B97B6}" srcOrd="1" destOrd="0" presId="urn:microsoft.com/office/officeart/2005/8/layout/hierarchy1"/>
    <dgm:cxn modelId="{9AD12A35-17DA-4A3C-BE61-7ED64418C640}" type="presParOf" srcId="{28C20BFA-D498-4DBC-98F8-8CF0BE9B97B6}" destId="{5D09C0DB-1F50-421B-A86A-FA68D4DE75F4}" srcOrd="0" destOrd="0" presId="urn:microsoft.com/office/officeart/2005/8/layout/hierarchy1"/>
    <dgm:cxn modelId="{5F123DFC-A35F-4310-93AD-13D59DEBB441}" type="presParOf" srcId="{28C20BFA-D498-4DBC-98F8-8CF0BE9B97B6}" destId="{72698989-2690-4BA5-9BD8-3DF58FC43D61}" srcOrd="1" destOrd="0" presId="urn:microsoft.com/office/officeart/2005/8/layout/hierarchy1"/>
    <dgm:cxn modelId="{87845CF3-18C0-4FE1-897D-FC85F1BAA0FF}" type="presParOf" srcId="{72698989-2690-4BA5-9BD8-3DF58FC43D61}" destId="{399B9352-B8FA-4C35-BE13-EF25318B79F5}" srcOrd="0" destOrd="0" presId="urn:microsoft.com/office/officeart/2005/8/layout/hierarchy1"/>
    <dgm:cxn modelId="{B7F9B533-11F2-4B22-A927-434DDB379746}" type="presParOf" srcId="{399B9352-B8FA-4C35-BE13-EF25318B79F5}" destId="{C7C9BC1A-A162-43EB-8CB5-442BAA0DDAF9}" srcOrd="0" destOrd="0" presId="urn:microsoft.com/office/officeart/2005/8/layout/hierarchy1"/>
    <dgm:cxn modelId="{01F10BFB-6BFA-4851-B927-9503D2A3C724}" type="presParOf" srcId="{399B9352-B8FA-4C35-BE13-EF25318B79F5}" destId="{579D5954-316E-47CC-A17C-5EBED4067E00}" srcOrd="1" destOrd="0" presId="urn:microsoft.com/office/officeart/2005/8/layout/hierarchy1"/>
    <dgm:cxn modelId="{B8515865-72C0-4458-8D03-AE8214013F39}" type="presParOf" srcId="{72698989-2690-4BA5-9BD8-3DF58FC43D61}" destId="{9B82DE11-1CCA-40A9-9418-9073C756645F}" srcOrd="1" destOrd="0" presId="urn:microsoft.com/office/officeart/2005/8/layout/hierarchy1"/>
    <dgm:cxn modelId="{4486BB4B-1EF4-4BC2-B9A7-F5BAE2CD98B4}" type="presParOf" srcId="{46EF87FC-A6C2-4B56-9010-F6E0272904A2}" destId="{D8500187-70E8-4620-82CD-92D161C40AB0}" srcOrd="2" destOrd="0" presId="urn:microsoft.com/office/officeart/2005/8/layout/hierarchy1"/>
    <dgm:cxn modelId="{D9E4F009-DC9B-49B3-94EA-3FC5F4D42350}" type="presParOf" srcId="{46EF87FC-A6C2-4B56-9010-F6E0272904A2}" destId="{41684463-0935-4314-AA14-6431D81AEA9E}" srcOrd="3" destOrd="0" presId="urn:microsoft.com/office/officeart/2005/8/layout/hierarchy1"/>
    <dgm:cxn modelId="{8DFE187E-2134-4881-8CAD-2B79B130127B}" type="presParOf" srcId="{41684463-0935-4314-AA14-6431D81AEA9E}" destId="{D20C416B-59A7-491D-ABFE-736CDB31F0C7}" srcOrd="0" destOrd="0" presId="urn:microsoft.com/office/officeart/2005/8/layout/hierarchy1"/>
    <dgm:cxn modelId="{121432FC-8FFC-403C-98EB-0094956CE20A}" type="presParOf" srcId="{D20C416B-59A7-491D-ABFE-736CDB31F0C7}" destId="{31B92B2C-B9C6-42BD-8366-4DD5A00B273F}" srcOrd="0" destOrd="0" presId="urn:microsoft.com/office/officeart/2005/8/layout/hierarchy1"/>
    <dgm:cxn modelId="{C1FACA9F-1E09-4AE5-A6E9-FB9CCBE7E9F3}" type="presParOf" srcId="{D20C416B-59A7-491D-ABFE-736CDB31F0C7}" destId="{CFB0C2D0-8E3F-4A52-8F17-4EF030C25ACE}" srcOrd="1" destOrd="0" presId="urn:microsoft.com/office/officeart/2005/8/layout/hierarchy1"/>
    <dgm:cxn modelId="{519353CA-76CB-4B12-B7EF-471C944144BD}" type="presParOf" srcId="{41684463-0935-4314-AA14-6431D81AEA9E}" destId="{4830ADD0-13B1-47AD-8551-D8FF0F246BCB}" srcOrd="1" destOrd="0" presId="urn:microsoft.com/office/officeart/2005/8/layout/hierarchy1"/>
    <dgm:cxn modelId="{C0FC2DF2-1FA0-4A9D-B2F4-77D2468DD6D6}" type="presParOf" srcId="{4830ADD0-13B1-47AD-8551-D8FF0F246BCB}" destId="{B3C3CF54-5832-4AFF-B566-E28BDA4C9733}" srcOrd="0" destOrd="0" presId="urn:microsoft.com/office/officeart/2005/8/layout/hierarchy1"/>
    <dgm:cxn modelId="{0475A5F2-A7E5-4572-AA1F-1133E1464C7D}" type="presParOf" srcId="{4830ADD0-13B1-47AD-8551-D8FF0F246BCB}" destId="{284046D2-DCB3-4F95-9A76-F98850B3CD39}" srcOrd="1" destOrd="0" presId="urn:microsoft.com/office/officeart/2005/8/layout/hierarchy1"/>
    <dgm:cxn modelId="{111F3912-6D96-4F57-933E-8BA786E03CB4}" type="presParOf" srcId="{284046D2-DCB3-4F95-9A76-F98850B3CD39}" destId="{8814F028-11C1-4965-A717-20220AEBAA78}" srcOrd="0" destOrd="0" presId="urn:microsoft.com/office/officeart/2005/8/layout/hierarchy1"/>
    <dgm:cxn modelId="{B3308235-0BA5-4D7D-ACAC-753A0D841A41}" type="presParOf" srcId="{8814F028-11C1-4965-A717-20220AEBAA78}" destId="{6B80A523-C32C-4F5C-90CF-4FEF362F12B7}" srcOrd="0" destOrd="0" presId="urn:microsoft.com/office/officeart/2005/8/layout/hierarchy1"/>
    <dgm:cxn modelId="{981361A9-D9B8-4197-9A12-5E34A820C456}" type="presParOf" srcId="{8814F028-11C1-4965-A717-20220AEBAA78}" destId="{7E74429E-525F-41C9-A5DC-ECAF52F112BD}" srcOrd="1" destOrd="0" presId="urn:microsoft.com/office/officeart/2005/8/layout/hierarchy1"/>
    <dgm:cxn modelId="{A1D488B1-3121-439A-A175-79313A0C1954}" type="presParOf" srcId="{284046D2-DCB3-4F95-9A76-F98850B3CD39}" destId="{83A1275B-374D-41A3-B98E-24CACA57A85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0BC54-2EA8-4B61-8C87-D1BFC7C442D8}">
      <dsp:nvSpPr>
        <dsp:cNvPr id="0" name=""/>
        <dsp:cNvSpPr/>
      </dsp:nvSpPr>
      <dsp:spPr>
        <a:xfrm>
          <a:off x="2116" y="2789502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الموجات</a:t>
          </a:r>
        </a:p>
      </dsp:txBody>
      <dsp:txXfrm>
        <a:off x="33423" y="2820809"/>
        <a:ext cx="2075219" cy="1006302"/>
      </dsp:txXfrm>
    </dsp:sp>
    <dsp:sp modelId="{641F56EB-E5E4-4DE0-9384-8FE58E0F63B4}">
      <dsp:nvSpPr>
        <dsp:cNvPr id="0" name=""/>
        <dsp:cNvSpPr/>
      </dsp:nvSpPr>
      <dsp:spPr>
        <a:xfrm rot="19457599">
          <a:off x="2040966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541189" y="2990319"/>
        <a:ext cx="52654" cy="52654"/>
      </dsp:txXfrm>
    </dsp:sp>
    <dsp:sp modelId="{48B140D0-F901-4BB0-A36B-A77843284509}">
      <dsp:nvSpPr>
        <dsp:cNvPr id="0" name=""/>
        <dsp:cNvSpPr/>
      </dsp:nvSpPr>
      <dsp:spPr>
        <a:xfrm>
          <a:off x="2995083" y="2174875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ميكانيكية </a:t>
          </a:r>
        </a:p>
      </dsp:txBody>
      <dsp:txXfrm>
        <a:off x="3026390" y="2206182"/>
        <a:ext cx="2075219" cy="1006302"/>
      </dsp:txXfrm>
    </dsp:sp>
    <dsp:sp modelId="{84A465D9-22CF-4AA1-A408-E51591E67000}">
      <dsp:nvSpPr>
        <dsp:cNvPr id="0" name=""/>
        <dsp:cNvSpPr/>
      </dsp:nvSpPr>
      <dsp:spPr>
        <a:xfrm rot="18289469">
          <a:off x="4811764" y="2076952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523047" y="2057270"/>
        <a:ext cx="74871" cy="74871"/>
      </dsp:txXfrm>
    </dsp:sp>
    <dsp:sp modelId="{36BD33F4-0C04-4EA2-94EA-708687403C2F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طولية</a:t>
          </a:r>
        </a:p>
      </dsp:txBody>
      <dsp:txXfrm>
        <a:off x="6019357" y="976927"/>
        <a:ext cx="2075219" cy="1006302"/>
      </dsp:txXfrm>
    </dsp:sp>
    <dsp:sp modelId="{CD9A1B85-D408-4395-932B-FB6B326A8712}">
      <dsp:nvSpPr>
        <dsp:cNvPr id="0" name=""/>
        <dsp:cNvSpPr/>
      </dsp:nvSpPr>
      <dsp:spPr>
        <a:xfrm>
          <a:off x="5132916" y="2691579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539105" y="2687955"/>
        <a:ext cx="42756" cy="42756"/>
      </dsp:txXfrm>
    </dsp:sp>
    <dsp:sp modelId="{7F2F93F3-691C-477C-991E-B5856F2EF110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مستعرضة</a:t>
          </a:r>
        </a:p>
      </dsp:txBody>
      <dsp:txXfrm>
        <a:off x="6019357" y="2206182"/>
        <a:ext cx="2075219" cy="1006302"/>
      </dsp:txXfrm>
    </dsp:sp>
    <dsp:sp modelId="{08A07605-F8F6-412B-9250-BD905127AA9A}">
      <dsp:nvSpPr>
        <dsp:cNvPr id="0" name=""/>
        <dsp:cNvSpPr/>
      </dsp:nvSpPr>
      <dsp:spPr>
        <a:xfrm rot="3310531">
          <a:off x="4811764" y="3306206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523047" y="3286524"/>
        <a:ext cx="74871" cy="74871"/>
      </dsp:txXfrm>
    </dsp:sp>
    <dsp:sp modelId="{55BA109A-BDDC-4D18-9266-3587C115D5E6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سطحية</a:t>
          </a:r>
        </a:p>
      </dsp:txBody>
      <dsp:txXfrm>
        <a:off x="6019357" y="3435436"/>
        <a:ext cx="2075219" cy="1006302"/>
      </dsp:txXfrm>
    </dsp:sp>
    <dsp:sp modelId="{F061E0D3-27D6-4D82-AC16-A6E9EB290035}">
      <dsp:nvSpPr>
        <dsp:cNvPr id="0" name=""/>
        <dsp:cNvSpPr/>
      </dsp:nvSpPr>
      <dsp:spPr>
        <a:xfrm rot="2142401">
          <a:off x="2040966" y="3613520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541189" y="3604946"/>
        <a:ext cx="52654" cy="52654"/>
      </dsp:txXfrm>
    </dsp:sp>
    <dsp:sp modelId="{61D57A74-8906-4912-A88F-778CD7D25870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كهرومغناطيسية</a:t>
          </a:r>
        </a:p>
      </dsp:txBody>
      <dsp:txXfrm>
        <a:off x="3026390" y="3435436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B9CE-2A41-4B68-B1BF-7220361C178D}">
      <dsp:nvSpPr>
        <dsp:cNvPr id="0" name=""/>
        <dsp:cNvSpPr/>
      </dsp:nvSpPr>
      <dsp:spPr>
        <a:xfrm rot="16200000">
          <a:off x="765271" y="-765271"/>
          <a:ext cx="1143384" cy="267392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السعة</a:t>
          </a:r>
        </a:p>
      </dsp:txBody>
      <dsp:txXfrm rot="5400000">
        <a:off x="0" y="0"/>
        <a:ext cx="2673927" cy="857538"/>
      </dsp:txXfrm>
    </dsp:sp>
    <dsp:sp modelId="{FA17DEBE-23DF-4FD1-93F8-C3659DED6252}">
      <dsp:nvSpPr>
        <dsp:cNvPr id="0" name=""/>
        <dsp:cNvSpPr/>
      </dsp:nvSpPr>
      <dsp:spPr>
        <a:xfrm>
          <a:off x="2673927" y="0"/>
          <a:ext cx="2673927" cy="1143384"/>
        </a:xfrm>
        <a:prstGeom prst="round1Rect">
          <a:avLst/>
        </a:prstGeom>
        <a:gradFill rotWithShape="0">
          <a:gsLst>
            <a:gs pos="0">
              <a:schemeClr val="accent4">
                <a:hueOff val="-1525761"/>
                <a:satOff val="-2617"/>
                <a:lumOff val="-1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25761"/>
                <a:satOff val="-2617"/>
                <a:lumOff val="-1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25761"/>
                <a:satOff val="-2617"/>
                <a:lumOff val="-1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السرعة</a:t>
          </a:r>
        </a:p>
      </dsp:txBody>
      <dsp:txXfrm>
        <a:off x="2673927" y="0"/>
        <a:ext cx="2673927" cy="857538"/>
      </dsp:txXfrm>
    </dsp:sp>
    <dsp:sp modelId="{94BE58A6-6BF4-403B-9815-F9FABB8399D8}">
      <dsp:nvSpPr>
        <dsp:cNvPr id="0" name=""/>
        <dsp:cNvSpPr/>
      </dsp:nvSpPr>
      <dsp:spPr>
        <a:xfrm rot="10800000">
          <a:off x="0" y="1143384"/>
          <a:ext cx="2673927" cy="1143384"/>
        </a:xfrm>
        <a:prstGeom prst="round1Rect">
          <a:avLst/>
        </a:prstGeom>
        <a:gradFill rotWithShape="0">
          <a:gsLst>
            <a:gs pos="0">
              <a:schemeClr val="accent4">
                <a:hueOff val="-3051521"/>
                <a:satOff val="-5234"/>
                <a:lumOff val="-3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051521"/>
                <a:satOff val="-5234"/>
                <a:lumOff val="-3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051521"/>
                <a:satOff val="-5234"/>
                <a:lumOff val="-3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الزمن الدوري و التردد</a:t>
          </a:r>
        </a:p>
      </dsp:txBody>
      <dsp:txXfrm rot="10800000">
        <a:off x="0" y="1429230"/>
        <a:ext cx="2673927" cy="857538"/>
      </dsp:txXfrm>
    </dsp:sp>
    <dsp:sp modelId="{4E70DD99-24F0-4E69-8E7D-C3033ECCA3B6}">
      <dsp:nvSpPr>
        <dsp:cNvPr id="0" name=""/>
        <dsp:cNvSpPr/>
      </dsp:nvSpPr>
      <dsp:spPr>
        <a:xfrm rot="5400000">
          <a:off x="3439199" y="378112"/>
          <a:ext cx="1143384" cy="2673927"/>
        </a:xfrm>
        <a:prstGeom prst="round1Rect">
          <a:avLst/>
        </a:prstGeom>
        <a:gradFill rotWithShape="0">
          <a:gsLst>
            <a:gs pos="0">
              <a:schemeClr val="accent4">
                <a:hueOff val="-4577281"/>
                <a:satOff val="-7851"/>
                <a:lumOff val="-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577281"/>
                <a:satOff val="-7851"/>
                <a:lumOff val="-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577281"/>
                <a:satOff val="-7851"/>
                <a:lumOff val="-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الطول الموجي</a:t>
          </a:r>
        </a:p>
      </dsp:txBody>
      <dsp:txXfrm rot="-5400000">
        <a:off x="2673928" y="1429230"/>
        <a:ext cx="2673927" cy="857538"/>
      </dsp:txXfrm>
    </dsp:sp>
    <dsp:sp modelId="{52B84209-7ADC-4457-BF85-3A762E62B3F7}">
      <dsp:nvSpPr>
        <dsp:cNvPr id="0" name=""/>
        <dsp:cNvSpPr/>
      </dsp:nvSpPr>
      <dsp:spPr>
        <a:xfrm>
          <a:off x="1871749" y="857538"/>
          <a:ext cx="1604356" cy="57169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قياس الموجة</a:t>
          </a:r>
        </a:p>
      </dsp:txBody>
      <dsp:txXfrm>
        <a:off x="1899657" y="885446"/>
        <a:ext cx="1548540" cy="51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3CF54-5832-4AFF-B566-E28BDA4C9733}">
      <dsp:nvSpPr>
        <dsp:cNvPr id="0" name=""/>
        <dsp:cNvSpPr/>
      </dsp:nvSpPr>
      <dsp:spPr>
        <a:xfrm>
          <a:off x="9006204" y="4731956"/>
          <a:ext cx="91440" cy="500099"/>
        </a:xfrm>
        <a:custGeom>
          <a:avLst/>
          <a:gdLst/>
          <a:ahLst/>
          <a:cxnLst/>
          <a:rect l="0" t="0" r="0" b="0"/>
          <a:pathLst>
            <a:path>
              <a:moveTo>
                <a:pt x="116289" y="0"/>
              </a:moveTo>
              <a:lnTo>
                <a:pt x="116289" y="368480"/>
              </a:lnTo>
              <a:lnTo>
                <a:pt x="45720" y="368480"/>
              </a:lnTo>
              <a:lnTo>
                <a:pt x="45720" y="500099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00187-70E8-4620-82CD-92D161C40AB0}">
      <dsp:nvSpPr>
        <dsp:cNvPr id="0" name=""/>
        <dsp:cNvSpPr/>
      </dsp:nvSpPr>
      <dsp:spPr>
        <a:xfrm>
          <a:off x="7847147" y="3341537"/>
          <a:ext cx="1275346" cy="488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607"/>
              </a:lnTo>
              <a:lnTo>
                <a:pt x="1275346" y="356607"/>
              </a:lnTo>
              <a:lnTo>
                <a:pt x="1275346" y="4882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9C0DB-1F50-421B-A86A-FA68D4DE75F4}">
      <dsp:nvSpPr>
        <dsp:cNvPr id="0" name=""/>
        <dsp:cNvSpPr/>
      </dsp:nvSpPr>
      <dsp:spPr>
        <a:xfrm>
          <a:off x="6155414" y="4759256"/>
          <a:ext cx="362624" cy="472176"/>
        </a:xfrm>
        <a:custGeom>
          <a:avLst/>
          <a:gdLst/>
          <a:ahLst/>
          <a:cxnLst/>
          <a:rect l="0" t="0" r="0" b="0"/>
          <a:pathLst>
            <a:path>
              <a:moveTo>
                <a:pt x="362624" y="0"/>
              </a:moveTo>
              <a:lnTo>
                <a:pt x="362624" y="340557"/>
              </a:lnTo>
              <a:lnTo>
                <a:pt x="0" y="340557"/>
              </a:lnTo>
              <a:lnTo>
                <a:pt x="0" y="472176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4F46C-E4CB-4AA1-B9EA-D30396114CD8}">
      <dsp:nvSpPr>
        <dsp:cNvPr id="0" name=""/>
        <dsp:cNvSpPr/>
      </dsp:nvSpPr>
      <dsp:spPr>
        <a:xfrm>
          <a:off x="6518038" y="3341537"/>
          <a:ext cx="1329109" cy="515526"/>
        </a:xfrm>
        <a:custGeom>
          <a:avLst/>
          <a:gdLst/>
          <a:ahLst/>
          <a:cxnLst/>
          <a:rect l="0" t="0" r="0" b="0"/>
          <a:pathLst>
            <a:path>
              <a:moveTo>
                <a:pt x="1329109" y="0"/>
              </a:moveTo>
              <a:lnTo>
                <a:pt x="1329109" y="383907"/>
              </a:lnTo>
              <a:lnTo>
                <a:pt x="0" y="383907"/>
              </a:lnTo>
              <a:lnTo>
                <a:pt x="0" y="5155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5561B-ECFB-48F0-92A9-1219D2A8B306}">
      <dsp:nvSpPr>
        <dsp:cNvPr id="0" name=""/>
        <dsp:cNvSpPr/>
      </dsp:nvSpPr>
      <dsp:spPr>
        <a:xfrm>
          <a:off x="7847147" y="2101026"/>
          <a:ext cx="265827" cy="338318"/>
        </a:xfrm>
        <a:custGeom>
          <a:avLst/>
          <a:gdLst/>
          <a:ahLst/>
          <a:cxnLst/>
          <a:rect l="0" t="0" r="0" b="0"/>
          <a:pathLst>
            <a:path>
              <a:moveTo>
                <a:pt x="265827" y="0"/>
              </a:moveTo>
              <a:lnTo>
                <a:pt x="265827" y="206698"/>
              </a:lnTo>
              <a:lnTo>
                <a:pt x="0" y="206698"/>
              </a:lnTo>
              <a:lnTo>
                <a:pt x="0" y="33831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5A762-E0D7-4F3D-9A15-364782C72EAC}">
      <dsp:nvSpPr>
        <dsp:cNvPr id="0" name=""/>
        <dsp:cNvSpPr/>
      </dsp:nvSpPr>
      <dsp:spPr>
        <a:xfrm>
          <a:off x="4754790" y="860515"/>
          <a:ext cx="3358184" cy="338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98"/>
              </a:lnTo>
              <a:lnTo>
                <a:pt x="3358184" y="206698"/>
              </a:lnTo>
              <a:lnTo>
                <a:pt x="3358184" y="3383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C6A0E-CA18-4B84-B89D-12C136E9D8B6}">
      <dsp:nvSpPr>
        <dsp:cNvPr id="0" name=""/>
        <dsp:cNvSpPr/>
      </dsp:nvSpPr>
      <dsp:spPr>
        <a:xfrm>
          <a:off x="3225501" y="3798227"/>
          <a:ext cx="91440" cy="517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926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8392F-2D4B-4AA8-BA05-494C7E8D6641}">
      <dsp:nvSpPr>
        <dsp:cNvPr id="0" name=""/>
        <dsp:cNvSpPr/>
      </dsp:nvSpPr>
      <dsp:spPr>
        <a:xfrm>
          <a:off x="3225501" y="2312464"/>
          <a:ext cx="91440" cy="583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57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FBB98-3FBB-4CEF-A24A-446B2907DDFF}">
      <dsp:nvSpPr>
        <dsp:cNvPr id="0" name=""/>
        <dsp:cNvSpPr/>
      </dsp:nvSpPr>
      <dsp:spPr>
        <a:xfrm>
          <a:off x="3271221" y="860515"/>
          <a:ext cx="1483569" cy="549755"/>
        </a:xfrm>
        <a:custGeom>
          <a:avLst/>
          <a:gdLst/>
          <a:ahLst/>
          <a:cxnLst/>
          <a:rect l="0" t="0" r="0" b="0"/>
          <a:pathLst>
            <a:path>
              <a:moveTo>
                <a:pt x="1483569" y="0"/>
              </a:moveTo>
              <a:lnTo>
                <a:pt x="1483569" y="418136"/>
              </a:lnTo>
              <a:lnTo>
                <a:pt x="0" y="418136"/>
              </a:lnTo>
              <a:lnTo>
                <a:pt x="0" y="5497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63A92-7022-4753-9454-C5EC203EE817}">
      <dsp:nvSpPr>
        <dsp:cNvPr id="0" name=""/>
        <dsp:cNvSpPr/>
      </dsp:nvSpPr>
      <dsp:spPr>
        <a:xfrm>
          <a:off x="4044402" y="-41676"/>
          <a:ext cx="1420776" cy="9021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B487-327C-47F6-B825-7615696026F6}">
      <dsp:nvSpPr>
        <dsp:cNvPr id="0" name=""/>
        <dsp:cNvSpPr/>
      </dsp:nvSpPr>
      <dsp:spPr>
        <a:xfrm>
          <a:off x="4202266" y="108293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مصادر الضوء</a:t>
          </a:r>
          <a:endParaRPr lang="en-US" sz="2000" kern="1200" dirty="0"/>
        </a:p>
      </dsp:txBody>
      <dsp:txXfrm>
        <a:off x="4228690" y="134717"/>
        <a:ext cx="1367928" cy="849344"/>
      </dsp:txXfrm>
    </dsp:sp>
    <dsp:sp modelId="{9D010824-AB62-4789-AD18-FC72BC909599}">
      <dsp:nvSpPr>
        <dsp:cNvPr id="0" name=""/>
        <dsp:cNvSpPr/>
      </dsp:nvSpPr>
      <dsp:spPr>
        <a:xfrm>
          <a:off x="2560833" y="1410271"/>
          <a:ext cx="1420776" cy="9021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3226F-FBEB-4FED-97D5-1E9AF590CF8B}">
      <dsp:nvSpPr>
        <dsp:cNvPr id="0" name=""/>
        <dsp:cNvSpPr/>
      </dsp:nvSpPr>
      <dsp:spPr>
        <a:xfrm>
          <a:off x="2718697" y="1560242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مصادر مستضيئة</a:t>
          </a:r>
          <a:endParaRPr lang="en-US" sz="2000" kern="1200" dirty="0"/>
        </a:p>
      </dsp:txBody>
      <dsp:txXfrm>
        <a:off x="2745121" y="1586666"/>
        <a:ext cx="1367928" cy="849344"/>
      </dsp:txXfrm>
    </dsp:sp>
    <dsp:sp modelId="{5C6A5C68-B5ED-4862-BE03-1BBDF52E2AF1}">
      <dsp:nvSpPr>
        <dsp:cNvPr id="0" name=""/>
        <dsp:cNvSpPr/>
      </dsp:nvSpPr>
      <dsp:spPr>
        <a:xfrm>
          <a:off x="2560833" y="2896034"/>
          <a:ext cx="1420776" cy="902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0A13-A972-41C1-99B9-B9A76AE569A9}">
      <dsp:nvSpPr>
        <dsp:cNvPr id="0" name=""/>
        <dsp:cNvSpPr/>
      </dsp:nvSpPr>
      <dsp:spPr>
        <a:xfrm>
          <a:off x="2718697" y="3046005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تعكس الضوء الساقط عليها</a:t>
          </a:r>
          <a:endParaRPr lang="en-US" sz="2000" kern="1200" dirty="0"/>
        </a:p>
      </dsp:txBody>
      <dsp:txXfrm>
        <a:off x="2745121" y="3072429"/>
        <a:ext cx="1367928" cy="849344"/>
      </dsp:txXfrm>
    </dsp:sp>
    <dsp:sp modelId="{C39982A3-BFF7-44B1-8520-FAA76A5E0E7F}">
      <dsp:nvSpPr>
        <dsp:cNvPr id="0" name=""/>
        <dsp:cNvSpPr/>
      </dsp:nvSpPr>
      <dsp:spPr>
        <a:xfrm>
          <a:off x="2560833" y="4316153"/>
          <a:ext cx="1420776" cy="9021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0FE48-5753-476F-839D-6629FB67888A}">
      <dsp:nvSpPr>
        <dsp:cNvPr id="0" name=""/>
        <dsp:cNvSpPr/>
      </dsp:nvSpPr>
      <dsp:spPr>
        <a:xfrm>
          <a:off x="2718697" y="4466124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مثال القمر الكتاب </a:t>
          </a:r>
        </a:p>
      </dsp:txBody>
      <dsp:txXfrm>
        <a:off x="2745121" y="4492548"/>
        <a:ext cx="1367928" cy="849344"/>
      </dsp:txXfrm>
    </dsp:sp>
    <dsp:sp modelId="{EFBA6AE8-A8C5-420A-AFE2-4A6552D39D18}">
      <dsp:nvSpPr>
        <dsp:cNvPr id="0" name=""/>
        <dsp:cNvSpPr/>
      </dsp:nvSpPr>
      <dsp:spPr>
        <a:xfrm>
          <a:off x="7402587" y="1198833"/>
          <a:ext cx="1420776" cy="9021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2416F-0E97-4B3B-B587-74561E4BA343}">
      <dsp:nvSpPr>
        <dsp:cNvPr id="0" name=""/>
        <dsp:cNvSpPr/>
      </dsp:nvSpPr>
      <dsp:spPr>
        <a:xfrm>
          <a:off x="7560451" y="1348804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مصادر  مضيئة</a:t>
          </a:r>
          <a:endParaRPr lang="en-US" sz="2000" kern="1200" dirty="0"/>
        </a:p>
      </dsp:txBody>
      <dsp:txXfrm>
        <a:off x="7586875" y="1375228"/>
        <a:ext cx="1367928" cy="849344"/>
      </dsp:txXfrm>
    </dsp:sp>
    <dsp:sp modelId="{B8A7B262-B77D-47DE-AE60-59E1A68A77BF}">
      <dsp:nvSpPr>
        <dsp:cNvPr id="0" name=""/>
        <dsp:cNvSpPr/>
      </dsp:nvSpPr>
      <dsp:spPr>
        <a:xfrm>
          <a:off x="7136759" y="2439344"/>
          <a:ext cx="1420776" cy="902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366A0-4C20-4A79-87A7-D401BDD0AA6F}">
      <dsp:nvSpPr>
        <dsp:cNvPr id="0" name=""/>
        <dsp:cNvSpPr/>
      </dsp:nvSpPr>
      <dsp:spPr>
        <a:xfrm>
          <a:off x="7294623" y="2589315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تبعث الضوء من ذاتها</a:t>
          </a:r>
          <a:endParaRPr lang="en-US" sz="2000" kern="1200" dirty="0"/>
        </a:p>
      </dsp:txBody>
      <dsp:txXfrm>
        <a:off x="7321047" y="2615739"/>
        <a:ext cx="1367928" cy="849344"/>
      </dsp:txXfrm>
    </dsp:sp>
    <dsp:sp modelId="{3D30693F-B52C-4C47-B358-192D70ED7848}">
      <dsp:nvSpPr>
        <dsp:cNvPr id="0" name=""/>
        <dsp:cNvSpPr/>
      </dsp:nvSpPr>
      <dsp:spPr>
        <a:xfrm>
          <a:off x="5807650" y="3857064"/>
          <a:ext cx="1420776" cy="902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39C0E-4E52-4491-9EE6-687E4E4F1091}">
      <dsp:nvSpPr>
        <dsp:cNvPr id="0" name=""/>
        <dsp:cNvSpPr/>
      </dsp:nvSpPr>
      <dsp:spPr>
        <a:xfrm>
          <a:off x="5965514" y="4007034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مصادر مضيئة صناعية</a:t>
          </a:r>
          <a:endParaRPr lang="en-US" sz="2000" kern="1200" dirty="0"/>
        </a:p>
      </dsp:txBody>
      <dsp:txXfrm>
        <a:off x="5991938" y="4033458"/>
        <a:ext cx="1367928" cy="849344"/>
      </dsp:txXfrm>
    </dsp:sp>
    <dsp:sp modelId="{C7C9BC1A-A162-43EB-8CB5-442BAA0DDAF9}">
      <dsp:nvSpPr>
        <dsp:cNvPr id="0" name=""/>
        <dsp:cNvSpPr/>
      </dsp:nvSpPr>
      <dsp:spPr>
        <a:xfrm>
          <a:off x="5445026" y="5231433"/>
          <a:ext cx="1420776" cy="9021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5954-316E-47CC-A17C-5EBED4067E00}">
      <dsp:nvSpPr>
        <dsp:cNvPr id="0" name=""/>
        <dsp:cNvSpPr/>
      </dsp:nvSpPr>
      <dsp:spPr>
        <a:xfrm>
          <a:off x="5602890" y="5381404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مثال المصابيح الشاشات </a:t>
          </a:r>
        </a:p>
      </dsp:txBody>
      <dsp:txXfrm>
        <a:off x="5629314" y="5407828"/>
        <a:ext cx="1367928" cy="849344"/>
      </dsp:txXfrm>
    </dsp:sp>
    <dsp:sp modelId="{31B92B2C-B9C6-42BD-8366-4DD5A00B273F}">
      <dsp:nvSpPr>
        <dsp:cNvPr id="0" name=""/>
        <dsp:cNvSpPr/>
      </dsp:nvSpPr>
      <dsp:spPr>
        <a:xfrm>
          <a:off x="8412106" y="3829763"/>
          <a:ext cx="1420776" cy="902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0C2D0-8E3F-4A52-8F17-4EF030C25ACE}">
      <dsp:nvSpPr>
        <dsp:cNvPr id="0" name=""/>
        <dsp:cNvSpPr/>
      </dsp:nvSpPr>
      <dsp:spPr>
        <a:xfrm>
          <a:off x="8569970" y="3979734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مصادر طبيعية</a:t>
          </a:r>
          <a:endParaRPr lang="en-US" sz="2000" kern="1200" dirty="0"/>
        </a:p>
      </dsp:txBody>
      <dsp:txXfrm>
        <a:off x="8596394" y="4006158"/>
        <a:ext cx="1367928" cy="849344"/>
      </dsp:txXfrm>
    </dsp:sp>
    <dsp:sp modelId="{6B80A523-C32C-4F5C-90CF-4FEF362F12B7}">
      <dsp:nvSpPr>
        <dsp:cNvPr id="0" name=""/>
        <dsp:cNvSpPr/>
      </dsp:nvSpPr>
      <dsp:spPr>
        <a:xfrm>
          <a:off x="8341536" y="5232055"/>
          <a:ext cx="1420776" cy="9021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4429E-525F-41C9-A5DC-ECAF52F112BD}">
      <dsp:nvSpPr>
        <dsp:cNvPr id="0" name=""/>
        <dsp:cNvSpPr/>
      </dsp:nvSpPr>
      <dsp:spPr>
        <a:xfrm>
          <a:off x="8499400" y="5382026"/>
          <a:ext cx="1420776" cy="9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مثال الشمس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النار</a:t>
          </a:r>
        </a:p>
      </dsp:txBody>
      <dsp:txXfrm>
        <a:off x="8525824" y="5408450"/>
        <a:ext cx="1367928" cy="84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22/01/43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22/01/43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22/01/43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22/01/43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22/01/43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22/01/43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://en.wikipedia.org/wiki/File:Inverse_square_law.sv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&#1575;&#1579;&#1585;%20&#1583;&#1585;&#1580;&#1577;%20&#1575;&#1604;&#1581;&#1585;&#1575;&#1585;&#1577;%20&#1593;&#1604;&#1609;%20&#1581;&#1585;&#1603;&#1577;%20&#1580;&#1586;&#1610;&#1574;&#1575;&#1578;%20&#1575;&#1604;&#1605;&#1575;&#1583;&#1577;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control" Target="../activeX/activeX1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:a16="http://schemas.microsoft.com/office/drawing/2014/main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جسم مشطوف الحواف 2"/>
          <p:cNvSpPr/>
          <p:nvPr/>
        </p:nvSpPr>
        <p:spPr>
          <a:xfrm>
            <a:off x="6331424" y="605083"/>
            <a:ext cx="5281684" cy="1392072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عللي عندما يعترض جسم ضوء الشمس ترى هيئة الجسم في صورة ظل ؟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" y="4714875"/>
            <a:ext cx="2143125" cy="2143125"/>
          </a:xfrm>
          <a:prstGeom prst="rect">
            <a:avLst/>
          </a:prstGeom>
        </p:spPr>
      </p:pic>
      <p:pic>
        <p:nvPicPr>
          <p:cNvPr id="5" name="Picture 3" descr="origin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99" y="949987"/>
            <a:ext cx="5376092" cy="24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%E3%D3%C7%D1%20%C7%E1%D6%E6%C1%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3372" y="2673466"/>
            <a:ext cx="3096345" cy="267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%E3%D3%C7%D1%20%C7%E1%D6%E6%C1%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1096" y="3377817"/>
            <a:ext cx="2979059" cy="267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دبوس زينة 7"/>
          <p:cNvSpPr/>
          <p:nvPr/>
        </p:nvSpPr>
        <p:spPr>
          <a:xfrm>
            <a:off x="532263" y="3684896"/>
            <a:ext cx="3915616" cy="1241946"/>
          </a:xfrm>
          <a:prstGeom prst="plaqu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لأن الضوء يسير في خطوط مستقيمة </a:t>
            </a:r>
          </a:p>
        </p:txBody>
      </p:sp>
    </p:spTree>
    <p:extLst>
      <p:ext uri="{BB962C8B-B14F-4D97-AF65-F5344CB8AC3E}">
        <p14:creationId xmlns:p14="http://schemas.microsoft.com/office/powerpoint/2010/main" val="14681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عنصر نائب للمحتوى 2"/>
          <p:cNvSpPr>
            <a:spLocks noGrp="1"/>
          </p:cNvSpPr>
          <p:nvPr/>
        </p:nvSpPr>
        <p:spPr>
          <a:xfrm>
            <a:off x="166047" y="1062928"/>
            <a:ext cx="8229600" cy="1487084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/>
            <a:r>
              <a:rPr lang="ar-SA" sz="2400" dirty="0">
                <a:solidFill>
                  <a:schemeClr val="bg1"/>
                </a:solidFill>
              </a:rPr>
              <a:t>الضوء سيل من الجسيمات متناهية الصغر تتحرك بسرعة كبيرة </a:t>
            </a:r>
          </a:p>
          <a:p>
            <a:pPr algn="justLow"/>
            <a:endParaRPr lang="ar-SA" sz="2400" dirty="0">
              <a:solidFill>
                <a:schemeClr val="bg1"/>
              </a:solidFill>
            </a:endParaRPr>
          </a:p>
          <a:p>
            <a:pPr algn="justLow"/>
            <a:r>
              <a:rPr lang="ar-SA" sz="2400" dirty="0">
                <a:solidFill>
                  <a:schemeClr val="bg1"/>
                </a:solidFill>
              </a:rPr>
              <a:t>( وهذا ما كان </a:t>
            </a:r>
            <a:r>
              <a:rPr lang="ar-SA" sz="2400" dirty="0" err="1">
                <a:solidFill>
                  <a:schemeClr val="bg1"/>
                </a:solidFill>
              </a:rPr>
              <a:t>يعتقده</a:t>
            </a:r>
            <a:r>
              <a:rPr lang="ar-SA" sz="2400" dirty="0">
                <a:solidFill>
                  <a:schemeClr val="bg1"/>
                </a:solidFill>
              </a:rPr>
              <a:t> العالم إسحاق نيوتن في نظريته حول الضوء ) ، </a:t>
            </a:r>
          </a:p>
        </p:txBody>
      </p:sp>
      <p:pic>
        <p:nvPicPr>
          <p:cNvPr id="4" name="صورة 3" descr="http://www.lahyan.net/vb/uploaded/806/13306434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73" y="2980053"/>
            <a:ext cx="6357982" cy="33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زاوية مطوية 4"/>
          <p:cNvSpPr/>
          <p:nvPr/>
        </p:nvSpPr>
        <p:spPr>
          <a:xfrm>
            <a:off x="4517409" y="119123"/>
            <a:ext cx="6803409" cy="771346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>
                <a:ln w="0"/>
                <a:solidFill>
                  <a:schemeClr val="bg1"/>
                </a:solidFill>
              </a:rPr>
              <a:t>نموذج الشعاع الضوئي ( طبيعة الضوء ) </a:t>
            </a:r>
            <a:r>
              <a:rPr lang="en-US" sz="2000" dirty="0">
                <a:ln w="0"/>
              </a:rPr>
              <a:t>p:10</a:t>
            </a:r>
            <a:endParaRPr lang="ar-SA" sz="4000" dirty="0">
              <a:ln w="0"/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8963567" y="1392373"/>
            <a:ext cx="2906973" cy="2315278"/>
          </a:xfrm>
          <a:prstGeom prst="frame">
            <a:avLst>
              <a:gd name="adj1" fmla="val 68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عللي : لم يستطع نموذج نيوتن تفسير خصائص الضوء ؟</a:t>
            </a:r>
          </a:p>
        </p:txBody>
      </p:sp>
      <p:sp>
        <p:nvSpPr>
          <p:cNvPr id="7" name="سهم مخطط إلى اليمين 6"/>
          <p:cNvSpPr/>
          <p:nvPr/>
        </p:nvSpPr>
        <p:spPr>
          <a:xfrm flipH="1">
            <a:off x="7017224" y="2760988"/>
            <a:ext cx="4303594" cy="219729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لأن الضوء يسلك أيضا سلوك الموجات 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8105633" y="4595531"/>
            <a:ext cx="3650871" cy="196527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تسمى دراسة الضوء </a:t>
            </a:r>
          </a:p>
          <a:p>
            <a:pPr algn="ctr"/>
            <a:r>
              <a:rPr lang="ar-SA" sz="2400" dirty="0"/>
              <a:t>البصريات أو البصريات الهندسية </a:t>
            </a:r>
          </a:p>
        </p:txBody>
      </p:sp>
    </p:spTree>
    <p:extLst>
      <p:ext uri="{BB962C8B-B14F-4D97-AF65-F5344CB8AC3E}">
        <p14:creationId xmlns:p14="http://schemas.microsoft.com/office/powerpoint/2010/main" val="2404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6FA2608-8202-41F6-BC5F-6EAB33FF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t="1991" r="14806" b="39806"/>
          <a:stretch/>
        </p:blipFill>
        <p:spPr>
          <a:xfrm>
            <a:off x="372862" y="654772"/>
            <a:ext cx="10360243" cy="5701578"/>
          </a:xfrm>
          <a:prstGeom prst="rect">
            <a:avLst/>
          </a:prstGeom>
        </p:spPr>
      </p:pic>
      <p:sp>
        <p:nvSpPr>
          <p:cNvPr id="5" name="زاوية مطوية 4"/>
          <p:cNvSpPr/>
          <p:nvPr/>
        </p:nvSpPr>
        <p:spPr>
          <a:xfrm>
            <a:off x="6946710" y="119123"/>
            <a:ext cx="4374108" cy="771346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>
                <a:ln w="0"/>
                <a:solidFill>
                  <a:schemeClr val="bg1"/>
                </a:solidFill>
              </a:rPr>
              <a:t>نموذج الشعاع الضوئي </a:t>
            </a:r>
            <a:r>
              <a:rPr lang="en-US" sz="2000" dirty="0">
                <a:ln w="0"/>
              </a:rPr>
              <a:t>p: 294</a:t>
            </a:r>
            <a:endParaRPr lang="ar-SA" sz="4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61957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908632" y="1494499"/>
            <a:ext cx="3888432" cy="442915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grpSp>
        <p:nvGrpSpPr>
          <p:cNvPr id="8" name="مجموعة 7"/>
          <p:cNvGrpSpPr/>
          <p:nvPr/>
        </p:nvGrpSpPr>
        <p:grpSpPr>
          <a:xfrm>
            <a:off x="1611750" y="1521725"/>
            <a:ext cx="3876675" cy="4237629"/>
            <a:chOff x="1611750" y="1521725"/>
            <a:chExt cx="3876675" cy="4237629"/>
          </a:xfrm>
        </p:grpSpPr>
        <p:pic>
          <p:nvPicPr>
            <p:cNvPr id="4" name="صورة 3" descr="نشاط 4 - المصادر المضيئة والمستضيئة.jpg"/>
            <p:cNvPicPr>
              <a:picLocks noChangeAspect="1"/>
            </p:cNvPicPr>
            <p:nvPr/>
          </p:nvPicPr>
          <p:blipFill>
            <a:blip r:embed="rId3" cstate="print"/>
            <a:srcRect t="50508"/>
            <a:stretch>
              <a:fillRect/>
            </a:stretch>
          </p:blipFill>
          <p:spPr>
            <a:xfrm>
              <a:off x="1611750" y="1521725"/>
              <a:ext cx="3876675" cy="2187352"/>
            </a:xfrm>
            <a:prstGeom prst="rect">
              <a:avLst/>
            </a:prstGeom>
          </p:spPr>
        </p:pic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826" y="3709077"/>
              <a:ext cx="3834524" cy="2050277"/>
            </a:xfrm>
            <a:prstGeom prst="rect">
              <a:avLst/>
            </a:prstGeom>
          </p:spPr>
        </p:pic>
      </p:grpSp>
      <p:sp>
        <p:nvSpPr>
          <p:cNvPr id="9" name="مستطيل ذو زوايا قطرية مستديرة 8"/>
          <p:cNvSpPr/>
          <p:nvPr/>
        </p:nvSpPr>
        <p:spPr>
          <a:xfrm>
            <a:off x="7642746" y="914400"/>
            <a:ext cx="2552132" cy="77792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المجموعة أ </a:t>
            </a: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2117677" y="914400"/>
            <a:ext cx="2552132" cy="77792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المجموعة ب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3904397" y="174630"/>
            <a:ext cx="4503762" cy="887174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>
                <a:solidFill>
                  <a:srgbClr val="800000"/>
                </a:solidFill>
                <a:latin typeface="inherit"/>
              </a:rPr>
              <a:t>برأيك فيزيائيتي لماذا تم تصنيف الصور إلى مجموعتين ؟</a:t>
            </a:r>
            <a:endParaRPr lang="ar-AE" sz="2800" b="1" dirty="0">
              <a:solidFill>
                <a:srgbClr val="800000"/>
              </a:solidFill>
              <a:latin typeface="inherit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192370" y="1941854"/>
            <a:ext cx="3234520" cy="3672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>
                <a:solidFill>
                  <a:srgbClr val="C00000"/>
                </a:solidFill>
              </a:rPr>
              <a:t>مصدر مضئ </a:t>
            </a:r>
          </a:p>
          <a:p>
            <a:r>
              <a:rPr lang="ar-SA" sz="2400" b="1"/>
              <a:t>جسم يبعث ضوءا من ذاته </a:t>
            </a:r>
            <a:endParaRPr lang="ar-SA" sz="24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776483" y="1941853"/>
            <a:ext cx="3234520" cy="36724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</a:rPr>
              <a:t>مصدر مستضيء </a:t>
            </a:r>
          </a:p>
          <a:p>
            <a:r>
              <a:rPr lang="ar-SA" sz="2400" b="1" dirty="0"/>
              <a:t>جسم يعكس الضوء الواقع عليه</a:t>
            </a:r>
          </a:p>
        </p:txBody>
      </p:sp>
    </p:spTree>
    <p:extLst>
      <p:ext uri="{BB962C8B-B14F-4D97-AF65-F5344CB8AC3E}">
        <p14:creationId xmlns:p14="http://schemas.microsoft.com/office/powerpoint/2010/main" val="11138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2" descr="1381598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8405" y="407852"/>
            <a:ext cx="30191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s_ih5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24" y="137080"/>
            <a:ext cx="3019425" cy="27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d9GcQLIfNEb3f4W9xHHWDUeGC5oIF0lNtKU83MJPbTyUcDe2TKNnZeQ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3590" y="2693148"/>
            <a:ext cx="375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msung-flat-screen-t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547" y="3446552"/>
            <a:ext cx="3000396" cy="21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8"/>
          <p:cNvSpPr txBox="1"/>
          <p:nvPr/>
        </p:nvSpPr>
        <p:spPr>
          <a:xfrm>
            <a:off x="4477043" y="2677011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3- اليـــــراع</a:t>
            </a:r>
          </a:p>
        </p:txBody>
      </p:sp>
      <p:sp>
        <p:nvSpPr>
          <p:cNvPr id="8" name="مربع نص 9"/>
          <p:cNvSpPr txBox="1"/>
          <p:nvPr/>
        </p:nvSpPr>
        <p:spPr>
          <a:xfrm>
            <a:off x="961972" y="2978999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4- الحبـــار </a:t>
            </a:r>
          </a:p>
        </p:txBody>
      </p:sp>
      <p:sp>
        <p:nvSpPr>
          <p:cNvPr id="9" name="مربع نص 10"/>
          <p:cNvSpPr txBox="1"/>
          <p:nvPr/>
        </p:nvSpPr>
        <p:spPr>
          <a:xfrm>
            <a:off x="9395870" y="4953650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5- المصبــــاح</a:t>
            </a:r>
          </a:p>
        </p:txBody>
      </p:sp>
      <p:sp>
        <p:nvSpPr>
          <p:cNvPr id="10" name="مربع نص 11"/>
          <p:cNvSpPr txBox="1"/>
          <p:nvPr/>
        </p:nvSpPr>
        <p:spPr>
          <a:xfrm>
            <a:off x="5512894" y="5633873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6- شاشة التلفــاز</a:t>
            </a:r>
          </a:p>
        </p:txBody>
      </p:sp>
      <p:pic>
        <p:nvPicPr>
          <p:cNvPr id="11" name="صورة 10" descr="moon_3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502" y="230795"/>
            <a:ext cx="1813426" cy="1571636"/>
          </a:xfrm>
          <a:prstGeom prst="rect">
            <a:avLst/>
          </a:prstGeom>
        </p:spPr>
      </p:pic>
      <p:pic>
        <p:nvPicPr>
          <p:cNvPr id="12" name="صورة 11" descr="نشاط 3 - مصادر طبيعية.png"/>
          <p:cNvPicPr>
            <a:picLocks noChangeAspect="1"/>
          </p:cNvPicPr>
          <p:nvPr/>
        </p:nvPicPr>
        <p:blipFill rotWithShape="1">
          <a:blip r:embed="rId7" cstate="print"/>
          <a:srcRect l="50473" r="-28" b="46043"/>
          <a:stretch/>
        </p:blipFill>
        <p:spPr>
          <a:xfrm>
            <a:off x="2675538" y="3172096"/>
            <a:ext cx="1801505" cy="213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نشاط 3 - مصادر صناعية.jpg"/>
          <p:cNvPicPr>
            <a:picLocks noChangeAspect="1"/>
          </p:cNvPicPr>
          <p:nvPr/>
        </p:nvPicPr>
        <p:blipFill rotWithShape="1">
          <a:blip r:embed="rId8" cstate="print"/>
          <a:srcRect r="73684" b="68014"/>
          <a:stretch/>
        </p:blipFill>
        <p:spPr>
          <a:xfrm>
            <a:off x="355424" y="3587726"/>
            <a:ext cx="1834255" cy="202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ربع نص 9"/>
          <p:cNvSpPr txBox="1"/>
          <p:nvPr/>
        </p:nvSpPr>
        <p:spPr>
          <a:xfrm>
            <a:off x="236700" y="5763728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8- مصباح </a:t>
            </a:r>
            <a:r>
              <a:rPr lang="ar-SA" sz="2000" dirty="0" err="1">
                <a:cs typeface="PT Bold Heading" pitchFamily="2" charset="-78"/>
              </a:rPr>
              <a:t>التنجستن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15" name="صورة 14" descr="نشاط 3 - مصادر صناعية.jpg"/>
          <p:cNvPicPr>
            <a:picLocks noChangeAspect="1"/>
          </p:cNvPicPr>
          <p:nvPr/>
        </p:nvPicPr>
        <p:blipFill rotWithShape="1">
          <a:blip r:embed="rId8" cstate="print"/>
          <a:srcRect l="8182" t="29986" r="58020" b="38028"/>
          <a:stretch/>
        </p:blipFill>
        <p:spPr>
          <a:xfrm>
            <a:off x="9443264" y="137080"/>
            <a:ext cx="2355727" cy="202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مربع نص 8"/>
          <p:cNvSpPr txBox="1"/>
          <p:nvPr/>
        </p:nvSpPr>
        <p:spPr>
          <a:xfrm>
            <a:off x="7188364" y="1724688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2- الشمس</a:t>
            </a:r>
          </a:p>
        </p:txBody>
      </p:sp>
      <p:sp>
        <p:nvSpPr>
          <p:cNvPr id="17" name="مربع نص 8"/>
          <p:cNvSpPr txBox="1"/>
          <p:nvPr/>
        </p:nvSpPr>
        <p:spPr>
          <a:xfrm>
            <a:off x="9585276" y="2197545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1- </a:t>
            </a:r>
            <a:r>
              <a:rPr lang="ar-SA" sz="2000" dirty="0" err="1">
                <a:cs typeface="PT Bold Heading" pitchFamily="2" charset="-78"/>
              </a:rPr>
              <a:t>الدايود</a:t>
            </a:r>
            <a:r>
              <a:rPr lang="ar-SA" sz="2000" dirty="0">
                <a:cs typeface="PT Bold Heading" pitchFamily="2" charset="-78"/>
              </a:rPr>
              <a:t> </a:t>
            </a:r>
          </a:p>
        </p:txBody>
      </p:sp>
      <p:sp>
        <p:nvSpPr>
          <p:cNvPr id="18" name="مربع نص 8"/>
          <p:cNvSpPr txBox="1"/>
          <p:nvPr/>
        </p:nvSpPr>
        <p:spPr>
          <a:xfrm>
            <a:off x="2540439" y="5499274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>
                <a:cs typeface="PT Bold Heading" pitchFamily="2" charset="-78"/>
              </a:rPr>
              <a:t>7- النار</a:t>
            </a:r>
          </a:p>
        </p:txBody>
      </p:sp>
      <p:sp>
        <p:nvSpPr>
          <p:cNvPr id="19" name="مستطيل ذو زوايا قطرية مستديرة 18"/>
          <p:cNvSpPr/>
          <p:nvPr/>
        </p:nvSpPr>
        <p:spPr>
          <a:xfrm>
            <a:off x="7686556" y="5502150"/>
            <a:ext cx="4350769" cy="1219325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صنفي الصور التالية لمجموعتين مع ذكر السبب ؟</a:t>
            </a:r>
          </a:p>
        </p:txBody>
      </p:sp>
    </p:spTree>
    <p:extLst>
      <p:ext uri="{BB962C8B-B14F-4D97-AF65-F5344CB8AC3E}">
        <p14:creationId xmlns:p14="http://schemas.microsoft.com/office/powerpoint/2010/main" val="82656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019046778"/>
              </p:ext>
            </p:extLst>
          </p:nvPr>
        </p:nvGraphicFramePr>
        <p:xfrm>
          <a:off x="755575" y="404663"/>
          <a:ext cx="10531123" cy="631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3" y="3148923"/>
            <a:ext cx="3062444" cy="30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0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724648" y="1920129"/>
            <a:ext cx="2736304" cy="410445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653606" y="1920129"/>
            <a:ext cx="2736304" cy="41044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5028" y="1920129"/>
            <a:ext cx="2888152" cy="4071966"/>
          </a:xfrm>
          <a:prstGeom prst="roundRect">
            <a:avLst>
              <a:gd name="adj" fmla="val 14144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مستطيل 5"/>
          <p:cNvSpPr/>
          <p:nvPr/>
        </p:nvSpPr>
        <p:spPr>
          <a:xfrm>
            <a:off x="3010136" y="205617"/>
            <a:ext cx="6500858" cy="1142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3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الأشكال الثلاثة من حيث نفاذ الضوء لها 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57507" y="2202642"/>
            <a:ext cx="270319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ar-SA" sz="2800" b="1" dirty="0">
                <a:solidFill>
                  <a:schemeClr val="bg1"/>
                </a:solidFill>
                <a:cs typeface="+mj-cs"/>
              </a:rPr>
              <a:t>الأجسام غير الشفافة</a:t>
            </a:r>
          </a:p>
          <a:p>
            <a:r>
              <a:rPr lang="ar-SA" sz="2800" b="1" dirty="0">
                <a:solidFill>
                  <a:schemeClr val="bg1"/>
                </a:solidFill>
                <a:cs typeface="+mj-cs"/>
              </a:rPr>
              <a:t> ( المعتمة ) : وهي التي لا يمر الضوء من خلالها وتعكس بعض الضوء ( فنراها ) مثل المعادن ومعظم الأشياء.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94469" y="2202642"/>
            <a:ext cx="259666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cs typeface="+mj-cs"/>
              </a:rPr>
              <a:t>2. الأجسام شبه الشفافة : وهي التي يمر الضوء من خلالها إلى حدّ ما وبالتالي لا ترى الأجسام بوضوح مثل مظلة المصباح والزيت .</a:t>
            </a:r>
            <a:r>
              <a:rPr lang="ar-SA" sz="2800" b="1" dirty="0">
                <a:cs typeface="+mj-cs"/>
              </a:rPr>
              <a:t>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97345" y="2202642"/>
            <a:ext cx="264882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cs typeface="+mj-cs"/>
              </a:rPr>
              <a:t>3. الأجسام الشفافة : وهي التي يمر الضوء من خلالها ولا تعكس الضوء ، وبالتالي  ترى بوضوح كالزجاج المصقول والماء والهواء .</a:t>
            </a:r>
          </a:p>
        </p:txBody>
      </p:sp>
    </p:spTree>
    <p:extLst>
      <p:ext uri="{BB962C8B-B14F-4D97-AF65-F5344CB8AC3E}">
        <p14:creationId xmlns:p14="http://schemas.microsoft.com/office/powerpoint/2010/main" val="892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8DAED4-DAFB-490D-BD30-71DD2777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2382381"/>
            <a:ext cx="6013450" cy="35421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66560" y="452954"/>
            <a:ext cx="4476340" cy="179581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</a:t>
            </a:r>
          </a:p>
          <a:p>
            <a:pPr algn="ctr"/>
            <a:r>
              <a:rPr lang="ar-SA" sz="4000" kern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22 – 23 -24 - 25 صفحة 34 </a:t>
            </a:r>
            <a:endParaRPr lang="ar-SA" sz="4000" kern="0" dirty="0">
              <a:solidFill>
                <a:sysClr val="windowText" lastClr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</p:spTree>
    <p:extLst>
      <p:ext uri="{BB962C8B-B14F-4D97-AF65-F5344CB8AC3E}">
        <p14:creationId xmlns:p14="http://schemas.microsoft.com/office/powerpoint/2010/main" val="27349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797" t="11340" r="34372" b="26291"/>
          <a:stretch/>
        </p:blipFill>
        <p:spPr bwMode="auto">
          <a:xfrm>
            <a:off x="5983549" y="1426344"/>
            <a:ext cx="60858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6F18FDFD-5A54-459E-A089-47E0E76D37B0}"/>
              </a:ext>
            </a:extLst>
          </p:cNvPr>
          <p:cNvSpPr/>
          <p:nvPr/>
        </p:nvSpPr>
        <p:spPr>
          <a:xfrm>
            <a:off x="8153400" y="683581"/>
            <a:ext cx="3467470" cy="1109708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كمية الضوء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4AA14BF-019A-44BD-9B51-0F5BB96C5B32}"/>
              </a:ext>
            </a:extLst>
          </p:cNvPr>
          <p:cNvSpPr/>
          <p:nvPr/>
        </p:nvSpPr>
        <p:spPr>
          <a:xfrm>
            <a:off x="426127" y="571688"/>
            <a:ext cx="5344357" cy="557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94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038600" y="1465551"/>
            <a:ext cx="7072362" cy="337354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489576" y="5168283"/>
            <a:ext cx="496469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معدل انبعاث الضوء من المصباح الأول أكبر من المصباح الثاني وهذا يسمى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التدفق الضوئي </a:t>
            </a:r>
            <a:r>
              <a:rPr lang="ar-SA" sz="2400" dirty="0">
                <a:solidFill>
                  <a:srgbClr val="660033"/>
                </a:solidFill>
                <a:cs typeface="PT Bold Heading" pitchFamily="2" charset="-78"/>
              </a:rPr>
              <a:t>ويقاس </a:t>
            </a:r>
            <a:r>
              <a:rPr lang="ar-SA" sz="2400" dirty="0" err="1">
                <a:solidFill>
                  <a:srgbClr val="660033"/>
                </a:solidFill>
                <a:cs typeface="PT Bold Heading" pitchFamily="2" charset="-78"/>
              </a:rPr>
              <a:t>باللومن</a:t>
            </a:r>
            <a:r>
              <a:rPr lang="ar-SA" sz="2400" dirty="0">
                <a:solidFill>
                  <a:srgbClr val="660033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45155" y="136233"/>
            <a:ext cx="4786346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المصباحيـــن</a:t>
            </a:r>
          </a:p>
        </p:txBody>
      </p:sp>
      <p:sp>
        <p:nvSpPr>
          <p:cNvPr id="6" name="مجسم مشطوف الحواف 5"/>
          <p:cNvSpPr/>
          <p:nvPr/>
        </p:nvSpPr>
        <p:spPr>
          <a:xfrm>
            <a:off x="908525" y="1293137"/>
            <a:ext cx="2716306" cy="4020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المسافة لا تؤثر على التدفق الضوئي</a:t>
            </a:r>
          </a:p>
        </p:txBody>
      </p:sp>
    </p:spTree>
    <p:extLst>
      <p:ext uri="{BB962C8B-B14F-4D97-AF65-F5344CB8AC3E}">
        <p14:creationId xmlns:p14="http://schemas.microsoft.com/office/powerpoint/2010/main" val="11765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:a16="http://schemas.microsoft.com/office/drawing/2014/main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618451" y="1388290"/>
            <a:ext cx="7848872" cy="39604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330419" y="5333890"/>
            <a:ext cx="813690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660033"/>
                </a:solidFill>
                <a:cs typeface="PT Bold Heading" pitchFamily="2" charset="-78"/>
              </a:rPr>
              <a:t>معدل انبعاث الضوء من المصباحين متساوي ولكن استضاءة السطح (أ) أصغر من السطح(ب)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050073" y="0"/>
            <a:ext cx="4786346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قارني بين الشكلين التاليين</a:t>
            </a:r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259307" y="1373246"/>
            <a:ext cx="3152633" cy="1726347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200" dirty="0">
                <a:solidFill>
                  <a:srgbClr val="660033"/>
                </a:solidFill>
                <a:cs typeface="PT Bold Heading" pitchFamily="2" charset="-78"/>
              </a:rPr>
              <a:t>أي أن التدفق الضوئي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يوصف كمقياس لمعدل انبعاث الأشعة الضوئية من المصدر المضيء</a:t>
            </a:r>
            <a:endParaRPr lang="ar-SA" sz="2200" dirty="0"/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585371" y="3670163"/>
            <a:ext cx="2500503" cy="122586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>
                <a:solidFill>
                  <a:srgbClr val="660033"/>
                </a:solidFill>
                <a:cs typeface="PT Bold Heading" pitchFamily="2" charset="-78"/>
              </a:rPr>
              <a:t>العدد الكلي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للأشعة الضوئية الصادرة من المصباح لا يتغير..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9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493056" y="560457"/>
            <a:ext cx="7619394" cy="1285577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الاستضاءة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ar-SA" sz="3200" b="1" dirty="0">
                <a:latin typeface="Arial" pitchFamily="34" charset="0"/>
                <a:cs typeface="Arial" pitchFamily="34" charset="0"/>
              </a:rPr>
              <a:t>معدل اصطدام الضوء بوحدة المساحات. </a:t>
            </a:r>
          </a:p>
          <a:p>
            <a:r>
              <a:rPr lang="ar-SA" sz="3200" b="1" dirty="0">
                <a:solidFill>
                  <a:schemeClr val="tx1"/>
                </a:solidFill>
                <a:latin typeface="Arial" pitchFamily="34" charset="0"/>
              </a:rPr>
              <a:t>وحدته : </a:t>
            </a:r>
            <a:r>
              <a:rPr lang="ar-SA" sz="3200" b="1" dirty="0">
                <a:latin typeface="Arial" pitchFamily="34" charset="0"/>
              </a:rPr>
              <a:t>لوكس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lx</a:t>
            </a:r>
            <a:endParaRPr lang="ar-SA" sz="3200" b="1" dirty="0">
              <a:latin typeface="Arial" pitchFamily="34" charset="0"/>
            </a:endParaRPr>
          </a:p>
        </p:txBody>
      </p:sp>
      <p:pic>
        <p:nvPicPr>
          <p:cNvPr id="19" name="Picture 2" descr="ÙØªÙØ¬Ø© Ø¨Ø­Ø« Ø§ÙØµÙØ± Ø¹Ù âªluminanc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7" y="3007347"/>
            <a:ext cx="5001072" cy="28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3448386" y="2071244"/>
            <a:ext cx="60147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والتي تساوي لومن لكل متر مربع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lm/m</a:t>
            </a:r>
            <a:r>
              <a:rPr lang="en-US" sz="3200" b="1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ar-SA" sz="3200" b="1" baseline="30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>
            <a:hlinkClick r:id="rId3" action="ppaction://hlinkfile"/>
            <a:extLst>
              <a:ext uri="{FF2B5EF4-FFF2-40B4-BE49-F238E27FC236}">
                <a16:creationId xmlns:a16="http://schemas.microsoft.com/office/drawing/2014/main" id="{8936C22A-7AEC-4C62-A4A0-DC6E63AA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959" y="4944819"/>
            <a:ext cx="3508237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itchFamily="2" charset="-78"/>
              </a:rPr>
              <a:t>من خلال الوحدة </a:t>
            </a:r>
            <a:r>
              <a:rPr lang="ar-SA" sz="2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itchFamily="2" charset="-78"/>
              </a:rPr>
              <a:t>ماهو</a:t>
            </a:r>
            <a:r>
              <a:rPr lang="ar-SA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itchFamily="2" charset="-78"/>
              </a:rPr>
              <a:t> قانون الاستضاءة ؟</a:t>
            </a:r>
            <a:r>
              <a:rPr lang="en-US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PT Bold Heading" pitchFamily="2" charset="-78"/>
              </a:rPr>
              <a:t> </a:t>
            </a:r>
            <a:endParaRPr lang="ar-SA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PT Bold Heading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0" y="1846034"/>
            <a:ext cx="9144000" cy="4592472"/>
          </a:xfrm>
          <a:prstGeom prst="rect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461610" y="3131611"/>
            <a:ext cx="3508237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rgbClr val="408A61"/>
                </a:solidFill>
                <a:cs typeface="PT Bold Heading" pitchFamily="2" charset="-78"/>
              </a:rPr>
              <a:t>علاقتها بالبعد عن المصدر الضوئي عن السطح </a:t>
            </a:r>
            <a:r>
              <a:rPr lang="ar-SA" sz="25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علاقة عكسية مع مربع البعد عنه..</a:t>
            </a:r>
            <a:r>
              <a:rPr lang="en-US" sz="2500" dirty="0">
                <a:cs typeface="PT Bold Heading" pitchFamily="2" charset="-78"/>
              </a:rPr>
              <a:t>                   </a:t>
            </a:r>
            <a:endParaRPr lang="ar-SA" sz="25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7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 autoUpdateAnimBg="0"/>
      <p:bldP spid="23" grpId="0" animBg="1"/>
      <p:bldP spid="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657632" y="1800044"/>
            <a:ext cx="65103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هي معدل التدفق الضوئي الذي يسقط على مساحة قدرها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1m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2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   من مساحة السطح الداخلي لكرة نصف قطرها (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1m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)..</a:t>
            </a:r>
            <a:r>
              <a:rPr lang="en-US" sz="24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4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952728" y="3169508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rgbClr val="0070C0"/>
                </a:solidFill>
                <a:cs typeface="PT Bold Heading" pitchFamily="2" charset="-78"/>
              </a:rPr>
              <a:t>وحدة قياسها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: الشمعة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Cd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 rtl="0" eaLnBrk="0" hangingPunct="0">
              <a:defRPr/>
            </a:pPr>
            <a:r>
              <a:rPr lang="en-US" sz="24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58260" y="828658"/>
            <a:ext cx="3866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B050"/>
                </a:solidFill>
                <a:cs typeface="PT Bold Heading" pitchFamily="2" charset="-78"/>
              </a:rPr>
              <a:t>شــدة الإضــــاءة </a:t>
            </a:r>
            <a:r>
              <a:rPr lang="en-US" sz="4000" dirty="0">
                <a:solidFill>
                  <a:srgbClr val="00B050"/>
                </a:solidFill>
                <a:latin typeface="Algerian" panose="04020705040A02060702" pitchFamily="82" charset="0"/>
                <a:cs typeface="PT Bold Heading" pitchFamily="2" charset="-78"/>
              </a:rPr>
              <a:t>I</a:t>
            </a:r>
            <a:r>
              <a:rPr lang="ar-SA" sz="4000" dirty="0">
                <a:solidFill>
                  <a:srgbClr val="00B050"/>
                </a:solidFill>
                <a:cs typeface="PT Bold Heading" pitchFamily="2" charset="-78"/>
              </a:rPr>
              <a:t>..</a:t>
            </a:r>
            <a:endParaRPr lang="ar-SA" sz="4000" dirty="0"/>
          </a:p>
        </p:txBody>
      </p:sp>
      <p:sp>
        <p:nvSpPr>
          <p:cNvPr id="8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956780" y="3841957"/>
            <a:ext cx="7282485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ar-SA" sz="800" dirty="0">
              <a:solidFill>
                <a:srgbClr val="0070C0"/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القانـــــون</a:t>
            </a:r>
          </a:p>
          <a:p>
            <a:pPr algn="ctr">
              <a:defRPr/>
            </a:pPr>
            <a:endParaRPr lang="ar-SA" sz="2400" dirty="0">
              <a:solidFill>
                <a:schemeClr val="accent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شدة الإضاءة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  <a:cs typeface="PT Bold Heading" pitchFamily="2" charset="-78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en-US" sz="2400" dirty="0">
                <a:cs typeface="PT Bold Heading" pitchFamily="2" charset="-78"/>
              </a:rPr>
              <a:t>                           </a:t>
            </a:r>
          </a:p>
          <a:p>
            <a:pPr algn="ctr">
              <a:defRPr/>
            </a:pPr>
            <a:endParaRPr lang="en-US" sz="2400" dirty="0">
              <a:cs typeface="PT Bold Heading" pitchFamily="2" charset="-78"/>
            </a:endParaRPr>
          </a:p>
          <a:p>
            <a:pPr algn="ctr">
              <a:defRPr/>
            </a:pPr>
            <a:r>
              <a:rPr lang="en-US" sz="2400" dirty="0">
                <a:cs typeface="PT Bold Heading" pitchFamily="2" charset="-78"/>
              </a:rPr>
              <a:t>         </a:t>
            </a:r>
            <a:r>
              <a:rPr lang="en-US" sz="800" dirty="0">
                <a:cs typeface="PT Bold Heading" pitchFamily="2" charset="-78"/>
              </a:rPr>
              <a:t>  </a:t>
            </a:r>
            <a:r>
              <a:rPr lang="en-US" sz="2400" dirty="0">
                <a:cs typeface="PT Bold Heading" pitchFamily="2" charset="-78"/>
              </a:rPr>
              <a:t>                  </a:t>
            </a:r>
            <a:endParaRPr lang="ar-SA" sz="2400" dirty="0">
              <a:cs typeface="PT Bold Heading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4810041" y="4683560"/>
                <a:ext cx="975460" cy="78380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𝐏</m:t>
                          </m:r>
                        </m:num>
                        <m:den>
                          <m:r>
                            <a:rPr lang="ar-SA" sz="2400" b="1" i="0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ar-SA" sz="2400" b="1" i="0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den>
                      </m:f>
                      <m:r>
                        <a:rPr lang="ar-SA" sz="2400" b="1" i="0" smtClean="0">
                          <a:solidFill>
                            <a:srgbClr val="006666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4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41" y="4683560"/>
                <a:ext cx="975460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3" name="Picture 1" descr="light-clip-art-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61"/>
          <a:stretch>
            <a:fillRect/>
          </a:stretch>
        </p:blipFill>
        <p:spPr bwMode="auto">
          <a:xfrm>
            <a:off x="1809720" y="1142985"/>
            <a:ext cx="1975504" cy="25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10225879-Desk-lamp-Stock-Vector-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8" y="3714753"/>
            <a:ext cx="1821976" cy="17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514338"/>
      </p:ext>
    </p:extLst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43426" y="214291"/>
            <a:ext cx="59388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علاقة التربيع العكسي..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rtl="0" eaLnBrk="0" hangingPunct="0"/>
            <a:r>
              <a:rPr lang="en-US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endParaRPr lang="ar-SA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309918" y="1142985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إن الاستضاءة الناتجة بفعل مصدر ضوئي نقطي تتناسب طرديا مع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1/r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2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  وتسمى علاقة التربيع العكسي ..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309918" y="2169376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2400" dirty="0">
                <a:solidFill>
                  <a:srgbClr val="663300"/>
                </a:solidFill>
                <a:cs typeface="PT Bold Heading" pitchFamily="2" charset="-78"/>
              </a:rPr>
              <a:t>*  أي أن الاستضاءة تتناقص مع زيادة مربع البعد عن المصدر الضوئي .</a:t>
            </a:r>
            <a:r>
              <a:rPr lang="en-US" sz="2000" dirty="0">
                <a:cs typeface="PT Bold Heading" pitchFamily="2" charset="-78"/>
              </a:rPr>
              <a:t>                                                          </a:t>
            </a:r>
            <a:r>
              <a:rPr lang="ar-SA" sz="2000" dirty="0">
                <a:cs typeface="PT Bold Heading" pitchFamily="2" charset="-78"/>
              </a:rPr>
              <a:t> </a:t>
            </a:r>
          </a:p>
        </p:txBody>
      </p:sp>
      <p:pic>
        <p:nvPicPr>
          <p:cNvPr id="15362" name="Picture 2" descr="http://www.clker.com/cliparts/N/2/3/7/j/x/stage-light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071702" cy="271462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2/28/Inverse_square_law.svg/400px-Inverse_square_law.svg.png">
            <a:hlinkClick r:id="rId4"/>
            <a:extLst>
              <a:ext uri="{FF2B5EF4-FFF2-40B4-BE49-F238E27FC236}">
                <a16:creationId xmlns:a16="http://schemas.microsoft.com/office/drawing/2014/main" id="{B3DD2972-19CA-4E64-BBF4-5C62944E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0864" y="2681329"/>
            <a:ext cx="6902114" cy="39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9792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17016" y="1967795"/>
            <a:ext cx="3048000" cy="2032000"/>
            <a:chOff x="0" y="0"/>
            <a:chExt cx="3048000" cy="2032000"/>
          </a:xfrm>
        </p:grpSpPr>
        <p:sp>
          <p:nvSpPr>
            <p:cNvPr id="5" name="مستطيل ذو زاوية واحدة مستديرة 4"/>
            <p:cNvSpPr/>
            <p:nvPr/>
          </p:nvSpPr>
          <p:spPr>
            <a:xfrm rot="16200000">
              <a:off x="508000" y="-508000"/>
              <a:ext cx="2032000" cy="3048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ستطيل 5"/>
            <p:cNvSpPr/>
            <p:nvPr/>
          </p:nvSpPr>
          <p:spPr>
            <a:xfrm rot="21600000">
              <a:off x="0" y="0"/>
              <a:ext cx="3048000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600" kern="1200" dirty="0">
                  <a:solidFill>
                    <a:schemeClr val="bg1"/>
                  </a:solidFill>
                </a:rPr>
                <a:t>وحدته / لومن </a:t>
              </a:r>
              <a:endParaRPr lang="en-US" sz="2600" kern="1200" dirty="0">
                <a:solidFill>
                  <a:schemeClr val="bg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bg1"/>
                  </a:solidFill>
                </a:rPr>
                <a:t>Lm</a:t>
              </a: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3065016" y="1967795"/>
            <a:ext cx="3048000" cy="2032000"/>
            <a:chOff x="3048000" y="0"/>
            <a:chExt cx="3048000" cy="2032000"/>
          </a:xfrm>
        </p:grpSpPr>
        <p:sp>
          <p:nvSpPr>
            <p:cNvPr id="8" name="مستطيل ذو زاوية واحدة مستديرة 7"/>
            <p:cNvSpPr/>
            <p:nvPr/>
          </p:nvSpPr>
          <p:spPr>
            <a:xfrm>
              <a:off x="3048000" y="0"/>
              <a:ext cx="3048000" cy="2032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3048000" y="0"/>
              <a:ext cx="3048000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600" kern="1200" dirty="0">
                  <a:solidFill>
                    <a:schemeClr val="bg1"/>
                  </a:solidFill>
                </a:rPr>
                <a:t>معدل انبعاث الضوء من المصدر الضوئي</a:t>
              </a:r>
              <a:r>
                <a:rPr lang="en-US" sz="2600" kern="12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17016" y="3999795"/>
            <a:ext cx="3048000" cy="2032000"/>
            <a:chOff x="0" y="2032000"/>
            <a:chExt cx="3048000" cy="2032000"/>
          </a:xfrm>
        </p:grpSpPr>
        <p:sp>
          <p:nvSpPr>
            <p:cNvPr id="11" name="مستطيل ذو زاوية واحدة مستديرة 10"/>
            <p:cNvSpPr/>
            <p:nvPr/>
          </p:nvSpPr>
          <p:spPr>
            <a:xfrm rot="10800000">
              <a:off x="0" y="2032000"/>
              <a:ext cx="3048000" cy="2032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مستطيل 11"/>
            <p:cNvSpPr/>
            <p:nvPr/>
          </p:nvSpPr>
          <p:spPr>
            <a:xfrm rot="21600000">
              <a:off x="0" y="2539999"/>
              <a:ext cx="3048000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600" kern="1200" dirty="0">
                  <a:solidFill>
                    <a:schemeClr val="bg1"/>
                  </a:solidFill>
                </a:rPr>
                <a:t>لأن عدد الأشعة الضوئية ثابت من المصدر</a:t>
              </a:r>
              <a:endParaRPr lang="en-US" sz="2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3065016" y="3999794"/>
            <a:ext cx="3048000" cy="2032000"/>
            <a:chOff x="3048000" y="2031999"/>
            <a:chExt cx="3048000" cy="2032000"/>
          </a:xfrm>
        </p:grpSpPr>
        <p:sp>
          <p:nvSpPr>
            <p:cNvPr id="14" name="مستطيل ذو زاوية واحدة مستديرة 13"/>
            <p:cNvSpPr/>
            <p:nvPr/>
          </p:nvSpPr>
          <p:spPr>
            <a:xfrm rot="5400000">
              <a:off x="3556000" y="1523999"/>
              <a:ext cx="2032000" cy="3048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مستطيل 14"/>
            <p:cNvSpPr/>
            <p:nvPr/>
          </p:nvSpPr>
          <p:spPr>
            <a:xfrm>
              <a:off x="3048000" y="2539999"/>
              <a:ext cx="3048000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600" kern="1200" dirty="0">
                  <a:solidFill>
                    <a:schemeClr val="bg1"/>
                  </a:solidFill>
                </a:rPr>
                <a:t>التدفق الضوئي ثابت للمصدر لا يعتمد على بعد السطح عن المصدر . عللي ؟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2150616" y="3491794"/>
            <a:ext cx="1828800" cy="1016000"/>
            <a:chOff x="2133600" y="1523999"/>
            <a:chExt cx="1828800" cy="1016000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مستطيل 17"/>
            <p:cNvSpPr/>
            <p:nvPr/>
          </p:nvSpPr>
          <p:spPr>
            <a:xfrm>
              <a:off x="2183197" y="1573596"/>
              <a:ext cx="1729606" cy="91680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600" kern="1200" dirty="0">
                  <a:solidFill>
                    <a:schemeClr val="tx1"/>
                  </a:solidFill>
                </a:rPr>
                <a:t>التدفق الضوئي</a:t>
              </a:r>
              <a:endParaRPr lang="en-US" sz="2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E03665B-A82E-486E-9746-C0D967A11607}"/>
              </a:ext>
            </a:extLst>
          </p:cNvPr>
          <p:cNvGrpSpPr/>
          <p:nvPr/>
        </p:nvGrpSpPr>
        <p:grpSpPr>
          <a:xfrm>
            <a:off x="6096000" y="493393"/>
            <a:ext cx="3048000" cy="2032000"/>
            <a:chOff x="0" y="0"/>
            <a:chExt cx="3048000" cy="2032000"/>
          </a:xfrm>
        </p:grpSpPr>
        <p:sp>
          <p:nvSpPr>
            <p:cNvPr id="20" name="مستطيل ذو زاوية واحدة مستديرة 4">
              <a:extLst>
                <a:ext uri="{FF2B5EF4-FFF2-40B4-BE49-F238E27FC236}">
                  <a16:creationId xmlns:a16="http://schemas.microsoft.com/office/drawing/2014/main" id="{94791477-FFB7-4CC7-A65B-2C812867D7D8}"/>
                </a:ext>
              </a:extLst>
            </p:cNvPr>
            <p:cNvSpPr/>
            <p:nvPr/>
          </p:nvSpPr>
          <p:spPr>
            <a:xfrm rot="16200000">
              <a:off x="508000" y="-508000"/>
              <a:ext cx="2032000" cy="3048000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205F7FCB-5E64-41E4-BFA7-04DBD0B13801}"/>
                </a:ext>
              </a:extLst>
            </p:cNvPr>
            <p:cNvSpPr/>
            <p:nvPr/>
          </p:nvSpPr>
          <p:spPr>
            <a:xfrm rot="21600000">
              <a:off x="0" y="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/>
              <a:r>
                <a:rPr lang="ar-SA" sz="2600" kern="1200" dirty="0">
                  <a:solidFill>
                    <a:schemeClr val="bg1"/>
                  </a:solidFill>
                </a:rPr>
                <a:t>وحدته </a:t>
              </a:r>
              <a:r>
                <a:rPr lang="ar-SA" sz="2800" dirty="0">
                  <a:solidFill>
                    <a:schemeClr val="bg1"/>
                  </a:solidFill>
                </a:rPr>
                <a:t>لوكس </a:t>
              </a:r>
              <a:endParaRPr lang="ar-EG" sz="2800" dirty="0">
                <a:solidFill>
                  <a:schemeClr val="bg1"/>
                </a:solidFill>
              </a:endParaRPr>
            </a:p>
            <a:p>
              <a:pPr lvl="0" algn="ctr"/>
              <a:r>
                <a:rPr lang="en-US" sz="2800" dirty="0">
                  <a:solidFill>
                    <a:schemeClr val="bg1"/>
                  </a:solidFill>
                </a:rPr>
                <a:t>lx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E5A421F-00E5-456C-AD9D-B583B5706BD3}"/>
              </a:ext>
            </a:extLst>
          </p:cNvPr>
          <p:cNvGrpSpPr/>
          <p:nvPr/>
        </p:nvGrpSpPr>
        <p:grpSpPr>
          <a:xfrm>
            <a:off x="9135861" y="493126"/>
            <a:ext cx="3056139" cy="2032000"/>
            <a:chOff x="3039861" y="-267"/>
            <a:chExt cx="3056139" cy="2032000"/>
          </a:xfrm>
        </p:grpSpPr>
        <p:sp>
          <p:nvSpPr>
            <p:cNvPr id="23" name="مستطيل ذو زاوية واحدة مستديرة 7">
              <a:extLst>
                <a:ext uri="{FF2B5EF4-FFF2-40B4-BE49-F238E27FC236}">
                  <a16:creationId xmlns:a16="http://schemas.microsoft.com/office/drawing/2014/main" id="{A8C4A1E6-BC6F-43B0-BDF1-15BBD2A16B47}"/>
                </a:ext>
              </a:extLst>
            </p:cNvPr>
            <p:cNvSpPr/>
            <p:nvPr/>
          </p:nvSpPr>
          <p:spPr>
            <a:xfrm>
              <a:off x="3039861" y="-267"/>
              <a:ext cx="3048000" cy="2032000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ar-SA" dirty="0">
                <a:solidFill>
                  <a:schemeClr val="bg1"/>
                </a:solidFill>
              </a:endParaRP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EA41BA97-B01A-4E20-91DB-36F82DE025AC}"/>
                </a:ext>
              </a:extLst>
            </p:cNvPr>
            <p:cNvSpPr/>
            <p:nvPr/>
          </p:nvSpPr>
          <p:spPr>
            <a:xfrm>
              <a:off x="3048000" y="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/>
              <a:r>
                <a:rPr lang="ar-SA" sz="2800" dirty="0">
                  <a:solidFill>
                    <a:schemeClr val="bg1"/>
                  </a:solidFill>
                </a:rPr>
                <a:t>معدل اصطدام الضوء بوحدة المساحات للسطح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AEEFC18-7688-4E95-86A5-9493263383BA}"/>
              </a:ext>
            </a:extLst>
          </p:cNvPr>
          <p:cNvGrpSpPr/>
          <p:nvPr/>
        </p:nvGrpSpPr>
        <p:grpSpPr>
          <a:xfrm>
            <a:off x="6096000" y="2525393"/>
            <a:ext cx="3048000" cy="2032000"/>
            <a:chOff x="0" y="2032000"/>
            <a:chExt cx="3048000" cy="2032000"/>
          </a:xfrm>
        </p:grpSpPr>
        <p:sp>
          <p:nvSpPr>
            <p:cNvPr id="26" name="مستطيل ذو زاوية واحدة مستديرة 10">
              <a:extLst>
                <a:ext uri="{FF2B5EF4-FFF2-40B4-BE49-F238E27FC236}">
                  <a16:creationId xmlns:a16="http://schemas.microsoft.com/office/drawing/2014/main" id="{2DB21826-A8B0-4D3E-B748-5B43FE8EF750}"/>
                </a:ext>
              </a:extLst>
            </p:cNvPr>
            <p:cNvSpPr/>
            <p:nvPr/>
          </p:nvSpPr>
          <p:spPr>
            <a:xfrm rot="10800000">
              <a:off x="0" y="2032000"/>
              <a:ext cx="3048000" cy="2032000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C9C349FB-43B6-4868-9B84-AA5FEEB293B3}"/>
                </a:ext>
              </a:extLst>
            </p:cNvPr>
            <p:cNvSpPr/>
            <p:nvPr/>
          </p:nvSpPr>
          <p:spPr>
            <a:xfrm rot="21600000">
              <a:off x="0" y="25399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rtl="0"/>
              <a:endParaRPr lang="ar-SA" sz="2600" dirty="0">
                <a:solidFill>
                  <a:schemeClr val="bg1"/>
                </a:solidFill>
              </a:endParaRPr>
            </a:p>
            <a:p>
              <a:pPr lvl="0" algn="ctr" rtl="0"/>
              <a:r>
                <a:rPr lang="ar-SA" sz="2600" dirty="0">
                  <a:solidFill>
                    <a:schemeClr val="bg1"/>
                  </a:solidFill>
                </a:rPr>
                <a:t>تربط مع قوة ( شدة ) الإضاءة بالعلاقة         </a:t>
              </a:r>
              <a:r>
                <a:rPr lang="en-US" sz="2600" dirty="0">
                  <a:solidFill>
                    <a:schemeClr val="bg1"/>
                  </a:solidFill>
                </a:rPr>
                <a:t> </a:t>
              </a:r>
              <a:endParaRPr lang="ar-SA" sz="2600" dirty="0">
                <a:solidFill>
                  <a:schemeClr val="bg1"/>
                </a:solidFill>
              </a:endParaRPr>
            </a:p>
            <a:p>
              <a:pPr lvl="0" algn="ctr" rtl="0"/>
              <a:r>
                <a:rPr lang="en-US" sz="2600" dirty="0">
                  <a:solidFill>
                    <a:schemeClr val="bg1"/>
                  </a:solidFill>
                </a:rPr>
                <a:t>E= </a:t>
              </a:r>
              <a:r>
                <a:rPr lang="ar-SA" sz="2600" dirty="0">
                  <a:solidFill>
                    <a:schemeClr val="bg1"/>
                  </a:solidFill>
                </a:rPr>
                <a:t>ــــــــــــــــــ</a:t>
              </a:r>
            </a:p>
            <a:p>
              <a:pPr lvl="0" algn="ctr" rtl="0"/>
              <a:r>
                <a:rPr lang="en-US" sz="2600" dirty="0">
                  <a:solidFill>
                    <a:schemeClr val="bg1"/>
                  </a:solidFill>
                </a:rPr>
                <a:t>4∏d</a:t>
              </a:r>
              <a:r>
                <a:rPr lang="en-US" sz="2600" baseline="30000" dirty="0">
                  <a:solidFill>
                    <a:schemeClr val="bg1"/>
                  </a:solidFill>
                </a:rPr>
                <a:t>2</a:t>
              </a:r>
            </a:p>
            <a:p>
              <a:pPr lvl="0" algn="ctr" rtl="0"/>
              <a:endParaRPr lang="ar-SA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0DE5062-748D-479F-962D-65AA9810907D}"/>
              </a:ext>
            </a:extLst>
          </p:cNvPr>
          <p:cNvGrpSpPr/>
          <p:nvPr/>
        </p:nvGrpSpPr>
        <p:grpSpPr>
          <a:xfrm>
            <a:off x="9144000" y="2525392"/>
            <a:ext cx="3048000" cy="2032000"/>
            <a:chOff x="3048000" y="2031999"/>
            <a:chExt cx="3048000" cy="2032000"/>
          </a:xfrm>
        </p:grpSpPr>
        <p:sp>
          <p:nvSpPr>
            <p:cNvPr id="29" name="مستطيل ذو زاوية واحدة مستديرة 13">
              <a:extLst>
                <a:ext uri="{FF2B5EF4-FFF2-40B4-BE49-F238E27FC236}">
                  <a16:creationId xmlns:a16="http://schemas.microsoft.com/office/drawing/2014/main" id="{111F3C41-98F0-480B-828C-BF74BCBD5D3C}"/>
                </a:ext>
              </a:extLst>
            </p:cNvPr>
            <p:cNvSpPr/>
            <p:nvPr/>
          </p:nvSpPr>
          <p:spPr>
            <a:xfrm rot="5400000">
              <a:off x="3556000" y="1523999"/>
              <a:ext cx="2032000" cy="3048000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6B49FAD2-5147-446F-82A3-0FF6D2A5F855}"/>
                </a:ext>
              </a:extLst>
            </p:cNvPr>
            <p:cNvSpPr/>
            <p:nvPr/>
          </p:nvSpPr>
          <p:spPr>
            <a:xfrm>
              <a:off x="3048000" y="25399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/>
              <a:r>
                <a:rPr lang="ar-EG" sz="2800" dirty="0">
                  <a:solidFill>
                    <a:schemeClr val="bg1"/>
                  </a:solidFill>
                </a:rPr>
                <a:t>تتناسب عكسيا مع بعد </a:t>
              </a:r>
              <a:r>
                <a:rPr lang="en-US" sz="2800" dirty="0">
                  <a:solidFill>
                    <a:schemeClr val="bg1"/>
                  </a:solidFill>
                </a:rPr>
                <a:t>  </a:t>
              </a:r>
              <a:r>
                <a:rPr lang="ar-EG" sz="2800" dirty="0">
                  <a:solidFill>
                    <a:schemeClr val="bg1"/>
                  </a:solidFill>
                </a:rPr>
                <a:t> </a:t>
              </a:r>
            </a:p>
            <a:p>
              <a:pPr lvl="0"/>
              <a:endParaRPr lang="ar-EG" sz="2800" dirty="0">
                <a:solidFill>
                  <a:schemeClr val="bg1"/>
                </a:solidFill>
              </a:endParaRPr>
            </a:p>
            <a:p>
              <a:pPr lvl="0"/>
              <a:r>
                <a:rPr lang="ar-EG" sz="2800" dirty="0">
                  <a:solidFill>
                    <a:schemeClr val="bg1"/>
                  </a:solidFill>
                </a:rPr>
                <a:t>المصدر عن السطح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99EB2391-D7F3-4A4E-BFD6-26B57C2F9B4C}"/>
              </a:ext>
            </a:extLst>
          </p:cNvPr>
          <p:cNvGrpSpPr/>
          <p:nvPr/>
        </p:nvGrpSpPr>
        <p:grpSpPr>
          <a:xfrm>
            <a:off x="8229600" y="2017392"/>
            <a:ext cx="1828800" cy="1016000"/>
            <a:chOff x="2133600" y="1523999"/>
            <a:chExt cx="1828800" cy="1016000"/>
          </a:xfrm>
        </p:grpSpPr>
        <p:sp>
          <p:nvSpPr>
            <p:cNvPr id="32" name="مستطيل مستدير الزوايا 16">
              <a:extLst>
                <a:ext uri="{FF2B5EF4-FFF2-40B4-BE49-F238E27FC236}">
                  <a16:creationId xmlns:a16="http://schemas.microsoft.com/office/drawing/2014/main" id="{FE528618-5CEA-40FD-9E1E-93288687E06F}"/>
                </a:ext>
              </a:extLst>
            </p:cNvPr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A83F7497-444E-4E74-BF1E-D005565F81B5}"/>
                </a:ext>
              </a:extLst>
            </p:cNvPr>
            <p:cNvSpPr/>
            <p:nvPr/>
          </p:nvSpPr>
          <p:spPr>
            <a:xfrm>
              <a:off x="2183197" y="1573596"/>
              <a:ext cx="1729606" cy="916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/>
              <a:r>
                <a:rPr lang="ar-SA" sz="2800" dirty="0">
                  <a:solidFill>
                    <a:schemeClr val="tx1"/>
                  </a:solidFill>
                </a:rPr>
                <a:t>شدة </a:t>
              </a:r>
              <a:r>
                <a:rPr lang="ar-SA" sz="2800" dirty="0" err="1">
                  <a:solidFill>
                    <a:schemeClr val="tx1"/>
                  </a:solidFill>
                </a:rPr>
                <a:t>الإستضاءة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0E3712F-653A-44CF-BE17-D82161E08BCD}"/>
              </a:ext>
            </a:extLst>
          </p:cNvPr>
          <p:cNvSpPr txBox="1"/>
          <p:nvPr/>
        </p:nvSpPr>
        <p:spPr>
          <a:xfrm>
            <a:off x="7237640" y="3503004"/>
            <a:ext cx="9826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3"/>
          <p:cNvSpPr/>
          <p:nvPr/>
        </p:nvSpPr>
        <p:spPr>
          <a:xfrm>
            <a:off x="6934200" y="3429000"/>
            <a:ext cx="228600" cy="2286000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خطط انسيابي: معالجة 4"/>
          <p:cNvSpPr/>
          <p:nvPr/>
        </p:nvSpPr>
        <p:spPr>
          <a:xfrm>
            <a:off x="1752600" y="5715000"/>
            <a:ext cx="8686800" cy="609600"/>
          </a:xfrm>
          <a:prstGeom prst="flowChartProcess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458200" y="297180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 الشمعة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0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486400" y="304800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شاشة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1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143000" y="2958673"/>
            <a:ext cx="198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>
                <a:solidFill>
                  <a:srgbClr val="333300"/>
                </a:solidFill>
                <a:cs typeface="Simplified Arabic" pitchFamily="2" charset="-78"/>
              </a:rPr>
              <a:t>مصباح كهربائي</a:t>
            </a:r>
            <a:endParaRPr lang="en-US" sz="28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7391400" y="3429000"/>
            <a:ext cx="19812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429000" y="3352800"/>
            <a:ext cx="3276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858000" y="2743201"/>
            <a:ext cx="1981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rgbClr val="333300"/>
                </a:solidFill>
                <a:cs typeface="Simplified Arabic" pitchFamily="2" charset="-78"/>
              </a:rPr>
              <a:t>d</a:t>
            </a:r>
            <a:endParaRPr lang="en-US" sz="4400" b="1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>
                <a:cs typeface="Simplified Arabic" pitchFamily="2" charset="-78"/>
              </a:rPr>
              <a:t>    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sp>
        <p:nvSpPr>
          <p:cNvPr id="17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648200" y="2514601"/>
            <a:ext cx="1981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rgbClr val="333300"/>
                </a:solidFill>
                <a:cs typeface="Simplified Arabic" pitchFamily="2" charset="-78"/>
              </a:rPr>
              <a:t>2d</a:t>
            </a:r>
            <a:r>
              <a:rPr lang="en-US" sz="2400" b="1">
                <a:cs typeface="Simplified Arabic" pitchFamily="2" charset="-78"/>
              </a:rPr>
              <a:t>                                                       </a:t>
            </a:r>
            <a:endParaRPr lang="ar-SA" sz="2400" b="1">
              <a:cs typeface="Simplified Arabic" pitchFamily="2" charset="-78"/>
            </a:endParaRPr>
          </a:p>
        </p:txBody>
      </p:sp>
      <p:pic>
        <p:nvPicPr>
          <p:cNvPr id="12289" name="Picture 1" descr="lamp_red_bei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9" y="3757618"/>
            <a:ext cx="1200339" cy="19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8" descr="شمعة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72" y="3556712"/>
            <a:ext cx="928694" cy="2110668"/>
          </a:xfrm>
          <a:prstGeom prst="rect">
            <a:avLst/>
          </a:prstGeom>
        </p:spPr>
      </p:pic>
      <p:sp>
        <p:nvSpPr>
          <p:cNvPr id="15" name="دبوس زينة 14"/>
          <p:cNvSpPr/>
          <p:nvPr/>
        </p:nvSpPr>
        <p:spPr>
          <a:xfrm>
            <a:off x="647700" y="6026588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7724633" y="204113"/>
            <a:ext cx="4208746" cy="1825357"/>
            <a:chOff x="7724633" y="204113"/>
            <a:chExt cx="4208746" cy="1825357"/>
          </a:xfrm>
        </p:grpSpPr>
        <p:sp>
          <p:nvSpPr>
            <p:cNvPr id="18" name="Rectangle 4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724633" y="204113"/>
              <a:ext cx="4208746" cy="1736646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justLow">
                <a:defRPr/>
              </a:pPr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PT Bold Heading" pitchFamily="2" charset="-78"/>
                </a:rPr>
                <a:t> بما أن بعد المصباح عن الشاشة يساوي ضعف بعد الشمعة عنها..</a:t>
              </a:r>
              <a:r>
                <a:rPr lang="en-US" sz="2400" dirty="0">
                  <a:cs typeface="PT Bold Heading" pitchFamily="2" charset="-78"/>
                </a:rPr>
                <a:t> </a:t>
              </a:r>
              <a:r>
                <a:rPr lang="ar-SA" sz="2400" dirty="0">
                  <a:cs typeface="PT Bold Heading" pitchFamily="2" charset="-78"/>
                </a:rPr>
                <a:t>فماذا</a:t>
              </a:r>
              <a:r>
                <a:rPr lang="en-US" sz="2400" dirty="0">
                  <a:cs typeface="PT Bold Heading" pitchFamily="2" charset="-78"/>
                </a:rPr>
                <a:t> </a:t>
              </a:r>
              <a:r>
                <a:rPr lang="ar-SA" sz="2400" dirty="0">
                  <a:cs typeface="PT Bold Heading" pitchFamily="2" charset="-78"/>
                </a:rPr>
                <a:t>يجب أن نفعل ليكون للشمعة و المصباح الاستضاءة نفسها ؟</a:t>
              </a: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7724633" y="1567805"/>
              <a:ext cx="10592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/>
                <a:t>P: 12</a:t>
              </a:r>
              <a:endParaRPr lang="ar-SA" sz="2400" dirty="0"/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1866" t="22473" r="32276" b="48856"/>
          <a:stretch/>
        </p:blipFill>
        <p:spPr>
          <a:xfrm>
            <a:off x="352566" y="1"/>
            <a:ext cx="6810234" cy="2621684"/>
          </a:xfrm>
          <a:prstGeom prst="rect">
            <a:avLst/>
          </a:prstGeom>
        </p:spPr>
      </p:pic>
      <p:grpSp>
        <p:nvGrpSpPr>
          <p:cNvPr id="21" name="مجموعة 20"/>
          <p:cNvGrpSpPr/>
          <p:nvPr/>
        </p:nvGrpSpPr>
        <p:grpSpPr>
          <a:xfrm>
            <a:off x="6994723" y="5365749"/>
            <a:ext cx="4892477" cy="1366371"/>
            <a:chOff x="7474427" y="408425"/>
            <a:chExt cx="4776910" cy="1366371"/>
          </a:xfrm>
        </p:grpSpPr>
        <p:sp>
          <p:nvSpPr>
            <p:cNvPr id="22" name="Rectangle 4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724632" y="408425"/>
              <a:ext cx="4526705" cy="1328023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justLow">
                <a:defRPr/>
              </a:pPr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PT Bold Heading" pitchFamily="2" charset="-78"/>
                </a:rPr>
                <a:t>الاستضاءة متساوية على جانبي الشاشة مع أن المصباح الكهربائي أكثر سطوعا من الشمعة .</a:t>
              </a:r>
              <a:r>
                <a:rPr lang="ar-SA" sz="2400" dirty="0">
                  <a:solidFill>
                    <a:schemeClr val="bg1"/>
                  </a:solidFill>
                  <a:cs typeface="PT Bold Heading" pitchFamily="2" charset="-78"/>
                </a:rPr>
                <a:t> فسري ذلك ؟</a:t>
              </a:r>
              <a:endParaRPr lang="ar-SA" sz="2400" dirty="0">
                <a:cs typeface="PT Bold Heading" pitchFamily="2" charset="-78"/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7474427" y="1313131"/>
              <a:ext cx="10592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/>
                <a:t>P: 12</a:t>
              </a:r>
              <a:endParaRPr lang="ar-S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429242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utoUpdateAnimBg="0"/>
      <p:bldP spid="10" grpId="0" autoUpdateAnimBg="0"/>
      <p:bldP spid="11" grpId="0" autoUpdateAnimBg="0"/>
      <p:bldP spid="16" grpId="0" autoUpdateAnimBg="0"/>
      <p:bldP spid="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52499" t="35615" r="9665" b="53235"/>
          <a:stretch/>
        </p:blipFill>
        <p:spPr>
          <a:xfrm>
            <a:off x="3608609" y="889836"/>
            <a:ext cx="8402144" cy="1392072"/>
          </a:xfrm>
          <a:prstGeom prst="rect">
            <a:avLst/>
          </a:prstGeom>
        </p:spPr>
      </p:pic>
      <p:sp>
        <p:nvSpPr>
          <p:cNvPr id="8" name="دبوس زينة 7"/>
          <p:cNvSpPr/>
          <p:nvPr/>
        </p:nvSpPr>
        <p:spPr>
          <a:xfrm>
            <a:off x="443383" y="1742971"/>
            <a:ext cx="3096986" cy="965060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التطبيق </a:t>
            </a:r>
            <a:r>
              <a:rPr lang="en-US" sz="4800" dirty="0"/>
              <a:t>p:34</a:t>
            </a:r>
            <a:endParaRPr lang="ar-SA" sz="4800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3739487" y="2708031"/>
            <a:ext cx="7478973" cy="2361343"/>
            <a:chOff x="3739487" y="1937982"/>
            <a:chExt cx="7478973" cy="2361343"/>
          </a:xfrm>
        </p:grpSpPr>
        <p:sp>
          <p:nvSpPr>
            <p:cNvPr id="5" name="مستطيل ذو زوايا قطرية مخدوشة 4"/>
            <p:cNvSpPr/>
            <p:nvPr/>
          </p:nvSpPr>
          <p:spPr>
            <a:xfrm>
              <a:off x="3739487" y="1937982"/>
              <a:ext cx="7478973" cy="2251881"/>
            </a:xfrm>
            <a:prstGeom prst="snip2Diag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dirty="0"/>
                <a:t>يتناسب طرديًا مع التدفق الضوئي ( أو شدة الإضاءة )</a:t>
              </a:r>
            </a:p>
            <a:p>
              <a:pPr algn="ctr"/>
              <a:r>
                <a:rPr lang="ar-SA" sz="3200" dirty="0"/>
                <a:t>و عكسيًا مع مربع المسافة ( البعد )</a:t>
              </a:r>
            </a:p>
            <a:p>
              <a:pPr algn="ctr"/>
              <a:endParaRPr lang="ar-SA" sz="3200" dirty="0"/>
            </a:p>
            <a:p>
              <a:pPr algn="ctr"/>
              <a:r>
                <a:rPr lang="en-US" sz="3200" dirty="0"/>
                <a:t>E </a:t>
              </a:r>
              <a:r>
                <a:rPr lang="el-GR" sz="3200" dirty="0">
                  <a:cs typeface="PT Bold Heading" pitchFamily="2" charset="-78"/>
                </a:rPr>
                <a:t>α</a:t>
              </a:r>
              <a:r>
                <a:rPr lang="en-US" sz="3200" b="1" dirty="0">
                  <a:cs typeface="PT Bold Heading" pitchFamily="2" charset="-78"/>
                </a:rPr>
                <a:t>  </a:t>
              </a:r>
              <a:endParaRPr lang="ar-SA" sz="3200" dirty="0"/>
            </a:p>
          </p:txBody>
        </p:sp>
        <p:grpSp>
          <p:nvGrpSpPr>
            <p:cNvPr id="12" name="مجموعة 11"/>
            <p:cNvGrpSpPr/>
            <p:nvPr/>
          </p:nvGrpSpPr>
          <p:grpSpPr>
            <a:xfrm>
              <a:off x="7809681" y="3345218"/>
              <a:ext cx="499281" cy="954107"/>
              <a:chOff x="8153399" y="4408227"/>
              <a:chExt cx="499281" cy="954107"/>
            </a:xfrm>
          </p:grpSpPr>
          <p:sp>
            <p:nvSpPr>
              <p:cNvPr id="9" name="مربع نص 8"/>
              <p:cNvSpPr txBox="1"/>
              <p:nvPr/>
            </p:nvSpPr>
            <p:spPr>
              <a:xfrm>
                <a:off x="8153399" y="4408227"/>
                <a:ext cx="499281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P </a:t>
                </a:r>
                <a:endParaRPr lang="ar-SA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d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²</a:t>
                </a:r>
                <a:endParaRPr lang="ar-SA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رابط مستقيم 10"/>
              <p:cNvCxnSpPr>
                <a:stCxn id="9" idx="3"/>
                <a:endCxn id="9" idx="1"/>
              </p:cNvCxnSpPr>
              <p:nvPr/>
            </p:nvCxnSpPr>
            <p:spPr>
              <a:xfrm flipH="1">
                <a:off x="8153399" y="4885281"/>
                <a:ext cx="499281" cy="0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06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2203" t="13714" r="49626" b="22175"/>
          <a:stretch/>
        </p:blipFill>
        <p:spPr>
          <a:xfrm>
            <a:off x="3712192" y="310392"/>
            <a:ext cx="8287352" cy="4394579"/>
          </a:xfrm>
          <a:prstGeom prst="rect">
            <a:avLst/>
          </a:prstGeom>
        </p:spPr>
      </p:pic>
      <p:sp>
        <p:nvSpPr>
          <p:cNvPr id="6" name="مستطيل ذو زوايا قطرية مخدوشة 5"/>
          <p:cNvSpPr/>
          <p:nvPr/>
        </p:nvSpPr>
        <p:spPr>
          <a:xfrm>
            <a:off x="3712192" y="4704971"/>
            <a:ext cx="7315200" cy="1296537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الاستضاءة أقل عند الشاشة </a:t>
            </a:r>
            <a:r>
              <a:rPr lang="en-US" sz="3200" dirty="0"/>
              <a:t>B</a:t>
            </a:r>
            <a:r>
              <a:rPr lang="ar-SA" sz="3200" dirty="0"/>
              <a:t> بمقدار الربع </a:t>
            </a:r>
          </a:p>
        </p:txBody>
      </p:sp>
      <p:sp>
        <p:nvSpPr>
          <p:cNvPr id="7" name="دبوس زينة 6"/>
          <p:cNvSpPr/>
          <p:nvPr/>
        </p:nvSpPr>
        <p:spPr>
          <a:xfrm>
            <a:off x="443383" y="1742971"/>
            <a:ext cx="3096986" cy="965060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التطبيق </a:t>
            </a:r>
            <a:r>
              <a:rPr lang="en-US" sz="4800" dirty="0"/>
              <a:t>p:34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764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443383" y="1742971"/>
            <a:ext cx="3096986" cy="965060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التطبيق </a:t>
            </a:r>
            <a:r>
              <a:rPr lang="en-US" sz="4800" dirty="0"/>
              <a:t>p:35</a:t>
            </a:r>
            <a:endParaRPr lang="ar-SA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51157" t="14311" r="7313" b="20582"/>
          <a:stretch/>
        </p:blipFill>
        <p:spPr>
          <a:xfrm>
            <a:off x="4408227" y="476622"/>
            <a:ext cx="7378890" cy="5555688"/>
          </a:xfrm>
          <a:prstGeom prst="rect">
            <a:avLst/>
          </a:prstGeom>
        </p:spPr>
      </p:pic>
      <p:sp>
        <p:nvSpPr>
          <p:cNvPr id="5" name="مستطيل ذو زوايا قطرية مخدوشة 4"/>
          <p:cNvSpPr/>
          <p:nvPr/>
        </p:nvSpPr>
        <p:spPr>
          <a:xfrm>
            <a:off x="204717" y="3544911"/>
            <a:ext cx="4441208" cy="2811439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تقل الاستضاءة </a:t>
            </a:r>
          </a:p>
          <a:p>
            <a:pPr algn="ctr"/>
            <a:r>
              <a:rPr lang="ar-SA" sz="3200" dirty="0"/>
              <a:t>لا تتغير الإضاءة</a:t>
            </a:r>
          </a:p>
        </p:txBody>
      </p:sp>
    </p:spTree>
    <p:extLst>
      <p:ext uri="{BB962C8B-B14F-4D97-AF65-F5344CB8AC3E}">
        <p14:creationId xmlns:p14="http://schemas.microsoft.com/office/powerpoint/2010/main" val="23485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828800" y="1371601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cs typeface="Simplified Arabic" pitchFamily="18" charset="-78"/>
              </a:rPr>
              <a:t>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كيف تتمكن من زيادة الاستضاءة على سطح مكتبك؟ </a:t>
            </a:r>
            <a:endParaRPr lang="en-US" sz="3600" dirty="0"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  <a:p>
            <a:pPr rtl="0" eaLnBrk="0" hangingPunct="0">
              <a:defRPr/>
            </a:pPr>
            <a:endParaRPr lang="ar-SA" sz="2400" b="1" dirty="0">
              <a:solidFill>
                <a:schemeClr val="accent6">
                  <a:lumMod val="75000"/>
                </a:schemeClr>
              </a:solidFill>
              <a:cs typeface="Simplified Arabic" pitchFamily="18" charset="-78"/>
            </a:endParaRPr>
          </a:p>
        </p:txBody>
      </p:sp>
      <p:sp>
        <p:nvSpPr>
          <p:cNvPr id="7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452662" y="2285993"/>
            <a:ext cx="75009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استخدام مصباح كهربائي أكثر سطوعا يؤدي لزيادة التدفق الضوئي.</a:t>
            </a:r>
          </a:p>
          <a:p>
            <a:pPr algn="justLow">
              <a:defRPr/>
            </a:pPr>
            <a:endParaRPr lang="ar-SA" sz="23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* تقليل المسافة بين المصدر الضوئي والسطح.</a:t>
            </a:r>
            <a:endParaRPr lang="ar-SA" sz="2300" dirty="0">
              <a:cs typeface="PT Bold Heading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24298" y="500043"/>
            <a:ext cx="36433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إضــــاءة السطـــوح</a:t>
            </a:r>
          </a:p>
        </p:txBody>
      </p:sp>
      <p:pic>
        <p:nvPicPr>
          <p:cNvPr id="11266" name="Picture 2" descr="http://www.lakii.com/img/all/Sep11/I1fkGy092413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2928935"/>
            <a:ext cx="2857500" cy="2509843"/>
          </a:xfrm>
          <a:prstGeom prst="rect">
            <a:avLst/>
          </a:prstGeom>
          <a:noFill/>
        </p:spPr>
      </p:pic>
      <p:pic>
        <p:nvPicPr>
          <p:cNvPr id="13" name="صورة 12" descr="0oktn_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64" y="214290"/>
            <a:ext cx="1714512" cy="1143008"/>
          </a:xfrm>
          <a:prstGeom prst="rect">
            <a:avLst/>
          </a:prstGeom>
        </p:spPr>
      </p:pic>
      <p:pic>
        <p:nvPicPr>
          <p:cNvPr id="8" name="صورة 7" descr="book000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57" y="4183856"/>
            <a:ext cx="3286143" cy="2190762"/>
          </a:xfrm>
          <a:prstGeom prst="rect">
            <a:avLst/>
          </a:prstGeom>
        </p:spPr>
      </p:pic>
      <p:sp>
        <p:nvSpPr>
          <p:cNvPr id="10" name="دبوس زينة 9"/>
          <p:cNvSpPr/>
          <p:nvPr/>
        </p:nvSpPr>
        <p:spPr>
          <a:xfrm>
            <a:off x="647700" y="6026588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157939" y="1627249"/>
            <a:ext cx="1045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P: 13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1392521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7" grpId="0" autoUpdateAnimBg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1026" name="Picture 2" descr="نلاحظ في الشكل امواج طولية ومستعرضة... - فيزياء الليزر وتطبيقاته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68" y="460951"/>
            <a:ext cx="3708687" cy="26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4195559909"/>
              </p:ext>
            </p:extLst>
          </p:nvPr>
        </p:nvGraphicFramePr>
        <p:xfrm>
          <a:off x="591128" y="-2316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دمعة 5"/>
          <p:cNvSpPr/>
          <p:nvPr/>
        </p:nvSpPr>
        <p:spPr>
          <a:xfrm>
            <a:off x="129309" y="364837"/>
            <a:ext cx="5338618" cy="139930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مراجعة لما سبق</a:t>
            </a:r>
          </a:p>
        </p:txBody>
      </p:sp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3362940122"/>
              </p:ext>
            </p:extLst>
          </p:nvPr>
        </p:nvGraphicFramePr>
        <p:xfrm>
          <a:off x="6507019" y="4434706"/>
          <a:ext cx="5347855" cy="228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صورة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4434706"/>
            <a:ext cx="5592618" cy="22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2910" t="32628" r="8657" b="28945"/>
          <a:stretch/>
        </p:blipFill>
        <p:spPr>
          <a:xfrm>
            <a:off x="321820" y="1023583"/>
            <a:ext cx="10446263" cy="4312692"/>
          </a:xfrm>
          <a:prstGeom prst="rect">
            <a:avLst/>
          </a:prstGeom>
        </p:spPr>
      </p:pic>
      <p:sp>
        <p:nvSpPr>
          <p:cNvPr id="4" name="دبوس زينة 3"/>
          <p:cNvSpPr/>
          <p:nvPr/>
        </p:nvSpPr>
        <p:spPr>
          <a:xfrm>
            <a:off x="321820" y="6086475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807725" y="136478"/>
            <a:ext cx="7861111" cy="10235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متى يكون قانون الاستضاءة غير صحيح و لا تعطي قيمًا دقيقة ؟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038600" y="561918"/>
            <a:ext cx="1045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P: 13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860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483892" y="634008"/>
            <a:ext cx="8962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العوامل المؤثرة على استضاءة السطوح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56176" y="1988840"/>
            <a:ext cx="517146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1- التدفق الضوئي </a:t>
            </a:r>
          </a:p>
          <a:p>
            <a:r>
              <a:rPr lang="ar-SA" sz="3200" dirty="0"/>
              <a:t>2- البعد عن المصدر الضوئي</a:t>
            </a:r>
          </a:p>
          <a:p>
            <a:r>
              <a:rPr lang="ar-SA" sz="3200" dirty="0"/>
              <a:t>3- زاوية سقوط الاشعة الضوئية على السطح</a:t>
            </a:r>
          </a:p>
          <a:p>
            <a:endParaRPr lang="ar-SA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12705" imgH="4967161"/>
        </mc:Choice>
        <mc:Fallback>
          <p:control r:id="rId1" imgW="6012705" imgH="4967161">
            <p:pic>
              <p:nvPicPr>
                <p:cNvPr id="5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557338"/>
                  <a:ext cx="6011863" cy="4967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502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6642" t="11569" r="15408" b="11650"/>
          <a:stretch/>
        </p:blipFill>
        <p:spPr>
          <a:xfrm>
            <a:off x="395787" y="95672"/>
            <a:ext cx="10085696" cy="6260678"/>
          </a:xfrm>
          <a:prstGeom prst="rect">
            <a:avLst/>
          </a:prstGeom>
        </p:spPr>
      </p:pic>
      <p:sp>
        <p:nvSpPr>
          <p:cNvPr id="4" name="دبوس زينة 3"/>
          <p:cNvSpPr/>
          <p:nvPr/>
        </p:nvSpPr>
        <p:spPr>
          <a:xfrm>
            <a:off x="10481483" y="900752"/>
            <a:ext cx="1637731" cy="1787857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مثال 1 </a:t>
            </a:r>
          </a:p>
          <a:p>
            <a:pPr algn="ctr"/>
            <a:r>
              <a:rPr lang="ar-SA" sz="2400" dirty="0"/>
              <a:t>صفحة 14</a:t>
            </a:r>
          </a:p>
        </p:txBody>
      </p:sp>
    </p:spTree>
    <p:extLst>
      <p:ext uri="{BB962C8B-B14F-4D97-AF65-F5344CB8AC3E}">
        <p14:creationId xmlns:p14="http://schemas.microsoft.com/office/powerpoint/2010/main" val="1411102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6119" t="35814" r="14478" b="38502"/>
          <a:stretch/>
        </p:blipFill>
        <p:spPr>
          <a:xfrm>
            <a:off x="346590" y="572381"/>
            <a:ext cx="11498819" cy="27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8DAED4-DAFB-490D-BD30-71DD2777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4995"/>
            <a:ext cx="6013450" cy="35421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612219" y="452954"/>
            <a:ext cx="5315924" cy="27952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37صفحة34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48 صفحة 36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الاختبار المقنن رقم 5 صفحة 39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</p:spTree>
    <p:extLst>
      <p:ext uri="{BB962C8B-B14F-4D97-AF65-F5344CB8AC3E}">
        <p14:creationId xmlns:p14="http://schemas.microsoft.com/office/powerpoint/2010/main" val="13082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2649" t="33624" r="49963" b="38104"/>
          <a:stretch/>
        </p:blipFill>
        <p:spPr>
          <a:xfrm>
            <a:off x="5130287" y="929051"/>
            <a:ext cx="6537278" cy="2779321"/>
          </a:xfrm>
          <a:prstGeom prst="rect">
            <a:avLst/>
          </a:prstGeom>
        </p:spPr>
      </p:pic>
      <p:sp>
        <p:nvSpPr>
          <p:cNvPr id="6" name="مستطيل ذو زوايا قطرية مخدوشة 5"/>
          <p:cNvSpPr/>
          <p:nvPr/>
        </p:nvSpPr>
        <p:spPr>
          <a:xfrm>
            <a:off x="900952" y="2318711"/>
            <a:ext cx="4411439" cy="287917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a</a:t>
            </a:r>
            <a:r>
              <a:rPr lang="ar-SA" sz="3200" dirty="0"/>
              <a:t>- لا</a:t>
            </a:r>
          </a:p>
          <a:p>
            <a:pPr algn="ctr"/>
            <a:r>
              <a:rPr lang="en-US" sz="3200" dirty="0"/>
              <a:t>b</a:t>
            </a:r>
            <a:r>
              <a:rPr lang="ar-SA" sz="3200" dirty="0"/>
              <a:t>- أقل بمقدار الربع </a:t>
            </a:r>
          </a:p>
        </p:txBody>
      </p:sp>
    </p:spTree>
    <p:extLst>
      <p:ext uri="{BB962C8B-B14F-4D97-AF65-F5344CB8AC3E}">
        <p14:creationId xmlns:p14="http://schemas.microsoft.com/office/powerpoint/2010/main" val="14501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50820" t="34420" r="10113" b="34321"/>
          <a:stretch/>
        </p:blipFill>
        <p:spPr>
          <a:xfrm>
            <a:off x="6096000" y="705974"/>
            <a:ext cx="5582193" cy="251118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52052" t="46366" r="12798" b="41688"/>
          <a:stretch/>
        </p:blipFill>
        <p:spPr>
          <a:xfrm>
            <a:off x="2009406" y="3884790"/>
            <a:ext cx="8499371" cy="1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9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390630" y="18486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سرعة الضوء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500873" y="1108190"/>
            <a:ext cx="7416824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اقرئي الكتاب المدرسي ص 15و 16 وحددي اسماء العلماء الذين بذلوا جهودا في تعيين سرعة الضوء وكذلك كيفية قياسها؟</a:t>
            </a:r>
          </a:p>
        </p:txBody>
      </p:sp>
      <p:pic>
        <p:nvPicPr>
          <p:cNvPr id="5" name="Picture 1" descr="7051iraqase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2135"/>
            <a:ext cx="750095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7055893" y="2261444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وكان أول من حاول أن يقيس سرعة الضوء عن طريق التجربة هو الايطالي </a:t>
            </a:r>
            <a:r>
              <a:rPr lang="ar-SA" sz="2200" dirty="0">
                <a:solidFill>
                  <a:srgbClr val="0070C0"/>
                </a:solidFill>
                <a:cs typeface="PT Bold Heading" pitchFamily="2" charset="-78"/>
              </a:rPr>
              <a:t>جاليليو</a:t>
            </a:r>
          </a:p>
        </p:txBody>
      </p:sp>
      <p:sp>
        <p:nvSpPr>
          <p:cNvPr id="7" name="دبوس زينة 6"/>
          <p:cNvSpPr/>
          <p:nvPr/>
        </p:nvSpPr>
        <p:spPr>
          <a:xfrm>
            <a:off x="7083189" y="3541576"/>
            <a:ext cx="4885898" cy="2770496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/>
              <a:t>- جهود جاليلو : </a:t>
            </a:r>
            <a:br>
              <a:rPr lang="ar-SA" sz="2400" b="1"/>
            </a:br>
            <a:r>
              <a:rPr lang="ar-SA" sz="2400" b="1"/>
              <a:t>• أول من افترض أنّ للضوء سرعة محددة . </a:t>
            </a:r>
            <a:br>
              <a:rPr lang="ar-SA" sz="2400" b="1"/>
            </a:br>
            <a:r>
              <a:rPr lang="ar-SA" sz="2400" b="1"/>
              <a:t>• اقترح طريقة لقياس سرعة الضوء مستخدما مفهومي المسافة والزمن . </a:t>
            </a:r>
            <a:br>
              <a:rPr lang="ar-SA" sz="2400" b="1"/>
            </a:br>
            <a:r>
              <a:rPr lang="ar-SA" sz="2400" b="1"/>
              <a:t>• استنتج أنّ سرعة الضوء كبيرة جدا .</a:t>
            </a:r>
            <a:endParaRPr lang="ar-SA" sz="2400"/>
          </a:p>
        </p:txBody>
      </p:sp>
    </p:spTree>
    <p:extLst>
      <p:ext uri="{BB962C8B-B14F-4D97-AF65-F5344CB8AC3E}">
        <p14:creationId xmlns:p14="http://schemas.microsoft.com/office/powerpoint/2010/main" val="23993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eltawil.org/sciencewonders/wp-content/uploads/2011/08/roemer-300x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3857629"/>
            <a:ext cx="6572296" cy="25213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419" name="مستطيل 2"/>
          <p:cNvSpPr>
            <a:spLocks noChangeArrowheads="1"/>
          </p:cNvSpPr>
          <p:nvPr/>
        </p:nvSpPr>
        <p:spPr bwMode="auto">
          <a:xfrm>
            <a:off x="1952596" y="1214423"/>
            <a:ext cx="7924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300" dirty="0">
                <a:cs typeface="PT Bold Heading" pitchFamily="2" charset="-78"/>
              </a:rPr>
              <a:t>المحاولة الثانية لقياس سرعة الضوء كان  الدنمركي </a:t>
            </a:r>
            <a:r>
              <a:rPr lang="ar-SA" sz="2300" dirty="0" err="1">
                <a:solidFill>
                  <a:srgbClr val="0070C0"/>
                </a:solidFill>
                <a:cs typeface="PT Bold Heading" pitchFamily="2" charset="-78"/>
              </a:rPr>
              <a:t>أرلي</a:t>
            </a:r>
            <a:r>
              <a:rPr lang="ar-SA" sz="23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300" dirty="0" err="1">
                <a:solidFill>
                  <a:srgbClr val="0070C0"/>
                </a:solidFill>
                <a:cs typeface="PT Bold Heading" pitchFamily="2" charset="-78"/>
              </a:rPr>
              <a:t>رومر</a:t>
            </a:r>
            <a:r>
              <a:rPr lang="ar-SA" sz="23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300" dirty="0">
                <a:cs typeface="PT Bold Heading" pitchFamily="2" charset="-78"/>
              </a:rPr>
              <a:t>عام 1670 ميلادي الذي لفت نظره أن احد أقمار المشتري وهو القمر يتأخر موعد خسوفه عن الموعد المحسوب له </a:t>
            </a:r>
            <a:r>
              <a:rPr lang="ar-SA" sz="2300" dirty="0" err="1">
                <a:cs typeface="PT Bold Heading" pitchFamily="2" charset="-78"/>
              </a:rPr>
              <a:t>ب</a:t>
            </a:r>
            <a:r>
              <a:rPr lang="ar-SA" sz="2300" dirty="0">
                <a:cs typeface="PT Bold Heading" pitchFamily="2" charset="-78"/>
              </a:rPr>
              <a:t> 22 دقيقة..</a:t>
            </a:r>
            <a:r>
              <a:rPr lang="ar-SA" sz="23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أول من أكد أن الضوء ينتقل بسرعة يمكن قياسها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38612" y="357166"/>
            <a:ext cx="3655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40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المحاولــة الثانيـــة </a:t>
            </a:r>
          </a:p>
        </p:txBody>
      </p:sp>
    </p:spTree>
    <p:extLst>
      <p:ext uri="{BB962C8B-B14F-4D97-AF65-F5344CB8AC3E}">
        <p14:creationId xmlns:p14="http://schemas.microsoft.com/office/powerpoint/2010/main" val="80107094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eltawil.org/sciencewonders/wp-content/uploads/2011/08/roemer-300x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260" y="5072074"/>
            <a:ext cx="4708931" cy="14056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981567" y="157138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40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قياسات </a:t>
            </a:r>
            <a:r>
              <a:rPr lang="ar-SA" sz="40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رومــــر</a:t>
            </a:r>
            <a:endParaRPr lang="ar-SA" sz="40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2"/>
          <p:cNvSpPr>
            <a:spLocks noChangeArrowheads="1"/>
          </p:cNvSpPr>
          <p:nvPr/>
        </p:nvSpPr>
        <p:spPr bwMode="auto">
          <a:xfrm>
            <a:off x="3667108" y="1071546"/>
            <a:ext cx="64960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* </a:t>
            </a:r>
            <a:r>
              <a:rPr lang="ar-SA" sz="2200" dirty="0">
                <a:solidFill>
                  <a:srgbClr val="0070C0"/>
                </a:solidFill>
                <a:cs typeface="PT Bold Heading" pitchFamily="2" charset="-78"/>
              </a:rPr>
              <a:t>أجرى </a:t>
            </a:r>
            <a:r>
              <a:rPr lang="ar-SA" sz="2200" dirty="0" err="1">
                <a:solidFill>
                  <a:srgbClr val="0070C0"/>
                </a:solidFill>
                <a:cs typeface="PT Bold Heading" pitchFamily="2" charset="-78"/>
              </a:rPr>
              <a:t>رومر</a:t>
            </a:r>
            <a:r>
              <a:rPr lang="ar-SA" sz="2200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حسابات متعلقة بانتقال الضوء مسافة تعادل قطر الأرض بعد دراسته </a:t>
            </a:r>
            <a:r>
              <a:rPr lang="ar-SA" sz="2200" dirty="0" err="1">
                <a:cs typeface="PT Bold Heading" pitchFamily="2" charset="-78"/>
              </a:rPr>
              <a:t>لكسوفات</a:t>
            </a:r>
            <a:r>
              <a:rPr lang="ar-SA" sz="2200" dirty="0">
                <a:cs typeface="PT Bold Heading" pitchFamily="2" charset="-78"/>
              </a:rPr>
              <a:t> القمر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solidFill>
                  <a:srgbClr val="953F9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IO</a:t>
            </a:r>
            <a:r>
              <a:rPr lang="ar-SA" sz="2200" b="1" dirty="0">
                <a:cs typeface="PT Bold Heading" pitchFamily="2" charset="-78"/>
              </a:rPr>
              <a:t>) </a:t>
            </a:r>
            <a:r>
              <a:rPr lang="ar-SA" sz="2200" dirty="0">
                <a:cs typeface="PT Bold Heading" pitchFamily="2" charset="-78"/>
              </a:rPr>
              <a:t>حيث وجد أن الضوء يحتاج إلى  </a:t>
            </a:r>
            <a:r>
              <a:rPr lang="en-US" sz="2200" dirty="0"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1.3*10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3</a:t>
            </a:r>
            <a:r>
              <a:rPr lang="ar-SA" sz="2200" dirty="0">
                <a:cs typeface="PT Bold Heading" pitchFamily="2" charset="-78"/>
              </a:rPr>
              <a:t>أو 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22</a:t>
            </a:r>
            <a:r>
              <a:rPr lang="ar-SA" sz="2200" dirty="0">
                <a:cs typeface="PT Bold Heading" pitchFamily="2" charset="-78"/>
              </a:rPr>
              <a:t> دقيقة..</a:t>
            </a:r>
          </a:p>
        </p:txBody>
      </p:sp>
      <p:sp>
        <p:nvSpPr>
          <p:cNvPr id="6" name="مستطيل 2"/>
          <p:cNvSpPr>
            <a:spLocks noChangeArrowheads="1"/>
          </p:cNvSpPr>
          <p:nvPr/>
        </p:nvSpPr>
        <p:spPr bwMode="auto">
          <a:xfrm>
            <a:off x="2238348" y="2285992"/>
            <a:ext cx="7924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*وباستخدام </a:t>
            </a:r>
            <a:r>
              <a:rPr lang="ar-SA" sz="2200" dirty="0">
                <a:cs typeface="PT Bold Heading" pitchFamily="2" charset="-78"/>
              </a:rPr>
              <a:t>قطر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2.9*10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11</a:t>
            </a:r>
            <a:r>
              <a:rPr lang="ar-SA" sz="2200" b="1" dirty="0">
                <a:cs typeface="PT Bold Heading" pitchFamily="2" charset="-78"/>
              </a:rPr>
              <a:t>  ) </a:t>
            </a:r>
            <a:r>
              <a:rPr lang="ar-SA" sz="2200" dirty="0">
                <a:cs typeface="PT Bold Heading" pitchFamily="2" charset="-78"/>
              </a:rPr>
              <a:t>الأرض فإن قيمة </a:t>
            </a:r>
            <a:r>
              <a:rPr lang="ar-SA" sz="2200" dirty="0" err="1">
                <a:cs typeface="PT Bold Heading" pitchFamily="2" charset="-78"/>
              </a:rPr>
              <a:t>رومر</a:t>
            </a:r>
            <a:r>
              <a:rPr lang="ar-SA" sz="2200" dirty="0">
                <a:cs typeface="PT Bold Heading" pitchFamily="2" charset="-78"/>
              </a:rPr>
              <a:t> </a:t>
            </a:r>
            <a:r>
              <a:rPr lang="ar-SA" sz="2200" b="1" dirty="0">
                <a:cs typeface="PT Bold Heading" pitchFamily="2" charset="-78"/>
              </a:rPr>
              <a:t>(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22 min</a:t>
            </a:r>
            <a:r>
              <a:rPr lang="ar-SA" sz="2200" b="1" dirty="0">
                <a:cs typeface="PT Bold Heading" pitchFamily="2" charset="-78"/>
              </a:rPr>
              <a:t>) </a:t>
            </a:r>
            <a:r>
              <a:rPr lang="ar-SA" sz="2200" dirty="0">
                <a:cs typeface="PT Bold Heading" pitchFamily="2" charset="-78"/>
              </a:rPr>
              <a:t>تعطي سرعة للضوء:</a:t>
            </a:r>
          </a:p>
          <a:p>
            <a:pPr algn="ctr"/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2.9*10</a:t>
            </a:r>
            <a:r>
              <a:rPr lang="en-US" sz="2200" b="1" baseline="30000" dirty="0">
                <a:solidFill>
                  <a:srgbClr val="0070C0"/>
                </a:solidFill>
                <a:cs typeface="PT Bold Heading" pitchFamily="2" charset="-78"/>
              </a:rPr>
              <a:t>11</a:t>
            </a:r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 m/ 22min* 60s = 2.2 * 10 </a:t>
            </a:r>
            <a:r>
              <a:rPr lang="en-US" sz="2200" b="1" baseline="30000" dirty="0">
                <a:solidFill>
                  <a:srgbClr val="0070C0"/>
                </a:solidFill>
                <a:cs typeface="PT Bold Heading" pitchFamily="2" charset="-78"/>
              </a:rPr>
              <a:t>8</a:t>
            </a:r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 m/s</a:t>
            </a:r>
            <a:endParaRPr lang="ar-SA" sz="22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8" name="مستطيل 2"/>
          <p:cNvSpPr>
            <a:spLocks noChangeArrowheads="1"/>
          </p:cNvSpPr>
          <p:nvPr/>
        </p:nvSpPr>
        <p:spPr bwMode="auto">
          <a:xfrm>
            <a:off x="4024298" y="3643315"/>
            <a:ext cx="4995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*حاليا </a:t>
            </a:r>
            <a:r>
              <a:rPr lang="ar-SA" sz="2200" dirty="0">
                <a:cs typeface="PT Bold Heading" pitchFamily="2" charset="-78"/>
              </a:rPr>
              <a:t>سرعة الضوء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3.0 * 10</a:t>
            </a:r>
            <a:r>
              <a:rPr lang="en-US" sz="2200" b="1" baseline="30000" dirty="0">
                <a:solidFill>
                  <a:srgbClr val="953F97"/>
                </a:solidFill>
                <a:cs typeface="PT Bold Heading" pitchFamily="2" charset="-78"/>
              </a:rPr>
              <a:t>8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 m/s</a:t>
            </a:r>
            <a:r>
              <a:rPr lang="ar-SA" sz="2200" dirty="0">
                <a:cs typeface="PT Bold Heading" pitchFamily="2" charset="-78"/>
              </a:rPr>
              <a:t>..</a:t>
            </a:r>
          </a:p>
        </p:txBody>
      </p:sp>
      <p:sp>
        <p:nvSpPr>
          <p:cNvPr id="9" name="مستطيل 2"/>
          <p:cNvSpPr>
            <a:spLocks noChangeArrowheads="1"/>
          </p:cNvSpPr>
          <p:nvPr/>
        </p:nvSpPr>
        <p:spPr bwMode="auto">
          <a:xfrm>
            <a:off x="1881158" y="4286257"/>
            <a:ext cx="7281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* لذلك فإن الضوء </a:t>
            </a:r>
            <a:r>
              <a:rPr lang="ar-SA" sz="2200" dirty="0">
                <a:cs typeface="PT Bold Heading" pitchFamily="2" charset="-78"/>
              </a:rPr>
              <a:t>يحتاج إلى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16.5min</a:t>
            </a:r>
            <a:r>
              <a:rPr lang="ar-SA" sz="2200" dirty="0">
                <a:cs typeface="PT Bold Heading" pitchFamily="2" charset="-78"/>
              </a:rPr>
              <a:t> وليس  </a:t>
            </a:r>
            <a:r>
              <a:rPr lang="en-US" sz="2200" dirty="0"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953F97"/>
                </a:solidFill>
                <a:cs typeface="PT Bold Heading" pitchFamily="2" charset="-78"/>
              </a:rPr>
              <a:t>22min</a:t>
            </a:r>
            <a:r>
              <a:rPr lang="ar-SA" sz="2200" dirty="0">
                <a:cs typeface="PT Bold Heading" pitchFamily="2" charset="-78"/>
              </a:rPr>
              <a:t>ليقطع مسافة تعادل قطر مدار الأرض..</a:t>
            </a:r>
          </a:p>
        </p:txBody>
      </p:sp>
      <p:pic>
        <p:nvPicPr>
          <p:cNvPr id="7169" name="Picture 1" descr="aber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214290"/>
            <a:ext cx="1714480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463770"/>
      </p:ext>
    </p:extLst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مخدوش من كلا الطرفين 2"/>
          <p:cNvSpPr/>
          <p:nvPr/>
        </p:nvSpPr>
        <p:spPr>
          <a:xfrm>
            <a:off x="8460508" y="494145"/>
            <a:ext cx="3371273" cy="1029855"/>
          </a:xfrm>
          <a:prstGeom prst="snip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التطبيق </a:t>
            </a:r>
          </a:p>
          <a:p>
            <a:pPr algn="ctr"/>
            <a:r>
              <a:rPr lang="en-US" dirty="0"/>
              <a:t>Q21     P 34</a:t>
            </a:r>
            <a:endParaRPr lang="ar-SA" dirty="0"/>
          </a:p>
        </p:txBody>
      </p:sp>
      <p:sp>
        <p:nvSpPr>
          <p:cNvPr id="4" name="زاوية مطوية 3"/>
          <p:cNvSpPr/>
          <p:nvPr/>
        </p:nvSpPr>
        <p:spPr>
          <a:xfrm>
            <a:off x="2078183" y="1630217"/>
            <a:ext cx="7813962" cy="1999673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لا ينتقل الصوت خلال الفراغ فكيف تعرف أن الضوء ينتقل في الفراغ ؟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433918" y="3079376"/>
            <a:ext cx="6884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يصل ضوء الشمس إلينا خلال الفراغ </a:t>
            </a:r>
          </a:p>
        </p:txBody>
      </p:sp>
    </p:spTree>
    <p:extLst>
      <p:ext uri="{BB962C8B-B14F-4D97-AF65-F5344CB8AC3E}">
        <p14:creationId xmlns:p14="http://schemas.microsoft.com/office/powerpoint/2010/main" val="24032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إطار 2"/>
          <p:cNvSpPr/>
          <p:nvPr/>
        </p:nvSpPr>
        <p:spPr>
          <a:xfrm>
            <a:off x="2116584" y="988725"/>
            <a:ext cx="8208912" cy="3866495"/>
          </a:xfrm>
          <a:prstGeom prst="frame">
            <a:avLst>
              <a:gd name="adj1" fmla="val 75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ar-SA" b="1" dirty="0"/>
            </a:br>
            <a:br>
              <a:rPr lang="ar-SA" b="1" dirty="0"/>
            </a:br>
            <a:r>
              <a:rPr lang="ar-SA" sz="2800" b="1" dirty="0"/>
              <a:t>- جهود أولي </a:t>
            </a:r>
            <a:r>
              <a:rPr lang="ar-SA" sz="2800" b="1" dirty="0" err="1"/>
              <a:t>رومر</a:t>
            </a:r>
            <a:r>
              <a:rPr lang="ar-SA" sz="2800" b="1" dirty="0"/>
              <a:t> </a:t>
            </a:r>
            <a:r>
              <a:rPr lang="ar-SA" sz="2800" b="1" dirty="0" err="1"/>
              <a:t>: </a:t>
            </a:r>
            <a:br>
              <a:rPr lang="ar-SA" b="1" dirty="0" err="1"/>
            </a:br>
            <a:r>
              <a:rPr lang="ar-SA" b="1" dirty="0"/>
              <a:t>• </a:t>
            </a:r>
            <a:r>
              <a:rPr lang="ar-SA" sz="2400" b="1" dirty="0"/>
              <a:t>أول من أكدّ أنّ الضوء ينتقل بسرعة يمكن </a:t>
            </a:r>
            <a:r>
              <a:rPr lang="ar-SA" sz="2400" b="1" dirty="0" err="1"/>
              <a:t>قياسها .</a:t>
            </a:r>
            <a:r>
              <a:rPr lang="ar-SA" sz="2400" b="1" dirty="0"/>
              <a:t> </a:t>
            </a:r>
            <a:br>
              <a:rPr lang="ar-SA" sz="2400" b="1" dirty="0"/>
            </a:br>
            <a:r>
              <a:rPr lang="ar-SA" sz="2400" b="1" dirty="0"/>
              <a:t>• رصد الأزمنة عندما كان القمر يخرج من منطقة ظل </a:t>
            </a:r>
            <a:r>
              <a:rPr lang="ar-SA" sz="2400" b="1" dirty="0" err="1"/>
              <a:t>المشتري .</a:t>
            </a:r>
            <a:r>
              <a:rPr lang="ar-SA" sz="2400" b="1" dirty="0"/>
              <a:t> </a:t>
            </a:r>
            <a:br>
              <a:rPr lang="ar-SA" sz="2400" b="1" dirty="0"/>
            </a:br>
            <a:r>
              <a:rPr lang="ar-SA" sz="2400" b="1" dirty="0"/>
              <a:t>• استطاع توقع وقت حدوث خسوف القمر</a:t>
            </a:r>
            <a:br>
              <a:rPr lang="ar-SA" sz="2400" b="1" dirty="0"/>
            </a:br>
            <a:r>
              <a:rPr lang="ar-SA" sz="2400" b="1" dirty="0"/>
              <a:t>• أثبت أنّ الضوء ينتقل بسرعة </a:t>
            </a:r>
            <a:r>
              <a:rPr lang="ar-SA" sz="2400" b="1" dirty="0" err="1"/>
              <a:t>محددة .</a:t>
            </a:r>
            <a:r>
              <a:rPr lang="ar-SA" sz="2400" b="1" dirty="0"/>
              <a:t> </a:t>
            </a:r>
            <a:br>
              <a:rPr lang="ar-SA" sz="2400" b="1" dirty="0"/>
            </a:br>
            <a:r>
              <a:rPr lang="ar-SA" sz="2400" b="1" dirty="0"/>
              <a:t>• استنتج أنّ الضوء عندما ينتقل مسافة تعادل قطر الأرض يحتاج إلى 22 دقيقة , 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3335165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38613" y="285729"/>
            <a:ext cx="4238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قياسات ألبرت </a:t>
            </a:r>
            <a:r>
              <a:rPr lang="ar-SA" sz="36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ميكلسون</a:t>
            </a:r>
            <a:endParaRPr lang="ar-SA" sz="36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2467" name="مستطيل 2"/>
          <p:cNvSpPr>
            <a:spLocks noChangeArrowheads="1"/>
          </p:cNvSpPr>
          <p:nvPr/>
        </p:nvSpPr>
        <p:spPr bwMode="auto">
          <a:xfrm>
            <a:off x="1809720" y="1214423"/>
            <a:ext cx="862968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300" dirty="0">
                <a:cs typeface="PT Bold Heading" pitchFamily="2" charset="-78"/>
              </a:rPr>
              <a:t>   حصل على جائزة نوبل..</a:t>
            </a:r>
          </a:p>
          <a:p>
            <a:pPr algn="justLow"/>
            <a:r>
              <a:rPr lang="ar-SA" sz="2300" dirty="0">
                <a:cs typeface="PT Bold Heading" pitchFamily="2" charset="-78"/>
              </a:rPr>
              <a:t>   تعتبر من أبرز القياسات بين عامي </a:t>
            </a:r>
            <a:r>
              <a:rPr lang="en-US" sz="2300" dirty="0">
                <a:cs typeface="PT Bold Heading" pitchFamily="2" charset="-78"/>
              </a:rPr>
              <a:t>1880 </a:t>
            </a:r>
            <a:r>
              <a:rPr lang="ar-SA" sz="2300" dirty="0">
                <a:cs typeface="PT Bold Heading" pitchFamily="2" charset="-78"/>
              </a:rPr>
              <a:t>و</a:t>
            </a:r>
            <a:r>
              <a:rPr lang="en-US" sz="2300" dirty="0">
                <a:cs typeface="PT Bold Heading" pitchFamily="2" charset="-78"/>
              </a:rPr>
              <a:t>   1920   </a:t>
            </a:r>
            <a:r>
              <a:rPr lang="ar-SA" sz="2300" dirty="0">
                <a:cs typeface="PT Bold Heading" pitchFamily="2" charset="-78"/>
              </a:rPr>
              <a:t>حيث طور تقنيات حديثة وقاس في عام </a:t>
            </a:r>
            <a:r>
              <a:rPr lang="en-US" sz="2300" dirty="0">
                <a:cs typeface="PT Bold Heading" pitchFamily="2" charset="-78"/>
              </a:rPr>
              <a:t>1926</a:t>
            </a:r>
            <a:r>
              <a:rPr lang="ar-SA" sz="2300" dirty="0">
                <a:cs typeface="PT Bold Heading" pitchFamily="2" charset="-78"/>
              </a:rPr>
              <a:t>  الزمن اللازم ليقطع الضوء مسافة </a:t>
            </a:r>
            <a:r>
              <a:rPr lang="en-US" sz="2300" dirty="0">
                <a:cs typeface="PT Bold Heading" pitchFamily="2" charset="-78"/>
              </a:rPr>
              <a:t>35km</a:t>
            </a:r>
            <a:r>
              <a:rPr lang="ar-SA" sz="2300" dirty="0">
                <a:cs typeface="PT Bold Heading" pitchFamily="2" charset="-78"/>
              </a:rPr>
              <a:t>  ذهابا وإيابا بين جبلين في كاليفورنيا مستخدما مجموعة من المرايا الدوارة ..</a:t>
            </a:r>
          </a:p>
          <a:p>
            <a:pPr algn="justLow"/>
            <a:endParaRPr lang="ar-SA" sz="1200" dirty="0">
              <a:cs typeface="PT Bold Heading" pitchFamily="2" charset="-78"/>
            </a:endParaRPr>
          </a:p>
          <a:p>
            <a:pPr algn="justLow"/>
            <a:r>
              <a:rPr lang="ar-SA" sz="2300" dirty="0">
                <a:cs typeface="PT Bold Heading" pitchFamily="2" charset="-78"/>
              </a:rPr>
              <a:t>وكانت أفضل نتيجة حصل عليها لسرعة الضوء هي :</a:t>
            </a:r>
          </a:p>
          <a:p>
            <a:pPr algn="ctr"/>
            <a:endParaRPr lang="ar-SA" sz="1200" b="1" dirty="0">
              <a:solidFill>
                <a:srgbClr val="0070C0"/>
              </a:solidFill>
              <a:cs typeface="PT Bold Heading" pitchFamily="2" charset="-78"/>
            </a:endParaRPr>
          </a:p>
          <a:p>
            <a:r>
              <a:rPr lang="en-US" sz="2400" b="1" dirty="0">
                <a:solidFill>
                  <a:srgbClr val="0070C0"/>
                </a:solidFill>
                <a:cs typeface="PT Bold Heading" pitchFamily="2" charset="-78"/>
              </a:rPr>
              <a:t>2.997996* 10</a:t>
            </a:r>
            <a:r>
              <a:rPr lang="en-US" sz="2400" b="1" baseline="30000" dirty="0">
                <a:solidFill>
                  <a:srgbClr val="0070C0"/>
                </a:solidFill>
                <a:cs typeface="PT Bold Heading" pitchFamily="2" charset="-78"/>
              </a:rPr>
              <a:t>8</a:t>
            </a:r>
            <a:r>
              <a:rPr lang="en-US" sz="2400" b="1" dirty="0">
                <a:solidFill>
                  <a:srgbClr val="0070C0"/>
                </a:solidFill>
                <a:cs typeface="PT Bold Heading" pitchFamily="2" charset="-78"/>
              </a:rPr>
              <a:t> m/s</a:t>
            </a:r>
            <a:endParaRPr lang="ar-SA" sz="24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6145" name="Picture 1" descr="Michelsonnachb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18" y="3249940"/>
            <a:ext cx="4857784" cy="36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0068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1707151" y="1657465"/>
            <a:ext cx="8208912" cy="3680460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ar-SA" b="1" dirty="0"/>
            </a:br>
            <a:r>
              <a:rPr lang="ar-SA" sz="2400" b="1" dirty="0"/>
              <a:t>- جهود ألبرت </a:t>
            </a:r>
            <a:r>
              <a:rPr lang="ar-SA" sz="2400" b="1" dirty="0" err="1"/>
              <a:t>ميكلسون</a:t>
            </a:r>
            <a:r>
              <a:rPr lang="ar-SA" sz="2400" b="1" dirty="0"/>
              <a:t> : </a:t>
            </a:r>
            <a:br>
              <a:rPr lang="ar-SA" b="1" dirty="0"/>
            </a:br>
            <a:r>
              <a:rPr lang="ar-SA" b="1" dirty="0"/>
              <a:t>• </a:t>
            </a:r>
            <a:r>
              <a:rPr lang="ar-SA" sz="2400" b="1" dirty="0"/>
              <a:t>طوّر تقنيات حدثة لقياس سرعة الضوء . </a:t>
            </a:r>
            <a:br>
              <a:rPr lang="ar-SA" sz="2400" b="1" dirty="0"/>
            </a:br>
            <a:r>
              <a:rPr lang="ar-SA" sz="2400" b="1" dirty="0"/>
              <a:t>• قاس الزمن الذي يحتاج إليه الضوء ذهابا وإيابا بين جبلين في </a:t>
            </a:r>
            <a:r>
              <a:rPr lang="ar-SA" sz="2400" b="1" dirty="0" err="1"/>
              <a:t>كاليفورنيا .</a:t>
            </a:r>
            <a:r>
              <a:rPr lang="ar-SA" sz="2400" b="1" dirty="0"/>
              <a:t> </a:t>
            </a:r>
            <a:br>
              <a:rPr lang="ar-SA" sz="2400" dirty="0"/>
            </a:br>
            <a:endParaRPr lang="en-US" sz="2400" dirty="0"/>
          </a:p>
          <a:p>
            <a:r>
              <a:rPr lang="ar-SA" sz="4000" dirty="0"/>
              <a:t>سرعة الضوء </a:t>
            </a:r>
            <a:r>
              <a:rPr lang="en-US" sz="4000" dirty="0"/>
              <a:t>3x10 </a:t>
            </a:r>
            <a:r>
              <a:rPr lang="en-US" sz="4000" baseline="30000" dirty="0"/>
              <a:t>8</a:t>
            </a:r>
            <a:r>
              <a:rPr lang="en-US" sz="4000" dirty="0"/>
              <a:t>  m/s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3403611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39946" y="1022708"/>
            <a:ext cx="513794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4400" dirty="0">
                <a:solidFill>
                  <a:srgbClr val="FF7171"/>
                </a:solidFill>
                <a:cs typeface="PT Bold Heading" pitchFamily="2" charset="-78"/>
              </a:rPr>
              <a:t>سرعة الضوء في الفراغ(</a:t>
            </a:r>
            <a:r>
              <a:rPr lang="en-US" altLang="en-US" sz="4400" dirty="0">
                <a:solidFill>
                  <a:srgbClr val="FF7171"/>
                </a:solidFill>
                <a:cs typeface="PT Bold Heading" pitchFamily="2" charset="-78"/>
              </a:rPr>
              <a:t>C</a:t>
            </a:r>
            <a:r>
              <a:rPr lang="ar-SA" altLang="en-US" sz="4400" dirty="0">
                <a:solidFill>
                  <a:srgbClr val="FF7171"/>
                </a:solidFill>
                <a:cs typeface="PT Bold Heading" pitchFamily="2" charset="-78"/>
              </a:rPr>
              <a:t>)</a:t>
            </a:r>
            <a:endParaRPr lang="en-US" altLang="ar-SA" sz="4400" dirty="0"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68705" y="2308592"/>
            <a:ext cx="344196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400" dirty="0">
                <a:cs typeface="PT Bold Heading" pitchFamily="2" charset="-78"/>
              </a:rPr>
              <a:t>سرعة الموجة</a:t>
            </a:r>
            <a:r>
              <a:rPr lang="en-US" altLang="en-US" sz="2400" dirty="0">
                <a:cs typeface="PT Bold Heading" pitchFamily="2" charset="-78"/>
              </a:rPr>
              <a:t> </a:t>
            </a:r>
            <a:r>
              <a:rPr lang="ar-SA" altLang="en-US" sz="2400" dirty="0" err="1">
                <a:cs typeface="PT Bold Heading" pitchFamily="2" charset="-78"/>
              </a:rPr>
              <a:t>الكهرمغناطيسة</a:t>
            </a:r>
            <a:endParaRPr lang="en-US" altLang="en-US" sz="2400" dirty="0">
              <a:cs typeface="PT Bold Heading" pitchFamily="2" charset="-78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211581" y="3165848"/>
            <a:ext cx="346441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800" dirty="0">
                <a:cs typeface="PT Bold Heading" pitchFamily="2" charset="-78"/>
              </a:rPr>
              <a:t>أكبر سرعة في الكون</a:t>
            </a:r>
          </a:p>
          <a:p>
            <a:pPr algn="ctr"/>
            <a:r>
              <a:rPr lang="ar-SA" altLang="en-US" sz="2800" dirty="0">
                <a:cs typeface="PT Bold Heading" pitchFamily="2" charset="-78"/>
              </a:rPr>
              <a:t>وهي:  </a:t>
            </a:r>
            <a:r>
              <a:rPr lang="ar-SA" altLang="en-US" sz="2800" dirty="0">
                <a:solidFill>
                  <a:schemeClr val="tx2"/>
                </a:solidFill>
                <a:cs typeface="PT Bold Heading" pitchFamily="2" charset="-78"/>
              </a:rPr>
              <a:t>299792.5</a:t>
            </a:r>
            <a:r>
              <a:rPr lang="ar-SA" altLang="en-US" sz="2800" dirty="0">
                <a:cs typeface="PT Bold Heading" pitchFamily="2" charset="-78"/>
              </a:rPr>
              <a:t>  كم/ث</a:t>
            </a:r>
            <a:r>
              <a:rPr lang="en-US" altLang="en-US" sz="2800" dirty="0">
                <a:cs typeface="PT Bold Heading" pitchFamily="2" charset="-78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856096" y="4666045"/>
            <a:ext cx="849888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ar-SA" sz="2400" dirty="0">
                <a:cs typeface="PT Bold Heading" pitchFamily="2" charset="-78"/>
              </a:rPr>
              <a:t>حيث يمكن حسابها بدقة بناء على معلومات مأخوذة من وثيقة قديمة</a:t>
            </a:r>
            <a:r>
              <a:rPr lang="en-US" altLang="ar-SA" sz="2400" dirty="0">
                <a:cs typeface="PT Bold Heading" pitchFamily="2" charset="-78"/>
              </a:rPr>
              <a:t>  </a:t>
            </a:r>
            <a:endParaRPr lang="en-US" altLang="en-US" sz="2400" dirty="0">
              <a:cs typeface="PT Bold Heading" pitchFamily="2" charset="-78"/>
            </a:endParaRPr>
          </a:p>
        </p:txBody>
      </p:sp>
      <p:pic>
        <p:nvPicPr>
          <p:cNvPr id="5121" name="Picture 1" descr="light20beam20in20dark20thea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805" y="951269"/>
            <a:ext cx="1894324" cy="151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8444835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443383" y="1742971"/>
            <a:ext cx="3096986" cy="965060"/>
          </a:xfrm>
          <a:prstGeom prst="plaqu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التطبيق </a:t>
            </a:r>
            <a:r>
              <a:rPr lang="en-US" sz="4800" dirty="0"/>
              <a:t>p:35</a:t>
            </a:r>
            <a:endParaRPr lang="ar-SA" sz="4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51157" t="39000" r="10784" b="21977"/>
          <a:stretch/>
        </p:blipFill>
        <p:spPr>
          <a:xfrm>
            <a:off x="4499671" y="825500"/>
            <a:ext cx="7114575" cy="4101342"/>
          </a:xfrm>
          <a:prstGeom prst="rect">
            <a:avLst/>
          </a:prstGeom>
        </p:spPr>
      </p:pic>
      <p:sp>
        <p:nvSpPr>
          <p:cNvPr id="5" name="مستطيل ذو زوايا قطرية مخدوشة 4"/>
          <p:cNvSpPr/>
          <p:nvPr/>
        </p:nvSpPr>
        <p:spPr>
          <a:xfrm>
            <a:off x="4499670" y="3299253"/>
            <a:ext cx="6350299" cy="162759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909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8DAED4-DAFB-490D-BD30-71DD2777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2382381"/>
            <a:ext cx="6013450" cy="35421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  <p:sp>
        <p:nvSpPr>
          <p:cNvPr id="7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351367" y="351737"/>
            <a:ext cx="5315924" cy="172547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سؤال49صفحة 36</a:t>
            </a:r>
          </a:p>
        </p:txBody>
      </p:sp>
    </p:spTree>
    <p:extLst>
      <p:ext uri="{BB962C8B-B14F-4D97-AF65-F5344CB8AC3E}">
        <p14:creationId xmlns:p14="http://schemas.microsoft.com/office/powerpoint/2010/main" val="32875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3566" t="30971" r="60184" b="56670"/>
          <a:stretch/>
        </p:blipFill>
        <p:spPr>
          <a:xfrm>
            <a:off x="1062316" y="3137834"/>
            <a:ext cx="8737597" cy="231289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2169" t="56866" r="8125" b="29794"/>
          <a:stretch/>
        </p:blipFill>
        <p:spPr>
          <a:xfrm>
            <a:off x="3536576" y="839694"/>
            <a:ext cx="7799295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الاستضاءة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الطبيعة الموجية للضوء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أساسيات الضوء</a:t>
            </a: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الأول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2                                        ابتهاج السعيد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181A638-75EC-4C75-A45B-C359CC925F4C}"/>
              </a:ext>
            </a:extLst>
          </p:cNvPr>
          <p:cNvSpPr txBox="1"/>
          <p:nvPr/>
        </p:nvSpPr>
        <p:spPr>
          <a:xfrm>
            <a:off x="8136467" y="261617"/>
            <a:ext cx="2667000" cy="708025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الأهداف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4FC9E5-F96F-46BE-92E1-73091EA97C6C}"/>
              </a:ext>
            </a:extLst>
          </p:cNvPr>
          <p:cNvSpPr txBox="1"/>
          <p:nvPr/>
        </p:nvSpPr>
        <p:spPr>
          <a:xfrm>
            <a:off x="2320926" y="434006"/>
            <a:ext cx="5486400" cy="707886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EG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تطور نموذج الشعاع الضوئي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7C314F7-1627-4C75-930C-D374FC9BEE61}"/>
              </a:ext>
            </a:extLst>
          </p:cNvPr>
          <p:cNvSpPr txBox="1"/>
          <p:nvPr/>
        </p:nvSpPr>
        <p:spPr>
          <a:xfrm>
            <a:off x="2320925" y="1267168"/>
            <a:ext cx="5486400" cy="707886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EG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تتوقع تأثير البعد في الاستضاءة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19348AE-0AD4-4FEE-96DA-6DF4E5B54382}"/>
              </a:ext>
            </a:extLst>
          </p:cNvPr>
          <p:cNvSpPr txBox="1"/>
          <p:nvPr/>
        </p:nvSpPr>
        <p:spPr>
          <a:xfrm>
            <a:off x="2320925" y="2105368"/>
            <a:ext cx="5486400" cy="707886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EG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تحل مسائل تتضمن سرعة الضوء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93886726-E6EC-412D-8186-2FA46840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466" y="3289114"/>
            <a:ext cx="266700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المفردات: </a:t>
            </a: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56EAE116-8C4C-4ACA-BE5A-C40B5711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4" y="3671913"/>
            <a:ext cx="320992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نموذج الشعاع الضوئي</a:t>
            </a:r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08" y="4391325"/>
            <a:ext cx="33528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الوسط غير الشفاف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9" y="4566073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المصدر المستضيء</a:t>
            </a: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15CD5BCE-E760-40F8-8389-E67CE3F5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808" y="4386242"/>
            <a:ext cx="304059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المصدر المضيء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5421815"/>
            <a:ext cx="2260599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الوسط الشفاف 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5518107"/>
            <a:ext cx="306625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الوسط شبه الشفاف 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581" y="5735785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التدفق الضوئي</a:t>
            </a: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9" y="5212404"/>
            <a:ext cx="205263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الاستضاءة</a:t>
            </a:r>
          </a:p>
        </p:txBody>
      </p:sp>
    </p:spTree>
    <p:extLst>
      <p:ext uri="{BB962C8B-B14F-4D97-AF65-F5344CB8AC3E}">
        <p14:creationId xmlns:p14="http://schemas.microsoft.com/office/powerpoint/2010/main" val="85470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oogle.com/images?q=tbn:ANd9GcTPEfXfEdWT8gGBJBYYIFbUIvu0A9e_2dfSIQJlp1NrGd3fNime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77" y="2051404"/>
            <a:ext cx="11654470" cy="46179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2500" t="44414" r="17516" b="22511"/>
          <a:stretch>
            <a:fillRect/>
          </a:stretch>
        </p:blipFill>
        <p:spPr bwMode="auto">
          <a:xfrm>
            <a:off x="322729" y="161366"/>
            <a:ext cx="11604811" cy="248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51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8269941" y="295835"/>
            <a:ext cx="3415553" cy="121023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التجربة الاستهلالية </a:t>
            </a:r>
          </a:p>
          <a:p>
            <a:pPr algn="ctr"/>
            <a:r>
              <a:rPr lang="en-US" sz="3200" dirty="0"/>
              <a:t>P:9</a:t>
            </a:r>
            <a:endParaRPr lang="ar-SA" sz="3200" dirty="0"/>
          </a:p>
        </p:txBody>
      </p:sp>
      <p:sp>
        <p:nvSpPr>
          <p:cNvPr id="4" name="سهم مخطط إلى اليمين 3"/>
          <p:cNvSpPr/>
          <p:nvPr/>
        </p:nvSpPr>
        <p:spPr>
          <a:xfrm flipH="1">
            <a:off x="1963271" y="188259"/>
            <a:ext cx="6508376" cy="2272553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كيف يمكنك تحديد مسار الضوء في الهواء ؟</a:t>
            </a:r>
          </a:p>
        </p:txBody>
      </p:sp>
      <p:sp>
        <p:nvSpPr>
          <p:cNvPr id="5" name="إطار 4"/>
          <p:cNvSpPr/>
          <p:nvPr/>
        </p:nvSpPr>
        <p:spPr>
          <a:xfrm>
            <a:off x="3502212" y="2918526"/>
            <a:ext cx="8511988" cy="2635624"/>
          </a:xfrm>
          <a:prstGeom prst="frame">
            <a:avLst>
              <a:gd name="adj1" fmla="val 6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FF0000"/>
                </a:solidFill>
              </a:rPr>
              <a:t>الملاحظة : </a:t>
            </a:r>
            <a:r>
              <a:rPr lang="ar-SA" sz="2400" dirty="0">
                <a:solidFill>
                  <a:schemeClr val="tx1"/>
                </a:solidFill>
              </a:rPr>
              <a:t>ظهور نقطة ضوء خلف البطاقة 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ar-SA" sz="2400" dirty="0">
                <a:solidFill>
                  <a:srgbClr val="FF0000"/>
                </a:solidFill>
              </a:rPr>
              <a:t>التحليل : </a:t>
            </a:r>
            <a:r>
              <a:rPr lang="ar-SA" sz="2400" dirty="0">
                <a:solidFill>
                  <a:schemeClr val="tx1"/>
                </a:solidFill>
              </a:rPr>
              <a:t>1- صورة الشعاع الضوئي عبارة عن نقطة لها حجم الثقب </a:t>
            </a:r>
          </a:p>
          <a:p>
            <a:r>
              <a:rPr lang="ar-SA" sz="2400" dirty="0">
                <a:solidFill>
                  <a:schemeClr val="tx1"/>
                </a:solidFill>
              </a:rPr>
              <a:t>بالبطاقة </a:t>
            </a:r>
          </a:p>
          <a:p>
            <a:r>
              <a:rPr lang="ar-SA" sz="2400" dirty="0">
                <a:solidFill>
                  <a:srgbClr val="FF0000"/>
                </a:solidFill>
              </a:rPr>
              <a:t>           2- </a:t>
            </a:r>
            <a:r>
              <a:rPr lang="ar-SA" sz="2400" dirty="0">
                <a:solidFill>
                  <a:schemeClr val="tx1"/>
                </a:solidFill>
              </a:rPr>
              <a:t>المسار الذي يسلكه الضوء مستقيمًا</a:t>
            </a:r>
          </a:p>
          <a:p>
            <a:r>
              <a:rPr lang="ar-SA" sz="2400" dirty="0">
                <a:solidFill>
                  <a:srgbClr val="FF0000"/>
                </a:solidFill>
              </a:rPr>
              <a:t>التفكير الناقد : </a:t>
            </a:r>
            <a:r>
              <a:rPr lang="ar-SA" sz="2400" dirty="0">
                <a:solidFill>
                  <a:schemeClr val="tx1"/>
                </a:solidFill>
              </a:rPr>
              <a:t>لا لعدم وجود غبار بالهواء ليعكس الضوء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86237"/>
            <a:ext cx="2143125" cy="2143125"/>
          </a:xfrm>
          <a:prstGeom prst="rect">
            <a:avLst/>
          </a:prstGeom>
        </p:spPr>
      </p:pic>
      <p:sp>
        <p:nvSpPr>
          <p:cNvPr id="7" name="دبوس زينة 6"/>
          <p:cNvSpPr/>
          <p:nvPr/>
        </p:nvSpPr>
        <p:spPr>
          <a:xfrm>
            <a:off x="9004300" y="5903912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المشاهدة الموجهة </a:t>
            </a:r>
          </a:p>
        </p:txBody>
      </p:sp>
      <p:pic>
        <p:nvPicPr>
          <p:cNvPr id="8" name="صورة 7" descr="نشاط 1 - مسار الضوء.png"/>
          <p:cNvPicPr>
            <a:picLocks noChangeAspect="1"/>
          </p:cNvPicPr>
          <p:nvPr/>
        </p:nvPicPr>
        <p:blipFill>
          <a:blip r:embed="rId3" cstate="print"/>
          <a:srcRect t="65750"/>
          <a:stretch>
            <a:fillRect/>
          </a:stretch>
        </p:blipFill>
        <p:spPr>
          <a:xfrm>
            <a:off x="122570" y="1963785"/>
            <a:ext cx="4854097" cy="27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خطط انسيابي: مستند 2"/>
          <p:cNvSpPr>
            <a:spLocks noChangeArrowheads="1"/>
          </p:cNvSpPr>
          <p:nvPr/>
        </p:nvSpPr>
        <p:spPr bwMode="auto">
          <a:xfrm>
            <a:off x="5130800" y="237298"/>
            <a:ext cx="6684971" cy="649724"/>
          </a:xfrm>
          <a:prstGeom prst="flowChartDocumen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j-cs"/>
              </a:rPr>
              <a:t> يسير الضوء في خطوط مستقيمة. فكيف نثبت ذلك؟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38751" t="37401" r="9791" b="19245"/>
          <a:stretch/>
        </p:blipFill>
        <p:spPr>
          <a:xfrm>
            <a:off x="190500" y="887022"/>
            <a:ext cx="7962900" cy="4777178"/>
          </a:xfrm>
          <a:prstGeom prst="rect">
            <a:avLst/>
          </a:prstGeom>
        </p:spPr>
      </p:pic>
      <p:sp>
        <p:nvSpPr>
          <p:cNvPr id="8" name="دبوس زينة 7"/>
          <p:cNvSpPr/>
          <p:nvPr/>
        </p:nvSpPr>
        <p:spPr>
          <a:xfrm>
            <a:off x="647700" y="6026588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32400" y="288098"/>
            <a:ext cx="673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P: 9</a:t>
            </a:r>
            <a:endParaRPr lang="ar-SA" sz="2400" dirty="0"/>
          </a:p>
        </p:txBody>
      </p:sp>
      <p:pic>
        <p:nvPicPr>
          <p:cNvPr id="10" name="Picture 2" descr="When someone beats a rug with a stick, he is not beating the rug â his aim is to get rid of the dust. Your inward is full of dust from the veil of âIâ-ness, and that dust will not leave all at once. With every cruelty and every blow, it departs little by little from the heartâs face, sometimes in sleep and sometimes in wakefulness. âMevlÃ¢nÃ¢ Jalaleddin RÃ»mÃ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 bwMode="auto">
          <a:xfrm>
            <a:off x="7825586" y="887022"/>
            <a:ext cx="4318000" cy="58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82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61821</TotalTime>
  <Words>1493</Words>
  <Application>Microsoft Office PowerPoint</Application>
  <PresentationFormat>شاشة عريضة</PresentationFormat>
  <Paragraphs>257</Paragraphs>
  <Slides>46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5" baseType="lpstr">
      <vt:lpstr>Algerian</vt:lpstr>
      <vt:lpstr>Andalus</vt:lpstr>
      <vt:lpstr>Arial</vt:lpstr>
      <vt:lpstr>Calibri</vt:lpstr>
      <vt:lpstr>Calibri Light</vt:lpstr>
      <vt:lpstr>Cambria Math</vt:lpstr>
      <vt:lpstr>inherit</vt:lpstr>
      <vt:lpstr>Tw Cen MT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Ibtehag Issa Mohamad Alsaeed</cp:lastModifiedBy>
  <cp:revision>63</cp:revision>
  <dcterms:created xsi:type="dcterms:W3CDTF">2020-07-14T00:33:47Z</dcterms:created>
  <dcterms:modified xsi:type="dcterms:W3CDTF">2021-08-30T10:20:43Z</dcterms:modified>
</cp:coreProperties>
</file>