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ED2"/>
          </a:solidFill>
        </a:fill>
      </a:tcStyle>
    </a:wholeTbl>
    <a:band2H>
      <a:tcTxStyle b="def" i="def"/>
      <a:tcStyle>
        <a:tcBdr/>
        <a:fill>
          <a:solidFill>
            <a:srgbClr val="FFEF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4DE"/>
          </a:solidFill>
        </a:fill>
      </a:tcStyle>
    </a:wholeTbl>
    <a:band2H>
      <a:tcTxStyle b="def" i="def"/>
      <a:tcStyle>
        <a:tcBdr/>
        <a:fill>
          <a:solidFill>
            <a:srgbClr val="FEF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1ED"/>
          </a:solidFill>
        </a:fill>
      </a:tcStyle>
    </a:wholeTbl>
    <a:band2H>
      <a:tcTxStyle b="def" i="def"/>
      <a:tcStyle>
        <a:tcBdr/>
        <a:fill>
          <a:solidFill>
            <a:srgbClr val="EDF1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hape 16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9" name="Shape 16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7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5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98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1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4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7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0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3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0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3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1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4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5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8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94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4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5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98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83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6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84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5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87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90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88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9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3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91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2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6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94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5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9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97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2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00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3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6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07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8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9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0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1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2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3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4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5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6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7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8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9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0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1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2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4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5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6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7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8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9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0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1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2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3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4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9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0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1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2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3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4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5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6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7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8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9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5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6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69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67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2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70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5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873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8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876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1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879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4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882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85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6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7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8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9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0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1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2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3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4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5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6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7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8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9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0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1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2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3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4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5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6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7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8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9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0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1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2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3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4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5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6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7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8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9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0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1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2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3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4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6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7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8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9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0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31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34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32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5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35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3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4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8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46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49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0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58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61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59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62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65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63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8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66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1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69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4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972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7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975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78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8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84" name="Google Shape;1016;p14"/>
          <p:cNvGrpSpPr/>
          <p:nvPr/>
        </p:nvGrpSpPr>
        <p:grpSpPr>
          <a:xfrm>
            <a:off x="1172951" y="3911131"/>
            <a:ext cx="297885" cy="313811"/>
            <a:chOff x="0" y="0"/>
            <a:chExt cx="297884" cy="313810"/>
          </a:xfrm>
        </p:grpSpPr>
        <p:sp>
          <p:nvSpPr>
            <p:cNvPr id="982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5" name="Google Shape;1019;p14"/>
          <p:cNvGrpSpPr/>
          <p:nvPr/>
        </p:nvGrpSpPr>
        <p:grpSpPr>
          <a:xfrm>
            <a:off x="8004138" y="1506353"/>
            <a:ext cx="291351" cy="281326"/>
            <a:chOff x="24" y="24"/>
            <a:chExt cx="291350" cy="281325"/>
          </a:xfrm>
        </p:grpSpPr>
        <p:sp>
          <p:nvSpPr>
            <p:cNvPr id="985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8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996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99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02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000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03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4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5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6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7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8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9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0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1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2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3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4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5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6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7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8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9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0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1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2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3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4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5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6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7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8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0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1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2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3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4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5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6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7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8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9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0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1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2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3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4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49" name="تجميع"/>
          <p:cNvGrpSpPr/>
          <p:nvPr/>
        </p:nvGrpSpPr>
        <p:grpSpPr>
          <a:xfrm>
            <a:off x="476721" y="4658166"/>
            <a:ext cx="1392460" cy="272123"/>
            <a:chOff x="0" y="0"/>
            <a:chExt cx="1392459" cy="272121"/>
          </a:xfrm>
        </p:grpSpPr>
        <p:pic>
          <p:nvPicPr>
            <p:cNvPr id="1045" name="phonto 2.png" descr="phonto 2.png"/>
            <p:cNvPicPr>
              <a:picLocks noChangeAspect="1"/>
            </p:cNvPicPr>
            <p:nvPr/>
          </p:nvPicPr>
          <p:blipFill>
            <a:blip r:embed="rId2">
              <a:alphaModFix amt="52283"/>
              <a:extLst/>
            </a:blip>
            <a:srcRect l="31922" t="40799" r="26515" b="40792"/>
            <a:stretch>
              <a:fillRect/>
            </a:stretch>
          </p:blipFill>
          <p:spPr>
            <a:xfrm>
              <a:off x="0" y="0"/>
              <a:ext cx="1392460" cy="27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48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1046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050" name="صورة 6" descr="صورة 6"/>
          <p:cNvPicPr>
            <a:picLocks noChangeAspect="1"/>
          </p:cNvPicPr>
          <p:nvPr/>
        </p:nvPicPr>
        <p:blipFill>
          <a:blip r:embed="rId3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395925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sp>
        <p:nvSpPr>
          <p:cNvPr id="10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58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1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59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2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5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63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68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66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1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69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4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72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7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75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8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8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84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082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5" name="Google Shape;1116;p15"/>
          <p:cNvGrpSpPr/>
          <p:nvPr/>
        </p:nvGrpSpPr>
        <p:grpSpPr>
          <a:xfrm>
            <a:off x="8518186" y="587037"/>
            <a:ext cx="291351" cy="281326"/>
            <a:chOff x="24" y="24"/>
            <a:chExt cx="291350" cy="281325"/>
          </a:xfrm>
        </p:grpSpPr>
        <p:sp>
          <p:nvSpPr>
            <p:cNvPr id="1085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8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096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99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0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1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2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3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4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5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6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7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8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9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0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1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2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3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4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5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6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7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8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9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0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1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2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3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4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5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6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7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8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9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0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1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2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3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4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5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6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7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8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9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0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1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2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43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6780851" y="340829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8" name="تجميع"/>
          <p:cNvGrpSpPr/>
          <p:nvPr/>
        </p:nvGrpSpPr>
        <p:grpSpPr>
          <a:xfrm>
            <a:off x="443288" y="4663382"/>
            <a:ext cx="1392460" cy="272123"/>
            <a:chOff x="0" y="0"/>
            <a:chExt cx="1392459" cy="272121"/>
          </a:xfrm>
        </p:grpSpPr>
        <p:pic>
          <p:nvPicPr>
            <p:cNvPr id="1144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26515" b="40792"/>
            <a:stretch>
              <a:fillRect/>
            </a:stretch>
          </p:blipFill>
          <p:spPr>
            <a:xfrm>
              <a:off x="0" y="0"/>
              <a:ext cx="1392460" cy="27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7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1145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56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59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57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60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63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61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64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9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67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2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70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5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73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76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79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0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1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2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3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4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5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6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7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8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9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0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1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2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3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4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5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6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7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8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9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0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1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2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3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4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5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6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7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8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9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0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1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2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3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4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5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6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7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8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9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0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1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21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2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5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33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6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44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47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45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8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51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49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52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55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58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3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61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64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67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8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9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0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1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2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3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4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5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6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7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8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9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0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1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2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3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4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5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6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7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8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9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0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1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2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3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4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5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6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7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8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9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0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1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2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3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4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5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6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7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8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11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09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2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12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5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23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26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7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30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28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38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1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39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42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5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43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8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46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1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49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4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52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7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55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8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61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2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3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4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5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6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7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8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9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0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1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2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3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4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5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6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7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8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9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0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1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2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3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4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5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6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7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8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9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0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1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2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3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4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5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6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7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8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9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0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1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2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3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06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04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7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07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0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18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21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2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30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3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31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34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7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35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0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38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3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41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6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44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9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47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50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53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4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5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6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7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8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9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0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1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2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3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4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5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6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7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8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9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0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1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2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3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4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5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6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7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8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9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0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1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2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3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4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5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6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7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8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9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0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1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2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3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4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97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495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08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498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1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09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12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3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4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5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6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27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17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0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28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1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31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4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42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7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45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55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58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56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9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62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560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5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563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8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566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7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1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569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4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572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75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78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9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0" name="Google Shape;1618;p20"/>
          <p:cNvSpPr txBox="1"/>
          <p:nvPr/>
        </p:nvSpPr>
        <p:spPr>
          <a:xfrm>
            <a:off x="2561025" y="3524129"/>
            <a:ext cx="4024501" cy="7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defRPr b="1" sz="1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</a:t>
            </a:r>
            <a:r>
              <a:rPr>
                <a:solidFill>
                  <a:srgbClr val="0E2A47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This presentation template was created by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0">
                <a:solidFill>
                  <a:srgbClr val="000000"/>
                </a:solidFill>
              </a:rPr>
              <a:t>, including icon by</a:t>
            </a:r>
            <a:r>
              <a:rPr b="0">
                <a:solidFill>
                  <a:srgbClr val="174A80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rPr b="0">
                <a:solidFill>
                  <a:srgbClr val="000000"/>
                </a:solidFill>
              </a:rPr>
              <a:t>, and infographics &amp; images from</a:t>
            </a:r>
            <a:r>
              <a:rPr b="0">
                <a:solidFill>
                  <a:srgbClr val="0E2A47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1581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2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3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4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5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6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7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8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9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0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1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2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3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4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5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6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7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8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9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0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1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2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3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4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5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6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7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8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9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0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1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2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3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4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5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6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7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8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9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0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1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2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25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23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6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26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9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37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40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1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2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3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4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55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45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8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56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69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59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2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670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5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673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9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17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0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18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1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4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2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25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0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28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1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34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37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0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6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8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9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0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7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9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0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4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7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8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9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0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1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2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3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4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3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84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87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298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01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2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5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3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0" name="تجميع"/>
          <p:cNvGrpSpPr/>
          <p:nvPr/>
        </p:nvGrpSpPr>
        <p:grpSpPr>
          <a:xfrm>
            <a:off x="476721" y="4658166"/>
            <a:ext cx="1392460" cy="272123"/>
            <a:chOff x="0" y="0"/>
            <a:chExt cx="1392459" cy="272121"/>
          </a:xfrm>
        </p:grpSpPr>
        <p:pic>
          <p:nvPicPr>
            <p:cNvPr id="306" name="phonto 2.png" descr="phonto 2.png"/>
            <p:cNvPicPr>
              <a:picLocks noChangeAspect="1"/>
            </p:cNvPicPr>
            <p:nvPr/>
          </p:nvPicPr>
          <p:blipFill>
            <a:blip r:embed="rId2">
              <a:alphaModFix amt="52283"/>
              <a:extLst/>
            </a:blip>
            <a:srcRect l="31922" t="40799" r="26515" b="40792"/>
            <a:stretch>
              <a:fillRect/>
            </a:stretch>
          </p:blipFill>
          <p:spPr>
            <a:xfrm>
              <a:off x="0" y="0"/>
              <a:ext cx="1392460" cy="27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9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307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311" name="صورة 6" descr="صورة 6"/>
          <p:cNvPicPr>
            <a:picLocks noChangeAspect="1"/>
          </p:cNvPicPr>
          <p:nvPr/>
        </p:nvPicPr>
        <p:blipFill>
          <a:blip r:embed="rId3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521393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نص العنوان"/>
          <p:cNvSpPr txBox="1"/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685800">
              <a:lnSpc>
                <a:spcPct val="90000"/>
              </a:lnSpc>
              <a:defRPr b="0"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91" name="مستوى النص الأول…"/>
          <p:cNvSpPr txBox="1"/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2" name="رقم الشريحة"/>
          <p:cNvSpPr txBox="1"/>
          <p:nvPr>
            <p:ph type="sldNum" sz="quarter" idx="2"/>
          </p:nvPr>
        </p:nvSpPr>
        <p:spPr>
          <a:xfrm>
            <a:off x="628650" y="4812657"/>
            <a:ext cx="197366" cy="183055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28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1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29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5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3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6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1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39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2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7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5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2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3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4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5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6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7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8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9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0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2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3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5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6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8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9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0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1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2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3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4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6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7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1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2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3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5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6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7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1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3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07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05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0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08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3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1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6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14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9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17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2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0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4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5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6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7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8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9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2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4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5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6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8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9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1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2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3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4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5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6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8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9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0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1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2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3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4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5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6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8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9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1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2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3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4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5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Google Shape;478;p6"/>
          <p:cNvSpPr/>
          <p:nvPr/>
        </p:nvSpPr>
        <p:spPr>
          <a:xfrm>
            <a:off x="7654648" y="4392891"/>
            <a:ext cx="794684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7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71" name="Google Shape;493;p6"/>
          <p:cNvGrpSpPr/>
          <p:nvPr/>
        </p:nvGrpSpPr>
        <p:grpSpPr>
          <a:xfrm>
            <a:off x="1689074" y="283683"/>
            <a:ext cx="180107" cy="195376"/>
            <a:chOff x="0" y="0"/>
            <a:chExt cx="180106" cy="195374"/>
          </a:xfrm>
        </p:grpSpPr>
        <p:sp>
          <p:nvSpPr>
            <p:cNvPr id="469" name="Google Shape;494;p6"/>
            <p:cNvSpPr/>
            <p:nvPr/>
          </p:nvSpPr>
          <p:spPr>
            <a:xfrm>
              <a:off x="-1" y="0"/>
              <a:ext cx="180108" cy="19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95;p6"/>
            <p:cNvSpPr/>
            <p:nvPr/>
          </p:nvSpPr>
          <p:spPr>
            <a:xfrm>
              <a:off x="53165" y="68531"/>
              <a:ext cx="58128" cy="5997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7075804" y="4822375"/>
            <a:ext cx="122293" cy="132661"/>
            <a:chOff x="0" y="0"/>
            <a:chExt cx="122292" cy="132660"/>
          </a:xfrm>
        </p:grpSpPr>
        <p:sp>
          <p:nvSpPr>
            <p:cNvPr id="472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9" name="تجميع"/>
          <p:cNvGrpSpPr/>
          <p:nvPr/>
        </p:nvGrpSpPr>
        <p:grpSpPr>
          <a:xfrm>
            <a:off x="499057" y="4601821"/>
            <a:ext cx="1392460" cy="272123"/>
            <a:chOff x="0" y="0"/>
            <a:chExt cx="1392459" cy="272121"/>
          </a:xfrm>
        </p:grpSpPr>
        <p:pic>
          <p:nvPicPr>
            <p:cNvPr id="475" name="phonto 2.png" descr="phonto 2.png"/>
            <p:cNvPicPr>
              <a:picLocks noChangeAspect="1"/>
            </p:cNvPicPr>
            <p:nvPr/>
          </p:nvPicPr>
          <p:blipFill>
            <a:blip r:embed="rId2">
              <a:alphaModFix amt="52283"/>
              <a:extLst/>
            </a:blip>
            <a:srcRect l="31922" t="40799" r="26515" b="40792"/>
            <a:stretch>
              <a:fillRect/>
            </a:stretch>
          </p:blipFill>
          <p:spPr>
            <a:xfrm>
              <a:off x="0" y="0"/>
              <a:ext cx="1392460" cy="27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8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476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480" name="صورة 6" descr="صورة 6"/>
          <p:cNvPicPr>
            <a:picLocks noChangeAspect="1"/>
          </p:cNvPicPr>
          <p:nvPr/>
        </p:nvPicPr>
        <p:blipFill>
          <a:blip r:embed="rId3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499057" y="135717"/>
            <a:ext cx="1347705" cy="957142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488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91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489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92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95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493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8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496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1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499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4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02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7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05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8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2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3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4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5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6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7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8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9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0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1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2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3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4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5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8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9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0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1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2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3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4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5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6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9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0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1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2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6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7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8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9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0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1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2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4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62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5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63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9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67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2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70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5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73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8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76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7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1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79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2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85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86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7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8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9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0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1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2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3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4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5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6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7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8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9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0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1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2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3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4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5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6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7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8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9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0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1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2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3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4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5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6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7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8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9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0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1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2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3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4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5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6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7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8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36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39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37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40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43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41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6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44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9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47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2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50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5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53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6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59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60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61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2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3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4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5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6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7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8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9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0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1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2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3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4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5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6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7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8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9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0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1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2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3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4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5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6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7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8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9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0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1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2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3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4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5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6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7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8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9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0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1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2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10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3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11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4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7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15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0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18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3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21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6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24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9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27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0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33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4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5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6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7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8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9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0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1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2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3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4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5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6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7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8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9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0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1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2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3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4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5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6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7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8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9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0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1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2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3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5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6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7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8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9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0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1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2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3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4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5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06;p4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3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3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4770;p52"/>
          <p:cNvSpPr/>
          <p:nvPr/>
        </p:nvSpPr>
        <p:spPr>
          <a:xfrm>
            <a:off x="4744108" y="1425321"/>
            <a:ext cx="2753101" cy="2753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39" name="Google Shape;4772;p52"/>
          <p:cNvGrpSpPr/>
          <p:nvPr/>
        </p:nvGrpSpPr>
        <p:grpSpPr>
          <a:xfrm>
            <a:off x="5314224" y="1622413"/>
            <a:ext cx="1603139" cy="2358873"/>
            <a:chOff x="0" y="0"/>
            <a:chExt cx="1603138" cy="2358872"/>
          </a:xfrm>
        </p:grpSpPr>
        <p:sp>
          <p:nvSpPr>
            <p:cNvPr id="1702" name="Google Shape;4773;p52"/>
            <p:cNvSpPr/>
            <p:nvPr/>
          </p:nvSpPr>
          <p:spPr>
            <a:xfrm>
              <a:off x="246406" y="2083398"/>
              <a:ext cx="821616" cy="2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0" h="21600" fill="norm" stroke="1" extrusionOk="0">
                  <a:moveTo>
                    <a:pt x="7974" y="0"/>
                  </a:moveTo>
                  <a:cubicBezTo>
                    <a:pt x="2973" y="0"/>
                    <a:pt x="-3420" y="2218"/>
                    <a:pt x="2174" y="17737"/>
                  </a:cubicBezTo>
                  <a:cubicBezTo>
                    <a:pt x="3146" y="20486"/>
                    <a:pt x="4389" y="21600"/>
                    <a:pt x="5709" y="21600"/>
                  </a:cubicBezTo>
                  <a:cubicBezTo>
                    <a:pt x="11255" y="21600"/>
                    <a:pt x="18180" y="1918"/>
                    <a:pt x="12219" y="356"/>
                  </a:cubicBezTo>
                  <a:lnTo>
                    <a:pt x="12452" y="356"/>
                  </a:lnTo>
                  <a:cubicBezTo>
                    <a:pt x="12371" y="356"/>
                    <a:pt x="12275" y="351"/>
                    <a:pt x="12166" y="342"/>
                  </a:cubicBezTo>
                  <a:cubicBezTo>
                    <a:pt x="11934" y="287"/>
                    <a:pt x="11683" y="254"/>
                    <a:pt x="11412" y="254"/>
                  </a:cubicBezTo>
                  <a:cubicBezTo>
                    <a:pt x="11400" y="254"/>
                    <a:pt x="11387" y="254"/>
                    <a:pt x="11375" y="254"/>
                  </a:cubicBezTo>
                  <a:cubicBezTo>
                    <a:pt x="10496" y="153"/>
                    <a:pt x="9283" y="0"/>
                    <a:pt x="7974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4774;p52"/>
            <p:cNvSpPr/>
            <p:nvPr/>
          </p:nvSpPr>
          <p:spPr>
            <a:xfrm>
              <a:off x="204584" y="419567"/>
              <a:ext cx="982474" cy="177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0" fill="norm" stroke="1" extrusionOk="0">
                  <a:moveTo>
                    <a:pt x="10293" y="15481"/>
                  </a:moveTo>
                  <a:cubicBezTo>
                    <a:pt x="11469" y="13502"/>
                    <a:pt x="13579" y="11924"/>
                    <a:pt x="16115" y="10448"/>
                  </a:cubicBezTo>
                  <a:cubicBezTo>
                    <a:pt x="15891" y="10246"/>
                    <a:pt x="15689" y="10078"/>
                    <a:pt x="15507" y="9900"/>
                  </a:cubicBezTo>
                  <a:cubicBezTo>
                    <a:pt x="15262" y="9642"/>
                    <a:pt x="14999" y="9385"/>
                    <a:pt x="14817" y="9105"/>
                  </a:cubicBezTo>
                  <a:cubicBezTo>
                    <a:pt x="14654" y="8859"/>
                    <a:pt x="14471" y="8524"/>
                    <a:pt x="15039" y="8400"/>
                  </a:cubicBezTo>
                  <a:cubicBezTo>
                    <a:pt x="15323" y="8345"/>
                    <a:pt x="15891" y="8479"/>
                    <a:pt x="16175" y="8613"/>
                  </a:cubicBezTo>
                  <a:cubicBezTo>
                    <a:pt x="16744" y="8926"/>
                    <a:pt x="17209" y="9295"/>
                    <a:pt x="17818" y="9709"/>
                  </a:cubicBezTo>
                  <a:cubicBezTo>
                    <a:pt x="18994" y="9452"/>
                    <a:pt x="19907" y="8736"/>
                    <a:pt x="21570" y="8759"/>
                  </a:cubicBezTo>
                  <a:cubicBezTo>
                    <a:pt x="21266" y="8926"/>
                    <a:pt x="21023" y="9128"/>
                    <a:pt x="20677" y="9262"/>
                  </a:cubicBezTo>
                  <a:cubicBezTo>
                    <a:pt x="19400" y="9788"/>
                    <a:pt x="18081" y="10291"/>
                    <a:pt x="16804" y="10827"/>
                  </a:cubicBezTo>
                  <a:cubicBezTo>
                    <a:pt x="15323" y="11465"/>
                    <a:pt x="14310" y="12315"/>
                    <a:pt x="13377" y="13199"/>
                  </a:cubicBezTo>
                  <a:cubicBezTo>
                    <a:pt x="12180" y="14351"/>
                    <a:pt x="11469" y="15604"/>
                    <a:pt x="10861" y="16869"/>
                  </a:cubicBezTo>
                  <a:cubicBezTo>
                    <a:pt x="10740" y="17092"/>
                    <a:pt x="10719" y="17338"/>
                    <a:pt x="10658" y="17561"/>
                  </a:cubicBezTo>
                  <a:cubicBezTo>
                    <a:pt x="11713" y="16589"/>
                    <a:pt x="12767" y="15615"/>
                    <a:pt x="13802" y="14642"/>
                  </a:cubicBezTo>
                  <a:cubicBezTo>
                    <a:pt x="14897" y="13602"/>
                    <a:pt x="16419" y="12864"/>
                    <a:pt x="18549" y="12528"/>
                  </a:cubicBezTo>
                  <a:cubicBezTo>
                    <a:pt x="19157" y="12427"/>
                    <a:pt x="19725" y="12349"/>
                    <a:pt x="20151" y="12640"/>
                  </a:cubicBezTo>
                  <a:cubicBezTo>
                    <a:pt x="20637" y="12953"/>
                    <a:pt x="20414" y="13289"/>
                    <a:pt x="20008" y="13591"/>
                  </a:cubicBezTo>
                  <a:cubicBezTo>
                    <a:pt x="19035" y="14318"/>
                    <a:pt x="18122" y="15101"/>
                    <a:pt x="17027" y="15761"/>
                  </a:cubicBezTo>
                  <a:cubicBezTo>
                    <a:pt x="14492" y="17282"/>
                    <a:pt x="12788" y="19094"/>
                    <a:pt x="10901" y="20839"/>
                  </a:cubicBezTo>
                  <a:cubicBezTo>
                    <a:pt x="10658" y="21052"/>
                    <a:pt x="10335" y="21242"/>
                    <a:pt x="9968" y="21399"/>
                  </a:cubicBezTo>
                  <a:cubicBezTo>
                    <a:pt x="9462" y="21600"/>
                    <a:pt x="8995" y="21544"/>
                    <a:pt x="8570" y="21275"/>
                  </a:cubicBezTo>
                  <a:cubicBezTo>
                    <a:pt x="7312" y="20492"/>
                    <a:pt x="6054" y="19721"/>
                    <a:pt x="4756" y="18960"/>
                  </a:cubicBezTo>
                  <a:cubicBezTo>
                    <a:pt x="4027" y="18535"/>
                    <a:pt x="3195" y="18155"/>
                    <a:pt x="2465" y="17718"/>
                  </a:cubicBezTo>
                  <a:cubicBezTo>
                    <a:pt x="1450" y="17114"/>
                    <a:pt x="295" y="16555"/>
                    <a:pt x="31" y="15671"/>
                  </a:cubicBezTo>
                  <a:cubicBezTo>
                    <a:pt x="-30" y="15459"/>
                    <a:pt x="-9" y="15079"/>
                    <a:pt x="173" y="15034"/>
                  </a:cubicBezTo>
                  <a:cubicBezTo>
                    <a:pt x="578" y="14877"/>
                    <a:pt x="1146" y="14945"/>
                    <a:pt x="1492" y="15056"/>
                  </a:cubicBezTo>
                  <a:cubicBezTo>
                    <a:pt x="3783" y="15817"/>
                    <a:pt x="5588" y="16857"/>
                    <a:pt x="6987" y="18110"/>
                  </a:cubicBezTo>
                  <a:cubicBezTo>
                    <a:pt x="7352" y="18446"/>
                    <a:pt x="7677" y="18803"/>
                    <a:pt x="8224" y="19117"/>
                  </a:cubicBezTo>
                  <a:cubicBezTo>
                    <a:pt x="8144" y="18971"/>
                    <a:pt x="8062" y="18815"/>
                    <a:pt x="7941" y="18680"/>
                  </a:cubicBezTo>
                  <a:cubicBezTo>
                    <a:pt x="6947" y="17528"/>
                    <a:pt x="5974" y="16354"/>
                    <a:pt x="4899" y="15213"/>
                  </a:cubicBezTo>
                  <a:cubicBezTo>
                    <a:pt x="4351" y="14620"/>
                    <a:pt x="3580" y="14094"/>
                    <a:pt x="2972" y="13512"/>
                  </a:cubicBezTo>
                  <a:cubicBezTo>
                    <a:pt x="2668" y="13210"/>
                    <a:pt x="2444" y="12875"/>
                    <a:pt x="2322" y="12540"/>
                  </a:cubicBezTo>
                  <a:cubicBezTo>
                    <a:pt x="2140" y="12025"/>
                    <a:pt x="2790" y="11678"/>
                    <a:pt x="3681" y="11857"/>
                  </a:cubicBezTo>
                  <a:cubicBezTo>
                    <a:pt x="4371" y="12002"/>
                    <a:pt x="5102" y="12237"/>
                    <a:pt x="5547" y="12550"/>
                  </a:cubicBezTo>
                  <a:cubicBezTo>
                    <a:pt x="6217" y="13031"/>
                    <a:pt x="6724" y="13602"/>
                    <a:pt x="7150" y="14161"/>
                  </a:cubicBezTo>
                  <a:cubicBezTo>
                    <a:pt x="7840" y="15034"/>
                    <a:pt x="8407" y="15940"/>
                    <a:pt x="8995" y="16790"/>
                  </a:cubicBezTo>
                  <a:cubicBezTo>
                    <a:pt x="10050" y="14732"/>
                    <a:pt x="8285" y="10011"/>
                    <a:pt x="5304" y="7069"/>
                  </a:cubicBezTo>
                  <a:cubicBezTo>
                    <a:pt x="4655" y="7125"/>
                    <a:pt x="4006" y="7204"/>
                    <a:pt x="3337" y="7226"/>
                  </a:cubicBezTo>
                  <a:cubicBezTo>
                    <a:pt x="2668" y="7249"/>
                    <a:pt x="1796" y="7349"/>
                    <a:pt x="1308" y="7226"/>
                  </a:cubicBezTo>
                  <a:cubicBezTo>
                    <a:pt x="578" y="6790"/>
                    <a:pt x="1511" y="6644"/>
                    <a:pt x="4614" y="6163"/>
                  </a:cubicBezTo>
                  <a:cubicBezTo>
                    <a:pt x="4188" y="5873"/>
                    <a:pt x="3823" y="5604"/>
                    <a:pt x="3398" y="5369"/>
                  </a:cubicBezTo>
                  <a:cubicBezTo>
                    <a:pt x="2991" y="5123"/>
                    <a:pt x="2303" y="4989"/>
                    <a:pt x="2425" y="4564"/>
                  </a:cubicBezTo>
                  <a:cubicBezTo>
                    <a:pt x="2972" y="4373"/>
                    <a:pt x="3377" y="4497"/>
                    <a:pt x="3702" y="4720"/>
                  </a:cubicBezTo>
                  <a:cubicBezTo>
                    <a:pt x="4331" y="5168"/>
                    <a:pt x="5060" y="5581"/>
                    <a:pt x="5507" y="6074"/>
                  </a:cubicBezTo>
                  <a:cubicBezTo>
                    <a:pt x="7029" y="7740"/>
                    <a:pt x="8549" y="9419"/>
                    <a:pt x="9381" y="11432"/>
                  </a:cubicBezTo>
                  <a:cubicBezTo>
                    <a:pt x="10090" y="9362"/>
                    <a:pt x="10679" y="7461"/>
                    <a:pt x="11409" y="5581"/>
                  </a:cubicBezTo>
                  <a:cubicBezTo>
                    <a:pt x="12140" y="3714"/>
                    <a:pt x="12809" y="1845"/>
                    <a:pt x="13884" y="0"/>
                  </a:cubicBezTo>
                  <a:cubicBezTo>
                    <a:pt x="14492" y="179"/>
                    <a:pt x="14350" y="425"/>
                    <a:pt x="14268" y="660"/>
                  </a:cubicBezTo>
                  <a:cubicBezTo>
                    <a:pt x="13964" y="1532"/>
                    <a:pt x="13660" y="2394"/>
                    <a:pt x="13377" y="3266"/>
                  </a:cubicBezTo>
                  <a:cubicBezTo>
                    <a:pt x="13316" y="3434"/>
                    <a:pt x="13316" y="3624"/>
                    <a:pt x="13274" y="3837"/>
                  </a:cubicBezTo>
                  <a:cubicBezTo>
                    <a:pt x="14431" y="3691"/>
                    <a:pt x="16439" y="3176"/>
                    <a:pt x="16641" y="3848"/>
                  </a:cubicBezTo>
                  <a:cubicBezTo>
                    <a:pt x="16804" y="4340"/>
                    <a:pt x="15161" y="4497"/>
                    <a:pt x="14310" y="4542"/>
                  </a:cubicBezTo>
                  <a:cubicBezTo>
                    <a:pt x="13012" y="4619"/>
                    <a:pt x="12585" y="5000"/>
                    <a:pt x="12281" y="5649"/>
                  </a:cubicBezTo>
                  <a:cubicBezTo>
                    <a:pt x="11085" y="8445"/>
                    <a:pt x="10375" y="11275"/>
                    <a:pt x="10131" y="14139"/>
                  </a:cubicBezTo>
                  <a:cubicBezTo>
                    <a:pt x="10090" y="14586"/>
                    <a:pt x="10232" y="15034"/>
                    <a:pt x="10293" y="15481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4775;p52"/>
            <p:cNvSpPr/>
            <p:nvPr/>
          </p:nvSpPr>
          <p:spPr>
            <a:xfrm>
              <a:off x="106480" y="1354296"/>
              <a:ext cx="261172" cy="32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50" fill="norm" stroke="1" extrusionOk="0">
                  <a:moveTo>
                    <a:pt x="20912" y="21250"/>
                  </a:moveTo>
                  <a:cubicBezTo>
                    <a:pt x="17953" y="18566"/>
                    <a:pt x="13441" y="14447"/>
                    <a:pt x="10482" y="11763"/>
                  </a:cubicBezTo>
                  <a:cubicBezTo>
                    <a:pt x="7745" y="9316"/>
                    <a:pt x="4933" y="6872"/>
                    <a:pt x="2346" y="4363"/>
                  </a:cubicBezTo>
                  <a:cubicBezTo>
                    <a:pt x="1086" y="3232"/>
                    <a:pt x="-688" y="2155"/>
                    <a:pt x="275" y="130"/>
                  </a:cubicBezTo>
                  <a:cubicBezTo>
                    <a:pt x="2125" y="-350"/>
                    <a:pt x="3531" y="606"/>
                    <a:pt x="4862" y="1321"/>
                  </a:cubicBezTo>
                  <a:cubicBezTo>
                    <a:pt x="5820" y="1858"/>
                    <a:pt x="6561" y="2513"/>
                    <a:pt x="7302" y="3232"/>
                  </a:cubicBezTo>
                  <a:cubicBezTo>
                    <a:pt x="11889" y="7945"/>
                    <a:pt x="15957" y="12955"/>
                    <a:pt x="19506" y="18208"/>
                  </a:cubicBezTo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4776;p52"/>
            <p:cNvSpPr/>
            <p:nvPr/>
          </p:nvSpPr>
          <p:spPr>
            <a:xfrm>
              <a:off x="842497" y="1721550"/>
              <a:ext cx="338244" cy="3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49" fill="norm" stroke="1" extrusionOk="0">
                  <a:moveTo>
                    <a:pt x="0" y="21449"/>
                  </a:moveTo>
                  <a:cubicBezTo>
                    <a:pt x="3160" y="17384"/>
                    <a:pt x="7141" y="14461"/>
                    <a:pt x="11063" y="11474"/>
                  </a:cubicBezTo>
                  <a:cubicBezTo>
                    <a:pt x="13932" y="9313"/>
                    <a:pt x="16685" y="6898"/>
                    <a:pt x="19493" y="4676"/>
                  </a:cubicBezTo>
                  <a:cubicBezTo>
                    <a:pt x="20431" y="3850"/>
                    <a:pt x="21193" y="2897"/>
                    <a:pt x="21368" y="1564"/>
                  </a:cubicBezTo>
                  <a:cubicBezTo>
                    <a:pt x="21600" y="356"/>
                    <a:pt x="21249" y="-151"/>
                    <a:pt x="20080" y="40"/>
                  </a:cubicBezTo>
                  <a:cubicBezTo>
                    <a:pt x="18791" y="291"/>
                    <a:pt x="17503" y="546"/>
                    <a:pt x="16274" y="1053"/>
                  </a:cubicBezTo>
                  <a:cubicBezTo>
                    <a:pt x="11881" y="2897"/>
                    <a:pt x="8255" y="5945"/>
                    <a:pt x="5386" y="9950"/>
                  </a:cubicBezTo>
                  <a:cubicBezTo>
                    <a:pt x="2984" y="13444"/>
                    <a:pt x="1109" y="17193"/>
                    <a:pt x="0" y="21449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4777;p52"/>
            <p:cNvSpPr/>
            <p:nvPr/>
          </p:nvSpPr>
          <p:spPr>
            <a:xfrm>
              <a:off x="787845" y="0"/>
              <a:ext cx="187417" cy="33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1458" y="0"/>
                  </a:moveTo>
                  <a:cubicBezTo>
                    <a:pt x="6451" y="0"/>
                    <a:pt x="2736" y="2231"/>
                    <a:pt x="2047" y="5005"/>
                  </a:cubicBezTo>
                  <a:cubicBezTo>
                    <a:pt x="1236" y="8650"/>
                    <a:pt x="424" y="12350"/>
                    <a:pt x="15" y="16055"/>
                  </a:cubicBezTo>
                  <a:cubicBezTo>
                    <a:pt x="-310" y="19673"/>
                    <a:pt x="4678" y="21600"/>
                    <a:pt x="9555" y="21600"/>
                  </a:cubicBezTo>
                  <a:cubicBezTo>
                    <a:pt x="13945" y="21600"/>
                    <a:pt x="18251" y="20044"/>
                    <a:pt x="18543" y="16760"/>
                  </a:cubicBezTo>
                  <a:cubicBezTo>
                    <a:pt x="18946" y="13055"/>
                    <a:pt x="19764" y="9415"/>
                    <a:pt x="20576" y="5770"/>
                  </a:cubicBezTo>
                  <a:cubicBezTo>
                    <a:pt x="21290" y="2831"/>
                    <a:pt x="16809" y="187"/>
                    <a:pt x="12023" y="11"/>
                  </a:cubicBezTo>
                  <a:cubicBezTo>
                    <a:pt x="11834" y="4"/>
                    <a:pt x="11646" y="0"/>
                    <a:pt x="11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4778;p52"/>
            <p:cNvSpPr/>
            <p:nvPr/>
          </p:nvSpPr>
          <p:spPr>
            <a:xfrm>
              <a:off x="787827" y="167084"/>
              <a:ext cx="364360" cy="17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5776" y="0"/>
                  </a:moveTo>
                  <a:cubicBezTo>
                    <a:pt x="15619" y="0"/>
                    <a:pt x="15459" y="15"/>
                    <a:pt x="15302" y="36"/>
                  </a:cubicBezTo>
                  <a:cubicBezTo>
                    <a:pt x="12280" y="421"/>
                    <a:pt x="9868" y="886"/>
                    <a:pt x="6910" y="886"/>
                  </a:cubicBezTo>
                  <a:cubicBezTo>
                    <a:pt x="6361" y="886"/>
                    <a:pt x="5791" y="865"/>
                    <a:pt x="5194" y="828"/>
                  </a:cubicBezTo>
                  <a:cubicBezTo>
                    <a:pt x="5157" y="828"/>
                    <a:pt x="5119" y="828"/>
                    <a:pt x="5082" y="828"/>
                  </a:cubicBezTo>
                  <a:cubicBezTo>
                    <a:pt x="2510" y="828"/>
                    <a:pt x="221" y="4672"/>
                    <a:pt x="9" y="10513"/>
                  </a:cubicBezTo>
                  <a:cubicBezTo>
                    <a:pt x="-151" y="15977"/>
                    <a:pt x="1879" y="21440"/>
                    <a:pt x="4553" y="21556"/>
                  </a:cubicBezTo>
                  <a:cubicBezTo>
                    <a:pt x="5055" y="21585"/>
                    <a:pt x="5556" y="21600"/>
                    <a:pt x="6057" y="21600"/>
                  </a:cubicBezTo>
                  <a:cubicBezTo>
                    <a:pt x="9735" y="21600"/>
                    <a:pt x="13450" y="20917"/>
                    <a:pt x="17120" y="20416"/>
                  </a:cubicBezTo>
                  <a:cubicBezTo>
                    <a:pt x="19791" y="20074"/>
                    <a:pt x="21449" y="13361"/>
                    <a:pt x="21023" y="8232"/>
                  </a:cubicBezTo>
                  <a:cubicBezTo>
                    <a:pt x="20470" y="2557"/>
                    <a:pt x="18259" y="0"/>
                    <a:pt x="15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4779;p52"/>
            <p:cNvSpPr/>
            <p:nvPr/>
          </p:nvSpPr>
          <p:spPr>
            <a:xfrm>
              <a:off x="610434" y="99367"/>
              <a:ext cx="347779" cy="22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fill="norm" stroke="1" extrusionOk="0">
                  <a:moveTo>
                    <a:pt x="4488" y="0"/>
                  </a:moveTo>
                  <a:cubicBezTo>
                    <a:pt x="3062" y="0"/>
                    <a:pt x="1705" y="1063"/>
                    <a:pt x="775" y="3422"/>
                  </a:cubicBezTo>
                  <a:cubicBezTo>
                    <a:pt x="-553" y="6793"/>
                    <a:pt x="-194" y="12556"/>
                    <a:pt x="2005" y="14683"/>
                  </a:cubicBezTo>
                  <a:cubicBezTo>
                    <a:pt x="5738" y="18229"/>
                    <a:pt x="10084" y="21510"/>
                    <a:pt x="14381" y="21594"/>
                  </a:cubicBezTo>
                  <a:cubicBezTo>
                    <a:pt x="14414" y="21594"/>
                    <a:pt x="14446" y="21600"/>
                    <a:pt x="14479" y="21600"/>
                  </a:cubicBezTo>
                  <a:cubicBezTo>
                    <a:pt x="20424" y="21600"/>
                    <a:pt x="21047" y="5639"/>
                    <a:pt x="15047" y="5464"/>
                  </a:cubicBezTo>
                  <a:cubicBezTo>
                    <a:pt x="13461" y="5373"/>
                    <a:pt x="12642" y="4932"/>
                    <a:pt x="11056" y="4044"/>
                  </a:cubicBezTo>
                  <a:cubicBezTo>
                    <a:pt x="10342" y="3688"/>
                    <a:pt x="9624" y="3156"/>
                    <a:pt x="8909" y="2624"/>
                  </a:cubicBezTo>
                  <a:cubicBezTo>
                    <a:pt x="8550" y="2359"/>
                    <a:pt x="8244" y="2183"/>
                    <a:pt x="7885" y="1917"/>
                  </a:cubicBezTo>
                  <a:cubicBezTo>
                    <a:pt x="7797" y="1844"/>
                    <a:pt x="7718" y="1782"/>
                    <a:pt x="7653" y="1731"/>
                  </a:cubicBezTo>
                  <a:cubicBezTo>
                    <a:pt x="7669" y="1736"/>
                    <a:pt x="7682" y="1742"/>
                    <a:pt x="7686" y="1742"/>
                  </a:cubicBezTo>
                  <a:cubicBezTo>
                    <a:pt x="7712" y="1742"/>
                    <a:pt x="7624" y="1640"/>
                    <a:pt x="7271" y="1295"/>
                  </a:cubicBezTo>
                  <a:cubicBezTo>
                    <a:pt x="6384" y="452"/>
                    <a:pt x="5421" y="0"/>
                    <a:pt x="44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4780;p52"/>
            <p:cNvSpPr/>
            <p:nvPr/>
          </p:nvSpPr>
          <p:spPr>
            <a:xfrm>
              <a:off x="657288" y="165315"/>
              <a:ext cx="294644" cy="3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3227" y="0"/>
                  </a:moveTo>
                  <a:cubicBezTo>
                    <a:pt x="11699" y="0"/>
                    <a:pt x="10179" y="738"/>
                    <a:pt x="9081" y="2528"/>
                  </a:cubicBezTo>
                  <a:cubicBezTo>
                    <a:pt x="6998" y="5798"/>
                    <a:pt x="4494" y="8631"/>
                    <a:pt x="1876" y="11460"/>
                  </a:cubicBezTo>
                  <a:cubicBezTo>
                    <a:pt x="-150" y="13723"/>
                    <a:pt x="-807" y="16993"/>
                    <a:pt x="1279" y="19574"/>
                  </a:cubicBezTo>
                  <a:cubicBezTo>
                    <a:pt x="2302" y="20834"/>
                    <a:pt x="3989" y="21600"/>
                    <a:pt x="5623" y="21600"/>
                  </a:cubicBezTo>
                  <a:cubicBezTo>
                    <a:pt x="6843" y="21600"/>
                    <a:pt x="8036" y="21171"/>
                    <a:pt x="8902" y="20204"/>
                  </a:cubicBezTo>
                  <a:cubicBezTo>
                    <a:pt x="12178" y="16681"/>
                    <a:pt x="15515" y="13097"/>
                    <a:pt x="18076" y="8944"/>
                  </a:cubicBezTo>
                  <a:cubicBezTo>
                    <a:pt x="20793" y="4550"/>
                    <a:pt x="17004" y="0"/>
                    <a:pt x="13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4781;p52"/>
            <p:cNvSpPr/>
            <p:nvPr/>
          </p:nvSpPr>
          <p:spPr>
            <a:xfrm>
              <a:off x="791624" y="183762"/>
              <a:ext cx="250897" cy="33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1" y="0"/>
                  </a:moveTo>
                  <a:cubicBezTo>
                    <a:pt x="2572" y="0"/>
                    <a:pt x="-1472" y="3502"/>
                    <a:pt x="529" y="7760"/>
                  </a:cubicBezTo>
                  <a:cubicBezTo>
                    <a:pt x="2501" y="11874"/>
                    <a:pt x="4078" y="16106"/>
                    <a:pt x="7300" y="19680"/>
                  </a:cubicBezTo>
                  <a:cubicBezTo>
                    <a:pt x="8546" y="21037"/>
                    <a:pt x="10060" y="21600"/>
                    <a:pt x="11549" y="21600"/>
                  </a:cubicBezTo>
                  <a:cubicBezTo>
                    <a:pt x="15950" y="21600"/>
                    <a:pt x="20128" y="16657"/>
                    <a:pt x="16441" y="12650"/>
                  </a:cubicBezTo>
                  <a:cubicBezTo>
                    <a:pt x="14008" y="9965"/>
                    <a:pt x="12892" y="6274"/>
                    <a:pt x="11377" y="3114"/>
                  </a:cubicBezTo>
                  <a:cubicBezTo>
                    <a:pt x="10333" y="916"/>
                    <a:pt x="8407" y="0"/>
                    <a:pt x="64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4782;p52"/>
            <p:cNvSpPr/>
            <p:nvPr/>
          </p:nvSpPr>
          <p:spPr>
            <a:xfrm>
              <a:off x="698431" y="11138"/>
              <a:ext cx="250984" cy="3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9" h="21600" fill="norm" stroke="1" extrusionOk="0">
                  <a:moveTo>
                    <a:pt x="6270" y="0"/>
                  </a:moveTo>
                  <a:cubicBezTo>
                    <a:pt x="5137" y="0"/>
                    <a:pt x="4008" y="250"/>
                    <a:pt x="3047" y="755"/>
                  </a:cubicBezTo>
                  <a:cubicBezTo>
                    <a:pt x="-73" y="2372"/>
                    <a:pt x="-768" y="5737"/>
                    <a:pt x="830" y="8538"/>
                  </a:cubicBezTo>
                  <a:cubicBezTo>
                    <a:pt x="2769" y="12026"/>
                    <a:pt x="4712" y="15514"/>
                    <a:pt x="6934" y="18875"/>
                  </a:cubicBezTo>
                  <a:cubicBezTo>
                    <a:pt x="8231" y="20801"/>
                    <a:pt x="10160" y="21600"/>
                    <a:pt x="12090" y="21600"/>
                  </a:cubicBezTo>
                  <a:cubicBezTo>
                    <a:pt x="16454" y="21600"/>
                    <a:pt x="20832" y="17508"/>
                    <a:pt x="17893" y="13146"/>
                  </a:cubicBezTo>
                  <a:cubicBezTo>
                    <a:pt x="15605" y="9785"/>
                    <a:pt x="13662" y="6297"/>
                    <a:pt x="11718" y="2809"/>
                  </a:cubicBezTo>
                  <a:cubicBezTo>
                    <a:pt x="10709" y="953"/>
                    <a:pt x="8483" y="0"/>
                    <a:pt x="62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4783;p52"/>
            <p:cNvSpPr/>
            <p:nvPr/>
          </p:nvSpPr>
          <p:spPr>
            <a:xfrm>
              <a:off x="779942" y="48564"/>
              <a:ext cx="325538" cy="28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5170" y="0"/>
                  </a:moveTo>
                  <a:cubicBezTo>
                    <a:pt x="13807" y="0"/>
                    <a:pt x="12418" y="680"/>
                    <a:pt x="11240" y="1793"/>
                  </a:cubicBezTo>
                  <a:cubicBezTo>
                    <a:pt x="8211" y="4740"/>
                    <a:pt x="5925" y="6981"/>
                    <a:pt x="2553" y="9646"/>
                  </a:cubicBezTo>
                  <a:cubicBezTo>
                    <a:pt x="209" y="11538"/>
                    <a:pt x="-761" y="15321"/>
                    <a:pt x="668" y="18407"/>
                  </a:cubicBezTo>
                  <a:cubicBezTo>
                    <a:pt x="1638" y="20361"/>
                    <a:pt x="3482" y="21600"/>
                    <a:pt x="5316" y="21600"/>
                  </a:cubicBezTo>
                  <a:cubicBezTo>
                    <a:pt x="6180" y="21600"/>
                    <a:pt x="7041" y="21327"/>
                    <a:pt x="7810" y="20719"/>
                  </a:cubicBezTo>
                  <a:cubicBezTo>
                    <a:pt x="11583" y="17705"/>
                    <a:pt x="15068" y="14203"/>
                    <a:pt x="18612" y="10836"/>
                  </a:cubicBezTo>
                  <a:cubicBezTo>
                    <a:pt x="20839" y="8734"/>
                    <a:pt x="20438" y="4038"/>
                    <a:pt x="18612" y="1793"/>
                  </a:cubicBezTo>
                  <a:cubicBezTo>
                    <a:pt x="17587" y="541"/>
                    <a:pt x="16388" y="0"/>
                    <a:pt x="15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4784;p52"/>
            <p:cNvSpPr/>
            <p:nvPr/>
          </p:nvSpPr>
          <p:spPr>
            <a:xfrm>
              <a:off x="590308" y="144864"/>
              <a:ext cx="348295" cy="22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fill="norm" stroke="1" extrusionOk="0">
                  <a:moveTo>
                    <a:pt x="15057" y="0"/>
                  </a:moveTo>
                  <a:cubicBezTo>
                    <a:pt x="14273" y="0"/>
                    <a:pt x="13437" y="406"/>
                    <a:pt x="12590" y="1357"/>
                  </a:cubicBezTo>
                  <a:cubicBezTo>
                    <a:pt x="11245" y="2856"/>
                    <a:pt x="10415" y="3295"/>
                    <a:pt x="8808" y="4089"/>
                  </a:cubicBezTo>
                  <a:cubicBezTo>
                    <a:pt x="8084" y="4444"/>
                    <a:pt x="7307" y="4709"/>
                    <a:pt x="6527" y="4973"/>
                  </a:cubicBezTo>
                  <a:cubicBezTo>
                    <a:pt x="6166" y="5154"/>
                    <a:pt x="5803" y="5238"/>
                    <a:pt x="5439" y="5328"/>
                  </a:cubicBezTo>
                  <a:cubicBezTo>
                    <a:pt x="5287" y="5379"/>
                    <a:pt x="5171" y="5413"/>
                    <a:pt x="5082" y="5446"/>
                  </a:cubicBezTo>
                  <a:cubicBezTo>
                    <a:pt x="5002" y="5458"/>
                    <a:pt x="4883" y="5475"/>
                    <a:pt x="4715" y="5503"/>
                  </a:cubicBezTo>
                  <a:cubicBezTo>
                    <a:pt x="2176" y="5858"/>
                    <a:pt x="0" y="8860"/>
                    <a:pt x="0" y="13540"/>
                  </a:cubicBezTo>
                  <a:cubicBezTo>
                    <a:pt x="0" y="17410"/>
                    <a:pt x="1931" y="21600"/>
                    <a:pt x="4354" y="21600"/>
                  </a:cubicBezTo>
                  <a:cubicBezTo>
                    <a:pt x="4473" y="21600"/>
                    <a:pt x="4592" y="21594"/>
                    <a:pt x="4715" y="21572"/>
                  </a:cubicBezTo>
                  <a:cubicBezTo>
                    <a:pt x="9016" y="20952"/>
                    <a:pt x="13731" y="19364"/>
                    <a:pt x="17358" y="15303"/>
                  </a:cubicBezTo>
                  <a:cubicBezTo>
                    <a:pt x="21600" y="10510"/>
                    <a:pt x="19011" y="0"/>
                    <a:pt x="150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4785;p52"/>
            <p:cNvSpPr/>
            <p:nvPr/>
          </p:nvSpPr>
          <p:spPr>
            <a:xfrm>
              <a:off x="751336" y="162958"/>
              <a:ext cx="188299" cy="35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11328" y="0"/>
                  </a:moveTo>
                  <a:cubicBezTo>
                    <a:pt x="6687" y="0"/>
                    <a:pt x="2105" y="1627"/>
                    <a:pt x="2209" y="4879"/>
                  </a:cubicBezTo>
                  <a:cubicBezTo>
                    <a:pt x="2306" y="8378"/>
                    <a:pt x="1292" y="11768"/>
                    <a:pt x="168" y="15214"/>
                  </a:cubicBezTo>
                  <a:cubicBezTo>
                    <a:pt x="-645" y="17937"/>
                    <a:pt x="1494" y="20660"/>
                    <a:pt x="6687" y="21440"/>
                  </a:cubicBezTo>
                  <a:cubicBezTo>
                    <a:pt x="7422" y="21547"/>
                    <a:pt x="8195" y="21600"/>
                    <a:pt x="8975" y="21600"/>
                  </a:cubicBezTo>
                  <a:cubicBezTo>
                    <a:pt x="13025" y="21600"/>
                    <a:pt x="17419" y="20210"/>
                    <a:pt x="18101" y="17881"/>
                  </a:cubicBezTo>
                  <a:cubicBezTo>
                    <a:pt x="19525" y="13605"/>
                    <a:pt x="20955" y="9268"/>
                    <a:pt x="20747" y="4879"/>
                  </a:cubicBezTo>
                  <a:cubicBezTo>
                    <a:pt x="20649" y="1627"/>
                    <a:pt x="15963" y="0"/>
                    <a:pt x="113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4786;p52"/>
            <p:cNvSpPr/>
            <p:nvPr/>
          </p:nvSpPr>
          <p:spPr>
            <a:xfrm>
              <a:off x="790272" y="168676"/>
              <a:ext cx="326099" cy="26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0" h="21600" fill="norm" stroke="1" extrusionOk="0">
                  <a:moveTo>
                    <a:pt x="4394" y="0"/>
                  </a:moveTo>
                  <a:cubicBezTo>
                    <a:pt x="542" y="0"/>
                    <a:pt x="-2026" y="9119"/>
                    <a:pt x="2123" y="13142"/>
                  </a:cubicBezTo>
                  <a:cubicBezTo>
                    <a:pt x="5318" y="16188"/>
                    <a:pt x="8317" y="19613"/>
                    <a:pt x="12013" y="21289"/>
                  </a:cubicBezTo>
                  <a:cubicBezTo>
                    <a:pt x="12491" y="21503"/>
                    <a:pt x="12950" y="21600"/>
                    <a:pt x="13380" y="21600"/>
                  </a:cubicBezTo>
                  <a:cubicBezTo>
                    <a:pt x="18006" y="21600"/>
                    <a:pt x="19574" y="10188"/>
                    <a:pt x="14409" y="7885"/>
                  </a:cubicBezTo>
                  <a:cubicBezTo>
                    <a:pt x="11611" y="6670"/>
                    <a:pt x="9215" y="3547"/>
                    <a:pt x="6717" y="1108"/>
                  </a:cubicBezTo>
                  <a:cubicBezTo>
                    <a:pt x="5921" y="335"/>
                    <a:pt x="5134" y="0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4787;p52"/>
            <p:cNvSpPr/>
            <p:nvPr/>
          </p:nvSpPr>
          <p:spPr>
            <a:xfrm>
              <a:off x="788217" y="183056"/>
              <a:ext cx="151706" cy="14321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4788;p52"/>
            <p:cNvSpPr/>
            <p:nvPr/>
          </p:nvSpPr>
          <p:spPr>
            <a:xfrm>
              <a:off x="1247499" y="785089"/>
              <a:ext cx="257026" cy="31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9" h="21600" fill="norm" stroke="1" extrusionOk="0">
                  <a:moveTo>
                    <a:pt x="12753" y="0"/>
                  </a:moveTo>
                  <a:cubicBezTo>
                    <a:pt x="10537" y="0"/>
                    <a:pt x="8438" y="1171"/>
                    <a:pt x="7146" y="3025"/>
                  </a:cubicBezTo>
                  <a:cubicBezTo>
                    <a:pt x="4913" y="6346"/>
                    <a:pt x="2679" y="9727"/>
                    <a:pt x="713" y="13236"/>
                  </a:cubicBezTo>
                  <a:cubicBezTo>
                    <a:pt x="-1723" y="17664"/>
                    <a:pt x="2532" y="21600"/>
                    <a:pt x="6658" y="21600"/>
                  </a:cubicBezTo>
                  <a:cubicBezTo>
                    <a:pt x="8602" y="21600"/>
                    <a:pt x="10516" y="20729"/>
                    <a:pt x="11686" y="18623"/>
                  </a:cubicBezTo>
                  <a:cubicBezTo>
                    <a:pt x="13578" y="15114"/>
                    <a:pt x="15816" y="11733"/>
                    <a:pt x="18050" y="8412"/>
                  </a:cubicBezTo>
                  <a:cubicBezTo>
                    <a:pt x="19877" y="5719"/>
                    <a:pt x="18322" y="2022"/>
                    <a:pt x="15544" y="647"/>
                  </a:cubicBezTo>
                  <a:cubicBezTo>
                    <a:pt x="14628" y="204"/>
                    <a:pt x="13682" y="0"/>
                    <a:pt x="12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4789;p52"/>
            <p:cNvSpPr/>
            <p:nvPr/>
          </p:nvSpPr>
          <p:spPr>
            <a:xfrm>
              <a:off x="1248024" y="936379"/>
              <a:ext cx="350520" cy="24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4919" y="0"/>
                  </a:moveTo>
                  <a:cubicBezTo>
                    <a:pt x="3163" y="0"/>
                    <a:pt x="1475" y="1342"/>
                    <a:pt x="537" y="3921"/>
                  </a:cubicBezTo>
                  <a:cubicBezTo>
                    <a:pt x="-645" y="7384"/>
                    <a:pt x="163" y="12337"/>
                    <a:pt x="2586" y="14068"/>
                  </a:cubicBezTo>
                  <a:cubicBezTo>
                    <a:pt x="6411" y="16874"/>
                    <a:pt x="10397" y="19016"/>
                    <a:pt x="14384" y="21247"/>
                  </a:cubicBezTo>
                  <a:cubicBezTo>
                    <a:pt x="14786" y="21489"/>
                    <a:pt x="15202" y="21600"/>
                    <a:pt x="15614" y="21600"/>
                  </a:cubicBezTo>
                  <a:cubicBezTo>
                    <a:pt x="17731" y="21600"/>
                    <a:pt x="19814" y="18689"/>
                    <a:pt x="20309" y="15716"/>
                  </a:cubicBezTo>
                  <a:cubicBezTo>
                    <a:pt x="20955" y="11347"/>
                    <a:pt x="19123" y="8047"/>
                    <a:pt x="16645" y="6642"/>
                  </a:cubicBezTo>
                  <a:cubicBezTo>
                    <a:pt x="13253" y="4663"/>
                    <a:pt x="10610" y="3263"/>
                    <a:pt x="7218" y="784"/>
                  </a:cubicBezTo>
                  <a:cubicBezTo>
                    <a:pt x="6479" y="258"/>
                    <a:pt x="5692" y="0"/>
                    <a:pt x="49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4790;p52"/>
            <p:cNvSpPr/>
            <p:nvPr/>
          </p:nvSpPr>
          <p:spPr>
            <a:xfrm>
              <a:off x="1115472" y="846974"/>
              <a:ext cx="312557" cy="24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6" h="21600" fill="norm" stroke="1" extrusionOk="0">
                  <a:moveTo>
                    <a:pt x="4881" y="0"/>
                  </a:moveTo>
                  <a:cubicBezTo>
                    <a:pt x="4050" y="0"/>
                    <a:pt x="3194" y="285"/>
                    <a:pt x="2359" y="916"/>
                  </a:cubicBezTo>
                  <a:cubicBezTo>
                    <a:pt x="243" y="2540"/>
                    <a:pt x="-844" y="6738"/>
                    <a:pt x="787" y="9446"/>
                  </a:cubicBezTo>
                  <a:cubicBezTo>
                    <a:pt x="3499" y="13916"/>
                    <a:pt x="6921" y="18520"/>
                    <a:pt x="11045" y="20956"/>
                  </a:cubicBezTo>
                  <a:cubicBezTo>
                    <a:pt x="11804" y="21401"/>
                    <a:pt x="12545" y="21600"/>
                    <a:pt x="13244" y="21600"/>
                  </a:cubicBezTo>
                  <a:cubicBezTo>
                    <a:pt x="17861" y="21600"/>
                    <a:pt x="20756" y="12996"/>
                    <a:pt x="15714" y="10055"/>
                  </a:cubicBezTo>
                  <a:cubicBezTo>
                    <a:pt x="14141" y="9178"/>
                    <a:pt x="13487" y="8362"/>
                    <a:pt x="12185" y="6941"/>
                  </a:cubicBezTo>
                  <a:cubicBezTo>
                    <a:pt x="11589" y="6267"/>
                    <a:pt x="10990" y="5520"/>
                    <a:pt x="10450" y="4777"/>
                  </a:cubicBezTo>
                  <a:cubicBezTo>
                    <a:pt x="10176" y="4436"/>
                    <a:pt x="9906" y="4030"/>
                    <a:pt x="9688" y="3693"/>
                  </a:cubicBezTo>
                  <a:cubicBezTo>
                    <a:pt x="9580" y="3542"/>
                    <a:pt x="9494" y="3429"/>
                    <a:pt x="9428" y="3343"/>
                  </a:cubicBezTo>
                  <a:cubicBezTo>
                    <a:pt x="9379" y="3257"/>
                    <a:pt x="9307" y="3127"/>
                    <a:pt x="9199" y="2950"/>
                  </a:cubicBezTo>
                  <a:cubicBezTo>
                    <a:pt x="8115" y="1145"/>
                    <a:pt x="6546" y="0"/>
                    <a:pt x="48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4791;p52"/>
            <p:cNvSpPr/>
            <p:nvPr/>
          </p:nvSpPr>
          <p:spPr>
            <a:xfrm>
              <a:off x="1070833" y="924768"/>
              <a:ext cx="343156" cy="2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7" h="21600" fill="norm" stroke="1" extrusionOk="0">
                  <a:moveTo>
                    <a:pt x="14359" y="0"/>
                  </a:moveTo>
                  <a:cubicBezTo>
                    <a:pt x="13578" y="0"/>
                    <a:pt x="12752" y="354"/>
                    <a:pt x="11920" y="1183"/>
                  </a:cubicBezTo>
                  <a:cubicBezTo>
                    <a:pt x="9217" y="3842"/>
                    <a:pt x="6312" y="5718"/>
                    <a:pt x="3356" y="7514"/>
                  </a:cubicBezTo>
                  <a:cubicBezTo>
                    <a:pt x="1011" y="8921"/>
                    <a:pt x="-570" y="12364"/>
                    <a:pt x="194" y="16356"/>
                  </a:cubicBezTo>
                  <a:cubicBezTo>
                    <a:pt x="734" y="19160"/>
                    <a:pt x="2666" y="21600"/>
                    <a:pt x="4631" y="21600"/>
                  </a:cubicBezTo>
                  <a:cubicBezTo>
                    <a:pt x="5076" y="21600"/>
                    <a:pt x="5522" y="21475"/>
                    <a:pt x="5955" y="21201"/>
                  </a:cubicBezTo>
                  <a:cubicBezTo>
                    <a:pt x="9675" y="18936"/>
                    <a:pt x="13448" y="16665"/>
                    <a:pt x="16815" y="13302"/>
                  </a:cubicBezTo>
                  <a:cubicBezTo>
                    <a:pt x="21030" y="9186"/>
                    <a:pt x="18311" y="0"/>
                    <a:pt x="143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4792;p52"/>
            <p:cNvSpPr/>
            <p:nvPr/>
          </p:nvSpPr>
          <p:spPr>
            <a:xfrm>
              <a:off x="1245253" y="948755"/>
              <a:ext cx="178189" cy="3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0" h="21600" fill="norm" stroke="1" extrusionOk="0">
                  <a:moveTo>
                    <a:pt x="9745" y="0"/>
                  </a:moveTo>
                  <a:cubicBezTo>
                    <a:pt x="5066" y="0"/>
                    <a:pt x="253" y="1740"/>
                    <a:pt x="201" y="5143"/>
                  </a:cubicBezTo>
                  <a:cubicBezTo>
                    <a:pt x="99" y="9479"/>
                    <a:pt x="-602" y="13759"/>
                    <a:pt x="1410" y="17982"/>
                  </a:cubicBezTo>
                  <a:cubicBezTo>
                    <a:pt x="2676" y="20512"/>
                    <a:pt x="6159" y="21600"/>
                    <a:pt x="9726" y="21600"/>
                  </a:cubicBezTo>
                  <a:cubicBezTo>
                    <a:pt x="15259" y="21600"/>
                    <a:pt x="20998" y="18986"/>
                    <a:pt x="19038" y="15070"/>
                  </a:cubicBezTo>
                  <a:cubicBezTo>
                    <a:pt x="17528" y="11874"/>
                    <a:pt x="18434" y="8223"/>
                    <a:pt x="18537" y="4914"/>
                  </a:cubicBezTo>
                  <a:cubicBezTo>
                    <a:pt x="18633" y="1613"/>
                    <a:pt x="14250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4793;p52"/>
            <p:cNvSpPr/>
            <p:nvPr/>
          </p:nvSpPr>
          <p:spPr>
            <a:xfrm>
              <a:off x="1232221" y="749845"/>
              <a:ext cx="180967" cy="3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9493" y="0"/>
                  </a:moveTo>
                  <a:cubicBezTo>
                    <a:pt x="9183" y="0"/>
                    <a:pt x="8873" y="7"/>
                    <a:pt x="8564" y="26"/>
                  </a:cubicBezTo>
                  <a:cubicBezTo>
                    <a:pt x="3074" y="378"/>
                    <a:pt x="-199" y="3023"/>
                    <a:pt x="10" y="5956"/>
                  </a:cubicBezTo>
                  <a:cubicBezTo>
                    <a:pt x="225" y="9657"/>
                    <a:pt x="542" y="13355"/>
                    <a:pt x="1384" y="16996"/>
                  </a:cubicBezTo>
                  <a:cubicBezTo>
                    <a:pt x="2111" y="20139"/>
                    <a:pt x="6503" y="21600"/>
                    <a:pt x="10914" y="21600"/>
                  </a:cubicBezTo>
                  <a:cubicBezTo>
                    <a:pt x="16141" y="21600"/>
                    <a:pt x="21401" y="19547"/>
                    <a:pt x="20600" y="15824"/>
                  </a:cubicBezTo>
                  <a:cubicBezTo>
                    <a:pt x="19751" y="12182"/>
                    <a:pt x="19434" y="8481"/>
                    <a:pt x="19118" y="4784"/>
                  </a:cubicBezTo>
                  <a:cubicBezTo>
                    <a:pt x="18922" y="2030"/>
                    <a:pt x="14174" y="0"/>
                    <a:pt x="94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4794;p52"/>
            <p:cNvSpPr/>
            <p:nvPr/>
          </p:nvSpPr>
          <p:spPr>
            <a:xfrm>
              <a:off x="1243912" y="883632"/>
              <a:ext cx="359227" cy="20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80" y="0"/>
                  </a:moveTo>
                  <a:cubicBezTo>
                    <a:pt x="15327" y="0"/>
                    <a:pt x="14757" y="122"/>
                    <a:pt x="14194" y="347"/>
                  </a:cubicBezTo>
                  <a:cubicBezTo>
                    <a:pt x="10718" y="1875"/>
                    <a:pt x="8044" y="3207"/>
                    <a:pt x="4356" y="4163"/>
                  </a:cubicBezTo>
                  <a:cubicBezTo>
                    <a:pt x="1737" y="4924"/>
                    <a:pt x="-242" y="8935"/>
                    <a:pt x="24" y="13797"/>
                  </a:cubicBezTo>
                  <a:cubicBezTo>
                    <a:pt x="270" y="18027"/>
                    <a:pt x="2432" y="21600"/>
                    <a:pt x="4824" y="21600"/>
                  </a:cubicBezTo>
                  <a:cubicBezTo>
                    <a:pt x="5022" y="21600"/>
                    <a:pt x="5223" y="21576"/>
                    <a:pt x="5424" y="21527"/>
                  </a:cubicBezTo>
                  <a:cubicBezTo>
                    <a:pt x="9541" y="20383"/>
                    <a:pt x="13604" y="18374"/>
                    <a:pt x="17667" y="16658"/>
                  </a:cubicBezTo>
                  <a:cubicBezTo>
                    <a:pt x="20290" y="15514"/>
                    <a:pt x="21358" y="9409"/>
                    <a:pt x="20502" y="5405"/>
                  </a:cubicBezTo>
                  <a:cubicBezTo>
                    <a:pt x="19707" y="1589"/>
                    <a:pt x="17889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4795;p52"/>
            <p:cNvSpPr/>
            <p:nvPr/>
          </p:nvSpPr>
          <p:spPr>
            <a:xfrm>
              <a:off x="1056228" y="882865"/>
              <a:ext cx="354363" cy="1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2" h="21600" fill="norm" stroke="1" extrusionOk="0">
                  <a:moveTo>
                    <a:pt x="4526" y="0"/>
                  </a:moveTo>
                  <a:cubicBezTo>
                    <a:pt x="2782" y="0"/>
                    <a:pt x="1162" y="1699"/>
                    <a:pt x="385" y="5371"/>
                  </a:cubicBezTo>
                  <a:cubicBezTo>
                    <a:pt x="-576" y="9676"/>
                    <a:pt x="282" y="16020"/>
                    <a:pt x="2711" y="17660"/>
                  </a:cubicBezTo>
                  <a:cubicBezTo>
                    <a:pt x="5784" y="19816"/>
                    <a:pt x="9261" y="21600"/>
                    <a:pt x="12632" y="21600"/>
                  </a:cubicBezTo>
                  <a:cubicBezTo>
                    <a:pt x="13583" y="21600"/>
                    <a:pt x="14525" y="21456"/>
                    <a:pt x="15451" y="21143"/>
                  </a:cubicBezTo>
                  <a:cubicBezTo>
                    <a:pt x="21024" y="19392"/>
                    <a:pt x="20431" y="2463"/>
                    <a:pt x="15280" y="2463"/>
                  </a:cubicBezTo>
                  <a:cubicBezTo>
                    <a:pt x="15012" y="2463"/>
                    <a:pt x="14731" y="2509"/>
                    <a:pt x="14438" y="2607"/>
                  </a:cubicBezTo>
                  <a:cubicBezTo>
                    <a:pt x="13806" y="2816"/>
                    <a:pt x="13296" y="2907"/>
                    <a:pt x="12809" y="2907"/>
                  </a:cubicBezTo>
                  <a:cubicBezTo>
                    <a:pt x="12087" y="2907"/>
                    <a:pt x="11409" y="2711"/>
                    <a:pt x="10445" y="2404"/>
                  </a:cubicBezTo>
                  <a:cubicBezTo>
                    <a:pt x="9687" y="2195"/>
                    <a:pt x="8929" y="1888"/>
                    <a:pt x="8171" y="1581"/>
                  </a:cubicBezTo>
                  <a:cubicBezTo>
                    <a:pt x="7816" y="1379"/>
                    <a:pt x="7462" y="1274"/>
                    <a:pt x="7107" y="1072"/>
                  </a:cubicBezTo>
                  <a:cubicBezTo>
                    <a:pt x="6997" y="1013"/>
                    <a:pt x="6907" y="967"/>
                    <a:pt x="6829" y="928"/>
                  </a:cubicBezTo>
                  <a:cubicBezTo>
                    <a:pt x="6762" y="875"/>
                    <a:pt x="6642" y="791"/>
                    <a:pt x="6452" y="660"/>
                  </a:cubicBezTo>
                  <a:cubicBezTo>
                    <a:pt x="5817" y="222"/>
                    <a:pt x="5162" y="0"/>
                    <a:pt x="45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4796;p52"/>
            <p:cNvSpPr/>
            <p:nvPr/>
          </p:nvSpPr>
          <p:spPr>
            <a:xfrm>
              <a:off x="1140814" y="917578"/>
              <a:ext cx="266027" cy="33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21600" fill="norm" stroke="1" extrusionOk="0">
                  <a:moveTo>
                    <a:pt x="12875" y="0"/>
                  </a:moveTo>
                  <a:cubicBezTo>
                    <a:pt x="10776" y="0"/>
                    <a:pt x="8725" y="930"/>
                    <a:pt x="7654" y="3145"/>
                  </a:cubicBezTo>
                  <a:cubicBezTo>
                    <a:pt x="6026" y="6594"/>
                    <a:pt x="3659" y="9686"/>
                    <a:pt x="1358" y="12722"/>
                  </a:cubicBezTo>
                  <a:cubicBezTo>
                    <a:pt x="-538" y="15218"/>
                    <a:pt x="-607" y="18371"/>
                    <a:pt x="2170" y="20393"/>
                  </a:cubicBezTo>
                  <a:cubicBezTo>
                    <a:pt x="3245" y="21175"/>
                    <a:pt x="4752" y="21600"/>
                    <a:pt x="6250" y="21600"/>
                  </a:cubicBezTo>
                  <a:cubicBezTo>
                    <a:pt x="8051" y="21600"/>
                    <a:pt x="9835" y="20982"/>
                    <a:pt x="10832" y="19619"/>
                  </a:cubicBezTo>
                  <a:cubicBezTo>
                    <a:pt x="13812" y="15753"/>
                    <a:pt x="16856" y="11887"/>
                    <a:pt x="18955" y="7547"/>
                  </a:cubicBezTo>
                  <a:cubicBezTo>
                    <a:pt x="20993" y="3339"/>
                    <a:pt x="16852" y="0"/>
                    <a:pt x="12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4797;p52"/>
            <p:cNvSpPr/>
            <p:nvPr/>
          </p:nvSpPr>
          <p:spPr>
            <a:xfrm>
              <a:off x="1250076" y="932254"/>
              <a:ext cx="277916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1" h="21600" fill="norm" stroke="1" extrusionOk="0">
                  <a:moveTo>
                    <a:pt x="5625" y="0"/>
                  </a:moveTo>
                  <a:cubicBezTo>
                    <a:pt x="1912" y="0"/>
                    <a:pt x="-1764" y="4659"/>
                    <a:pt x="921" y="9058"/>
                  </a:cubicBezTo>
                  <a:cubicBezTo>
                    <a:pt x="3372" y="12992"/>
                    <a:pt x="5472" y="17117"/>
                    <a:pt x="8917" y="20237"/>
                  </a:cubicBezTo>
                  <a:cubicBezTo>
                    <a:pt x="9974" y="21197"/>
                    <a:pt x="11095" y="21600"/>
                    <a:pt x="12161" y="21600"/>
                  </a:cubicBezTo>
                  <a:cubicBezTo>
                    <a:pt x="16391" y="21600"/>
                    <a:pt x="19836" y="15224"/>
                    <a:pt x="15687" y="11430"/>
                  </a:cubicBezTo>
                  <a:cubicBezTo>
                    <a:pt x="13062" y="9058"/>
                    <a:pt x="11486" y="5496"/>
                    <a:pt x="9617" y="2435"/>
                  </a:cubicBezTo>
                  <a:cubicBezTo>
                    <a:pt x="8533" y="713"/>
                    <a:pt x="7077" y="0"/>
                    <a:pt x="5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4798;p52"/>
            <p:cNvSpPr/>
            <p:nvPr/>
          </p:nvSpPr>
          <p:spPr>
            <a:xfrm>
              <a:off x="1250071" y="940858"/>
              <a:ext cx="151506" cy="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1" h="21600" fill="norm" stroke="1" extrusionOk="0">
                  <a:moveTo>
                    <a:pt x="6937" y="0"/>
                  </a:moveTo>
                  <a:cubicBezTo>
                    <a:pt x="-20" y="0"/>
                    <a:pt x="-3286" y="15215"/>
                    <a:pt x="4552" y="20408"/>
                  </a:cubicBezTo>
                  <a:cubicBezTo>
                    <a:pt x="5776" y="21235"/>
                    <a:pt x="6943" y="21600"/>
                    <a:pt x="8021" y="21600"/>
                  </a:cubicBezTo>
                  <a:cubicBezTo>
                    <a:pt x="14990" y="21600"/>
                    <a:pt x="18314" y="6376"/>
                    <a:pt x="10401" y="1183"/>
                  </a:cubicBezTo>
                  <a:cubicBezTo>
                    <a:pt x="9176" y="365"/>
                    <a:pt x="8010" y="0"/>
                    <a:pt x="69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4799;p52"/>
            <p:cNvSpPr/>
            <p:nvPr/>
          </p:nvSpPr>
          <p:spPr>
            <a:xfrm>
              <a:off x="178132" y="390747"/>
              <a:ext cx="168806" cy="30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11363" y="0"/>
                  </a:moveTo>
                  <a:cubicBezTo>
                    <a:pt x="6368" y="0"/>
                    <a:pt x="2699" y="2221"/>
                    <a:pt x="2051" y="4986"/>
                  </a:cubicBezTo>
                  <a:cubicBezTo>
                    <a:pt x="1150" y="8652"/>
                    <a:pt x="357" y="12318"/>
                    <a:pt x="18" y="16047"/>
                  </a:cubicBezTo>
                  <a:cubicBezTo>
                    <a:pt x="-342" y="19671"/>
                    <a:pt x="4638" y="21600"/>
                    <a:pt x="9525" y="21600"/>
                  </a:cubicBezTo>
                  <a:cubicBezTo>
                    <a:pt x="13914" y="21600"/>
                    <a:pt x="18224" y="20047"/>
                    <a:pt x="18541" y="16765"/>
                  </a:cubicBezTo>
                  <a:cubicBezTo>
                    <a:pt x="18880" y="13103"/>
                    <a:pt x="19672" y="9370"/>
                    <a:pt x="20573" y="5708"/>
                  </a:cubicBezTo>
                  <a:cubicBezTo>
                    <a:pt x="21258" y="2827"/>
                    <a:pt x="16739" y="209"/>
                    <a:pt x="11990" y="13"/>
                  </a:cubicBezTo>
                  <a:cubicBezTo>
                    <a:pt x="11781" y="4"/>
                    <a:pt x="11564" y="0"/>
                    <a:pt x="113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4800;p52"/>
            <p:cNvSpPr/>
            <p:nvPr/>
          </p:nvSpPr>
          <p:spPr>
            <a:xfrm>
              <a:off x="178117" y="540445"/>
              <a:ext cx="327517" cy="15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5636" y="0"/>
                  </a:moveTo>
                  <a:cubicBezTo>
                    <a:pt x="15511" y="0"/>
                    <a:pt x="15387" y="8"/>
                    <a:pt x="15262" y="16"/>
                  </a:cubicBezTo>
                  <a:cubicBezTo>
                    <a:pt x="12077" y="469"/>
                    <a:pt x="9556" y="921"/>
                    <a:pt x="6387" y="921"/>
                  </a:cubicBezTo>
                  <a:cubicBezTo>
                    <a:pt x="6012" y="921"/>
                    <a:pt x="5626" y="913"/>
                    <a:pt x="5232" y="905"/>
                  </a:cubicBezTo>
                  <a:cubicBezTo>
                    <a:pt x="5190" y="905"/>
                    <a:pt x="5149" y="897"/>
                    <a:pt x="5107" y="897"/>
                  </a:cubicBezTo>
                  <a:cubicBezTo>
                    <a:pt x="2487" y="897"/>
                    <a:pt x="185" y="4792"/>
                    <a:pt x="11" y="10529"/>
                  </a:cubicBezTo>
                  <a:cubicBezTo>
                    <a:pt x="-167" y="15976"/>
                    <a:pt x="1908" y="21422"/>
                    <a:pt x="4520" y="21552"/>
                  </a:cubicBezTo>
                  <a:cubicBezTo>
                    <a:pt x="5096" y="21584"/>
                    <a:pt x="5671" y="21600"/>
                    <a:pt x="6247" y="21600"/>
                  </a:cubicBezTo>
                  <a:cubicBezTo>
                    <a:pt x="9870" y="21600"/>
                    <a:pt x="13463" y="20970"/>
                    <a:pt x="17102" y="20533"/>
                  </a:cubicBezTo>
                  <a:cubicBezTo>
                    <a:pt x="19771" y="20154"/>
                    <a:pt x="21433" y="13317"/>
                    <a:pt x="20960" y="8380"/>
                  </a:cubicBezTo>
                  <a:cubicBezTo>
                    <a:pt x="20449" y="2465"/>
                    <a:pt x="18162" y="0"/>
                    <a:pt x="15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4801;p52"/>
            <p:cNvSpPr/>
            <p:nvPr/>
          </p:nvSpPr>
          <p:spPr>
            <a:xfrm>
              <a:off x="18247" y="479740"/>
              <a:ext cx="313234" cy="20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fill="norm" stroke="1" extrusionOk="0">
                  <a:moveTo>
                    <a:pt x="4522" y="0"/>
                  </a:moveTo>
                  <a:cubicBezTo>
                    <a:pt x="3099" y="0"/>
                    <a:pt x="1736" y="1051"/>
                    <a:pt x="809" y="3437"/>
                  </a:cubicBezTo>
                  <a:cubicBezTo>
                    <a:pt x="-557" y="6793"/>
                    <a:pt x="-216" y="12516"/>
                    <a:pt x="2001" y="14687"/>
                  </a:cubicBezTo>
                  <a:cubicBezTo>
                    <a:pt x="5747" y="18238"/>
                    <a:pt x="10120" y="21499"/>
                    <a:pt x="14435" y="21594"/>
                  </a:cubicBezTo>
                  <a:cubicBezTo>
                    <a:pt x="14471" y="21594"/>
                    <a:pt x="14507" y="21600"/>
                    <a:pt x="14543" y="21600"/>
                  </a:cubicBezTo>
                  <a:cubicBezTo>
                    <a:pt x="20405" y="21600"/>
                    <a:pt x="21043" y="5609"/>
                    <a:pt x="15062" y="5509"/>
                  </a:cubicBezTo>
                  <a:cubicBezTo>
                    <a:pt x="13471" y="5414"/>
                    <a:pt x="12620" y="4917"/>
                    <a:pt x="11087" y="4029"/>
                  </a:cubicBezTo>
                  <a:cubicBezTo>
                    <a:pt x="10348" y="3639"/>
                    <a:pt x="9609" y="3141"/>
                    <a:pt x="8928" y="2650"/>
                  </a:cubicBezTo>
                  <a:cubicBezTo>
                    <a:pt x="8587" y="2355"/>
                    <a:pt x="8247" y="2153"/>
                    <a:pt x="7906" y="1857"/>
                  </a:cubicBezTo>
                  <a:cubicBezTo>
                    <a:pt x="7801" y="1782"/>
                    <a:pt x="7714" y="1712"/>
                    <a:pt x="7642" y="1656"/>
                  </a:cubicBezTo>
                  <a:cubicBezTo>
                    <a:pt x="7584" y="1586"/>
                    <a:pt x="7475" y="1467"/>
                    <a:pt x="7279" y="1265"/>
                  </a:cubicBezTo>
                  <a:cubicBezTo>
                    <a:pt x="6406" y="447"/>
                    <a:pt x="5450" y="0"/>
                    <a:pt x="45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4802;p52"/>
            <p:cNvSpPr/>
            <p:nvPr/>
          </p:nvSpPr>
          <p:spPr>
            <a:xfrm>
              <a:off x="60730" y="539089"/>
              <a:ext cx="264611" cy="28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1" h="21600" fill="norm" stroke="1" extrusionOk="0">
                  <a:moveTo>
                    <a:pt x="13248" y="0"/>
                  </a:moveTo>
                  <a:cubicBezTo>
                    <a:pt x="11728" y="0"/>
                    <a:pt x="10212" y="727"/>
                    <a:pt x="9111" y="2487"/>
                  </a:cubicBezTo>
                  <a:cubicBezTo>
                    <a:pt x="7053" y="5839"/>
                    <a:pt x="4461" y="8634"/>
                    <a:pt x="1874" y="11428"/>
                  </a:cubicBezTo>
                  <a:cubicBezTo>
                    <a:pt x="-184" y="13737"/>
                    <a:pt x="-781" y="17018"/>
                    <a:pt x="1277" y="19536"/>
                  </a:cubicBezTo>
                  <a:cubicBezTo>
                    <a:pt x="2310" y="20824"/>
                    <a:pt x="4004" y="21600"/>
                    <a:pt x="5647" y="21600"/>
                  </a:cubicBezTo>
                  <a:cubicBezTo>
                    <a:pt x="6858" y="21600"/>
                    <a:pt x="8039" y="21181"/>
                    <a:pt x="8907" y="20232"/>
                  </a:cubicBezTo>
                  <a:cubicBezTo>
                    <a:pt x="12164" y="16670"/>
                    <a:pt x="15547" y="13109"/>
                    <a:pt x="18071" y="8986"/>
                  </a:cubicBezTo>
                  <a:cubicBezTo>
                    <a:pt x="20819" y="4546"/>
                    <a:pt x="17038" y="0"/>
                    <a:pt x="132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4803;p52"/>
            <p:cNvSpPr/>
            <p:nvPr/>
          </p:nvSpPr>
          <p:spPr>
            <a:xfrm>
              <a:off x="181570" y="555591"/>
              <a:ext cx="225944" cy="3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8" y="0"/>
                  </a:moveTo>
                  <a:cubicBezTo>
                    <a:pt x="2572" y="0"/>
                    <a:pt x="-1490" y="3515"/>
                    <a:pt x="541" y="7732"/>
                  </a:cubicBezTo>
                  <a:cubicBezTo>
                    <a:pt x="2511" y="11903"/>
                    <a:pt x="4118" y="16141"/>
                    <a:pt x="7333" y="19652"/>
                  </a:cubicBezTo>
                  <a:cubicBezTo>
                    <a:pt x="8572" y="21030"/>
                    <a:pt x="10086" y="21600"/>
                    <a:pt x="11572" y="21600"/>
                  </a:cubicBezTo>
                  <a:cubicBezTo>
                    <a:pt x="15950" y="21600"/>
                    <a:pt x="20110" y="16635"/>
                    <a:pt x="16458" y="12634"/>
                  </a:cubicBezTo>
                  <a:cubicBezTo>
                    <a:pt x="13975" y="9985"/>
                    <a:pt x="12880" y="6275"/>
                    <a:pt x="11348" y="3097"/>
                  </a:cubicBezTo>
                  <a:cubicBezTo>
                    <a:pt x="10314" y="908"/>
                    <a:pt x="8404" y="0"/>
                    <a:pt x="64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4804;p52"/>
            <p:cNvSpPr/>
            <p:nvPr/>
          </p:nvSpPr>
          <p:spPr>
            <a:xfrm>
              <a:off x="97641" y="400413"/>
              <a:ext cx="226089" cy="28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6" h="21600" fill="norm" stroke="1" extrusionOk="0">
                  <a:moveTo>
                    <a:pt x="6287" y="0"/>
                  </a:moveTo>
                  <a:cubicBezTo>
                    <a:pt x="5141" y="0"/>
                    <a:pt x="4000" y="247"/>
                    <a:pt x="3026" y="742"/>
                  </a:cubicBezTo>
                  <a:cubicBezTo>
                    <a:pt x="-58" y="2401"/>
                    <a:pt x="-751" y="5726"/>
                    <a:pt x="793" y="8493"/>
                  </a:cubicBezTo>
                  <a:cubicBezTo>
                    <a:pt x="2721" y="12021"/>
                    <a:pt x="4723" y="15548"/>
                    <a:pt x="6960" y="18872"/>
                  </a:cubicBezTo>
                  <a:cubicBezTo>
                    <a:pt x="8259" y="20797"/>
                    <a:pt x="10187" y="21600"/>
                    <a:pt x="12115" y="21600"/>
                  </a:cubicBezTo>
                  <a:cubicBezTo>
                    <a:pt x="16477" y="21600"/>
                    <a:pt x="20849" y="17495"/>
                    <a:pt x="17908" y="13129"/>
                  </a:cubicBezTo>
                  <a:cubicBezTo>
                    <a:pt x="15592" y="9805"/>
                    <a:pt x="13664" y="6277"/>
                    <a:pt x="11741" y="2750"/>
                  </a:cubicBezTo>
                  <a:cubicBezTo>
                    <a:pt x="10723" y="923"/>
                    <a:pt x="8500" y="0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4805;p52"/>
            <p:cNvSpPr/>
            <p:nvPr/>
          </p:nvSpPr>
          <p:spPr>
            <a:xfrm>
              <a:off x="170964" y="434006"/>
              <a:ext cx="293179" cy="2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5171" y="0"/>
                  </a:moveTo>
                  <a:cubicBezTo>
                    <a:pt x="13809" y="0"/>
                    <a:pt x="12419" y="701"/>
                    <a:pt x="11207" y="1819"/>
                  </a:cubicBezTo>
                  <a:cubicBezTo>
                    <a:pt x="8164" y="4703"/>
                    <a:pt x="5949" y="6965"/>
                    <a:pt x="2591" y="9689"/>
                  </a:cubicBezTo>
                  <a:cubicBezTo>
                    <a:pt x="183" y="11558"/>
                    <a:pt x="-767" y="15301"/>
                    <a:pt x="692" y="18418"/>
                  </a:cubicBezTo>
                  <a:cubicBezTo>
                    <a:pt x="1629" y="20362"/>
                    <a:pt x="3464" y="21600"/>
                    <a:pt x="5279" y="21600"/>
                  </a:cubicBezTo>
                  <a:cubicBezTo>
                    <a:pt x="6151" y="21600"/>
                    <a:pt x="7024" y="21312"/>
                    <a:pt x="7784" y="20675"/>
                  </a:cubicBezTo>
                  <a:cubicBezTo>
                    <a:pt x="11587" y="17717"/>
                    <a:pt x="15006" y="14208"/>
                    <a:pt x="18554" y="10857"/>
                  </a:cubicBezTo>
                  <a:cubicBezTo>
                    <a:pt x="20833" y="8754"/>
                    <a:pt x="20393" y="4081"/>
                    <a:pt x="18554" y="1819"/>
                  </a:cubicBezTo>
                  <a:cubicBezTo>
                    <a:pt x="17543" y="542"/>
                    <a:pt x="16372" y="0"/>
                    <a:pt x="151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4806;p52"/>
            <p:cNvSpPr/>
            <p:nvPr/>
          </p:nvSpPr>
          <p:spPr>
            <a:xfrm>
              <a:off x="0" y="520583"/>
              <a:ext cx="313782" cy="20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15042" y="0"/>
                  </a:moveTo>
                  <a:cubicBezTo>
                    <a:pt x="14264" y="0"/>
                    <a:pt x="13435" y="399"/>
                    <a:pt x="12594" y="1335"/>
                  </a:cubicBezTo>
                  <a:cubicBezTo>
                    <a:pt x="11273" y="2895"/>
                    <a:pt x="10411" y="3288"/>
                    <a:pt x="8855" y="4074"/>
                  </a:cubicBezTo>
                  <a:cubicBezTo>
                    <a:pt x="8051" y="4461"/>
                    <a:pt x="7303" y="4754"/>
                    <a:pt x="6554" y="4954"/>
                  </a:cubicBezTo>
                  <a:cubicBezTo>
                    <a:pt x="6209" y="5147"/>
                    <a:pt x="5809" y="5247"/>
                    <a:pt x="5464" y="5341"/>
                  </a:cubicBezTo>
                  <a:cubicBezTo>
                    <a:pt x="5372" y="5372"/>
                    <a:pt x="5295" y="5391"/>
                    <a:pt x="5229" y="5416"/>
                  </a:cubicBezTo>
                  <a:cubicBezTo>
                    <a:pt x="5226" y="5403"/>
                    <a:pt x="5204" y="5397"/>
                    <a:pt x="5156" y="5397"/>
                  </a:cubicBezTo>
                  <a:cubicBezTo>
                    <a:pt x="5083" y="5397"/>
                    <a:pt x="4943" y="5409"/>
                    <a:pt x="4716" y="5441"/>
                  </a:cubicBezTo>
                  <a:cubicBezTo>
                    <a:pt x="2183" y="5927"/>
                    <a:pt x="0" y="8866"/>
                    <a:pt x="0" y="13558"/>
                  </a:cubicBezTo>
                  <a:cubicBezTo>
                    <a:pt x="0" y="17401"/>
                    <a:pt x="2007" y="21600"/>
                    <a:pt x="4400" y="21600"/>
                  </a:cubicBezTo>
                  <a:cubicBezTo>
                    <a:pt x="4503" y="21600"/>
                    <a:pt x="4609" y="21594"/>
                    <a:pt x="4716" y="21575"/>
                  </a:cubicBezTo>
                  <a:cubicBezTo>
                    <a:pt x="9028" y="20895"/>
                    <a:pt x="13747" y="19329"/>
                    <a:pt x="17369" y="15217"/>
                  </a:cubicBezTo>
                  <a:cubicBezTo>
                    <a:pt x="21600" y="10482"/>
                    <a:pt x="18998" y="0"/>
                    <a:pt x="150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4807;p52"/>
            <p:cNvSpPr/>
            <p:nvPr/>
          </p:nvSpPr>
          <p:spPr>
            <a:xfrm>
              <a:off x="145214" y="537086"/>
              <a:ext cx="169852" cy="32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1342" y="0"/>
                  </a:moveTo>
                  <a:cubicBezTo>
                    <a:pt x="6703" y="0"/>
                    <a:pt x="2122" y="1625"/>
                    <a:pt x="2237" y="4871"/>
                  </a:cubicBezTo>
                  <a:cubicBezTo>
                    <a:pt x="2353" y="8392"/>
                    <a:pt x="1336" y="11792"/>
                    <a:pt x="203" y="15191"/>
                  </a:cubicBezTo>
                  <a:cubicBezTo>
                    <a:pt x="-706" y="17976"/>
                    <a:pt x="1444" y="20693"/>
                    <a:pt x="6646" y="21434"/>
                  </a:cubicBezTo>
                  <a:cubicBezTo>
                    <a:pt x="7381" y="21545"/>
                    <a:pt x="8161" y="21600"/>
                    <a:pt x="8954" y="21600"/>
                  </a:cubicBezTo>
                  <a:cubicBezTo>
                    <a:pt x="13016" y="21600"/>
                    <a:pt x="17409" y="20188"/>
                    <a:pt x="18066" y="17913"/>
                  </a:cubicBezTo>
                  <a:cubicBezTo>
                    <a:pt x="19422" y="13645"/>
                    <a:pt x="20894" y="9260"/>
                    <a:pt x="20786" y="4871"/>
                  </a:cubicBezTo>
                  <a:cubicBezTo>
                    <a:pt x="20670" y="1625"/>
                    <a:pt x="15974" y="0"/>
                    <a:pt x="113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4808;p52"/>
            <p:cNvSpPr/>
            <p:nvPr/>
          </p:nvSpPr>
          <p:spPr>
            <a:xfrm>
              <a:off x="180719" y="542213"/>
              <a:ext cx="292714" cy="23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fill="norm" stroke="1" extrusionOk="0">
                  <a:moveTo>
                    <a:pt x="4396" y="0"/>
                  </a:moveTo>
                  <a:cubicBezTo>
                    <a:pt x="517" y="0"/>
                    <a:pt x="-2019" y="9103"/>
                    <a:pt x="2133" y="13151"/>
                  </a:cubicBezTo>
                  <a:cubicBezTo>
                    <a:pt x="5309" y="16200"/>
                    <a:pt x="8314" y="19676"/>
                    <a:pt x="11990" y="21286"/>
                  </a:cubicBezTo>
                  <a:cubicBezTo>
                    <a:pt x="12477" y="21503"/>
                    <a:pt x="12939" y="21600"/>
                    <a:pt x="13372" y="21600"/>
                  </a:cubicBezTo>
                  <a:cubicBezTo>
                    <a:pt x="18018" y="21600"/>
                    <a:pt x="19581" y="10146"/>
                    <a:pt x="14438" y="7897"/>
                  </a:cubicBezTo>
                  <a:cubicBezTo>
                    <a:pt x="11656" y="6627"/>
                    <a:pt x="9205" y="3492"/>
                    <a:pt x="6755" y="1119"/>
                  </a:cubicBezTo>
                  <a:cubicBezTo>
                    <a:pt x="5945" y="341"/>
                    <a:pt x="5145" y="0"/>
                    <a:pt x="4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4809;p52"/>
            <p:cNvSpPr/>
            <p:nvPr/>
          </p:nvSpPr>
          <p:spPr>
            <a:xfrm>
              <a:off x="178047" y="555356"/>
              <a:ext cx="136501" cy="12931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2" name="Google Shape;4810;p52"/>
          <p:cNvGrpSpPr/>
          <p:nvPr/>
        </p:nvGrpSpPr>
        <p:grpSpPr>
          <a:xfrm>
            <a:off x="4447939" y="1103963"/>
            <a:ext cx="3315848" cy="1197658"/>
            <a:chOff x="46" y="24"/>
            <a:chExt cx="3315846" cy="1197657"/>
          </a:xfrm>
        </p:grpSpPr>
        <p:sp>
          <p:nvSpPr>
            <p:cNvPr id="1740" name="Google Shape;4811;p52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41" name="Google Shape;4812;p52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43" name="Google Shape;4841;p52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4" name="Google Shape;4842;p52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5" name="عوداً حميداً…"/>
          <p:cNvSpPr txBox="1"/>
          <p:nvPr/>
        </p:nvSpPr>
        <p:spPr>
          <a:xfrm>
            <a:off x="821078" y="2029036"/>
            <a:ext cx="3596403" cy="126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عوداً حميداً </a:t>
            </a:r>
          </a:p>
          <a:p>
            <a:pPr algn="ctr" defTabSz="685800" rtl="0">
              <a:defRPr sz="3200">
                <a:solidFill>
                  <a:schemeClr val="accent6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 عاماً دراسياً حافلاً  بالتميز والعطاء</a:t>
            </a:r>
          </a:p>
        </p:txBody>
      </p:sp>
      <p:sp>
        <p:nvSpPr>
          <p:cNvPr id="1746" name="عزيزاتي الطالبات"/>
          <p:cNvSpPr txBox="1"/>
          <p:nvPr/>
        </p:nvSpPr>
        <p:spPr>
          <a:xfrm>
            <a:off x="1667017" y="1298240"/>
            <a:ext cx="1904525" cy="66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685800">
              <a:defRPr sz="3200">
                <a:solidFill>
                  <a:srgbClr val="2C0977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عزيزاتي الطالبات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2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5" grpId="2"/>
      <p:bldP build="whole" bldLvl="1" animBg="1" rev="0" advAuto="0" spid="17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2167;p28"/>
          <p:cNvSpPr/>
          <p:nvPr/>
        </p:nvSpPr>
        <p:spPr>
          <a:xfrm rot="21599420">
            <a:off x="1096400" y="1236843"/>
            <a:ext cx="1778101" cy="2984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31" name="Google Shape;2168;p28"/>
          <p:cNvSpPr/>
          <p:nvPr/>
        </p:nvSpPr>
        <p:spPr>
          <a:xfrm rot="2154838">
            <a:off x="1604900" y="942712"/>
            <a:ext cx="761089" cy="65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32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23510" t="43584" r="64805" b="43584"/>
          <a:stretch>
            <a:fillRect/>
          </a:stretch>
        </p:blipFill>
        <p:spPr>
          <a:xfrm>
            <a:off x="1193032" y="3624564"/>
            <a:ext cx="698963" cy="536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3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0" t="56099" r="5274" b="27725"/>
          <a:stretch>
            <a:fillRect/>
          </a:stretch>
        </p:blipFill>
        <p:spPr>
          <a:xfrm>
            <a:off x="2806234" y="1474660"/>
            <a:ext cx="5623578" cy="670736"/>
          </a:xfrm>
          <a:prstGeom prst="rect">
            <a:avLst/>
          </a:prstGeom>
          <a:ln w="12700">
            <a:miter lim="400000"/>
          </a:ln>
        </p:spPr>
      </p:pic>
      <p:sp>
        <p:nvSpPr>
          <p:cNvPr id="1934" name="اكتب العدد الذي يمثل كل نقطة على خط الأعداد فيما يأتي"/>
          <p:cNvSpPr txBox="1"/>
          <p:nvPr/>
        </p:nvSpPr>
        <p:spPr>
          <a:xfrm>
            <a:off x="1171381" y="1864615"/>
            <a:ext cx="1607108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521208" rtl="0">
              <a:lnSpc>
                <a:spcPct val="90000"/>
              </a:lnSpc>
              <a:spcBef>
                <a:spcPts val="500"/>
              </a:spcBef>
              <a:defRPr sz="1976"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t> </a:t>
            </a:r>
            <a:r>
              <a:rPr sz="1824">
                <a:solidFill>
                  <a:schemeClr val="accent6"/>
                </a:solidFill>
              </a:rPr>
              <a:t>اكتب العدد الذي يمثل كل نقطة على خط الأعداد فيما يأتي</a:t>
            </a:r>
          </a:p>
        </p:txBody>
      </p:sp>
      <p:grpSp>
        <p:nvGrpSpPr>
          <p:cNvPr id="1942" name="تجميع"/>
          <p:cNvGrpSpPr/>
          <p:nvPr/>
        </p:nvGrpSpPr>
        <p:grpSpPr>
          <a:xfrm>
            <a:off x="3082441" y="2313077"/>
            <a:ext cx="5215495" cy="1166677"/>
            <a:chOff x="0" y="0"/>
            <a:chExt cx="5215494" cy="1166676"/>
          </a:xfrm>
        </p:grpSpPr>
        <p:pic>
          <p:nvPicPr>
            <p:cNvPr id="1935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933" t="70215" r="2122" b="5394"/>
            <a:stretch>
              <a:fillRect/>
            </a:stretch>
          </p:blipFill>
          <p:spPr>
            <a:xfrm>
              <a:off x="494127" y="0"/>
              <a:ext cx="4721368" cy="116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6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3690652" y="333531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7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3690652" y="882009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8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1845326" y="333531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9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1845326" y="882009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0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0" y="333531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1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0" y="882009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51" name="تجميع"/>
          <p:cNvGrpSpPr/>
          <p:nvPr/>
        </p:nvGrpSpPr>
        <p:grpSpPr>
          <a:xfrm>
            <a:off x="5919345" y="272497"/>
            <a:ext cx="2378592" cy="776720"/>
            <a:chOff x="0" y="0"/>
            <a:chExt cx="2378590" cy="776719"/>
          </a:xfrm>
        </p:grpSpPr>
        <p:sp>
          <p:nvSpPr>
            <p:cNvPr id="1943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950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948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944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947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945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46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949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sp>
        <p:nvSpPr>
          <p:cNvPr id="1952" name="٢"/>
          <p:cNvSpPr txBox="1"/>
          <p:nvPr/>
        </p:nvSpPr>
        <p:spPr>
          <a:xfrm>
            <a:off x="6727478" y="2219341"/>
            <a:ext cx="736926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53" name="٨"/>
          <p:cNvSpPr txBox="1"/>
          <p:nvPr/>
        </p:nvSpPr>
        <p:spPr>
          <a:xfrm>
            <a:off x="6727478" y="2814728"/>
            <a:ext cx="736926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54" name="١"/>
          <p:cNvSpPr txBox="1"/>
          <p:nvPr/>
        </p:nvSpPr>
        <p:spPr>
          <a:xfrm>
            <a:off x="4868468" y="2769900"/>
            <a:ext cx="736926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55" name="١٢"/>
          <p:cNvSpPr txBox="1"/>
          <p:nvPr/>
        </p:nvSpPr>
        <p:spPr>
          <a:xfrm>
            <a:off x="4843068" y="2220119"/>
            <a:ext cx="736926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1956" name="١٥"/>
          <p:cNvSpPr txBox="1"/>
          <p:nvPr/>
        </p:nvSpPr>
        <p:spPr>
          <a:xfrm>
            <a:off x="3057041" y="2798030"/>
            <a:ext cx="736926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957" name="٥"/>
          <p:cNvSpPr txBox="1"/>
          <p:nvPr/>
        </p:nvSpPr>
        <p:spPr>
          <a:xfrm>
            <a:off x="3031641" y="2248249"/>
            <a:ext cx="736926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2" grpId="2"/>
      <p:bldP build="whole" bldLvl="1" animBg="1" rev="0" advAuto="0" spid="1934" grpId="1"/>
      <p:bldP build="whole" bldLvl="1" animBg="1" rev="0" advAuto="0" spid="1933" grpId="3"/>
      <p:bldP build="whole" bldLvl="1" animBg="1" rev="0" advAuto="0" spid="194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3190;p35"/>
          <p:cNvSpPr/>
          <p:nvPr/>
        </p:nvSpPr>
        <p:spPr>
          <a:xfrm>
            <a:off x="589067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0" name="Google Shape;3191;p35"/>
          <p:cNvSpPr/>
          <p:nvPr/>
        </p:nvSpPr>
        <p:spPr>
          <a:xfrm>
            <a:off x="589067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1" name="Google Shape;3192;p35"/>
          <p:cNvSpPr/>
          <p:nvPr/>
        </p:nvSpPr>
        <p:spPr>
          <a:xfrm>
            <a:off x="92712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2" name="Google Shape;3193;p35"/>
          <p:cNvSpPr/>
          <p:nvPr/>
        </p:nvSpPr>
        <p:spPr>
          <a:xfrm>
            <a:off x="92712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3" name="Google Shape;3200;p35"/>
          <p:cNvSpPr/>
          <p:nvPr/>
        </p:nvSpPr>
        <p:spPr>
          <a:xfrm rot="21599467">
            <a:off x="3601937" y="1394850"/>
            <a:ext cx="1940101" cy="25311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grpSp>
        <p:nvGrpSpPr>
          <p:cNvPr id="1966" name="Google Shape;3201;p35"/>
          <p:cNvGrpSpPr/>
          <p:nvPr/>
        </p:nvGrpSpPr>
        <p:grpSpPr>
          <a:xfrm>
            <a:off x="3408933" y="1174005"/>
            <a:ext cx="2326131" cy="837959"/>
            <a:chOff x="33" y="10"/>
            <a:chExt cx="2326130" cy="837958"/>
          </a:xfrm>
        </p:grpSpPr>
        <p:sp>
          <p:nvSpPr>
            <p:cNvPr id="1964" name="Google Shape;3202;p35"/>
            <p:cNvSpPr/>
            <p:nvPr/>
          </p:nvSpPr>
          <p:spPr>
            <a:xfrm rot="4965428">
              <a:off x="1571424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965" name="Google Shape;3203;p35"/>
            <p:cNvSpPr/>
            <p:nvPr/>
          </p:nvSpPr>
          <p:spPr>
            <a:xfrm flipH="1" rot="16634572">
              <a:off x="-6346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1967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3673" t="26381" r="81546" b="63632"/>
          <a:stretch>
            <a:fillRect/>
          </a:stretch>
        </p:blipFill>
        <p:spPr>
          <a:xfrm>
            <a:off x="3658154" y="3385631"/>
            <a:ext cx="1088352" cy="513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8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69302" t="39529" r="1469" b="49433"/>
          <a:stretch>
            <a:fillRect/>
          </a:stretch>
        </p:blipFill>
        <p:spPr>
          <a:xfrm>
            <a:off x="6015203" y="1399942"/>
            <a:ext cx="2152279" cy="567714"/>
          </a:xfrm>
          <a:prstGeom prst="rect">
            <a:avLst/>
          </a:prstGeom>
          <a:ln w="12700">
            <a:miter lim="400000"/>
          </a:ln>
        </p:spPr>
      </p:pic>
      <p:sp>
        <p:nvSpPr>
          <p:cNvPr id="1969" name="اكتب كل جملة مما يأتي مستعملاً إحدى الإشارات…"/>
          <p:cNvSpPr txBox="1"/>
          <p:nvPr/>
        </p:nvSpPr>
        <p:spPr>
          <a:xfrm>
            <a:off x="3704970" y="1756419"/>
            <a:ext cx="1607107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493776" rtl="0">
              <a:lnSpc>
                <a:spcPct val="90000"/>
              </a:lnSpc>
              <a:spcBef>
                <a:spcPts val="500"/>
              </a:spcBef>
              <a:defRPr sz="1872">
                <a:solidFill>
                  <a:srgbClr val="FFFFFF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t> </a:t>
            </a:r>
            <a:r>
              <a:rPr sz="1728"/>
              <a:t>اكتب كل جملة مما يأتي مستعملاً إحدى الإشارات </a:t>
            </a:r>
            <a:endParaRPr sz="1728"/>
          </a:p>
          <a:p>
            <a:pPr algn="ctr" defTabSz="493776" rtl="0">
              <a:lnSpc>
                <a:spcPct val="90000"/>
              </a:lnSpc>
              <a:spcBef>
                <a:spcPts val="500"/>
              </a:spcBef>
              <a:defRPr sz="1872">
                <a:solidFill>
                  <a:srgbClr val="FFFFFF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rPr sz="1728"/>
              <a:t>(&gt; ؛ &lt; ؛ =)</a:t>
            </a:r>
          </a:p>
        </p:txBody>
      </p:sp>
      <p:pic>
        <p:nvPicPr>
          <p:cNvPr id="1970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13346" t="39529" r="60915" b="49433"/>
          <a:stretch>
            <a:fillRect/>
          </a:stretch>
        </p:blipFill>
        <p:spPr>
          <a:xfrm>
            <a:off x="1106666" y="1399942"/>
            <a:ext cx="1895313" cy="567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1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68261" t="50660" r="2754" b="39529"/>
          <a:stretch>
            <a:fillRect/>
          </a:stretch>
        </p:blipFill>
        <p:spPr>
          <a:xfrm>
            <a:off x="6024282" y="2903994"/>
            <a:ext cx="2134246" cy="5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2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9195" t="49933" r="59334" b="39529"/>
          <a:stretch>
            <a:fillRect/>
          </a:stretch>
        </p:blipFill>
        <p:spPr>
          <a:xfrm>
            <a:off x="1009779" y="2912030"/>
            <a:ext cx="2088860" cy="488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1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973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980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978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974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977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975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76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979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10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8" grpId="3"/>
      <p:bldP build="whole" bldLvl="1" animBg="1" rev="0" advAuto="0" spid="1967" grpId="2"/>
      <p:bldP build="whole" bldLvl="1" animBg="1" rev="0" advAuto="0" spid="1972" grpId="6"/>
      <p:bldP build="whole" bldLvl="1" animBg="1" rev="0" advAuto="0" spid="1969" grpId="1"/>
      <p:bldP build="whole" bldLvl="1" animBg="1" rev="0" advAuto="0" spid="1971" grpId="5"/>
      <p:bldP build="whole" bldLvl="1" animBg="1" rev="0" advAuto="0" spid="1970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3190;p35"/>
          <p:cNvSpPr/>
          <p:nvPr/>
        </p:nvSpPr>
        <p:spPr>
          <a:xfrm>
            <a:off x="589067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4" name="Google Shape;3191;p35"/>
          <p:cNvSpPr/>
          <p:nvPr/>
        </p:nvSpPr>
        <p:spPr>
          <a:xfrm>
            <a:off x="589067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5" name="Google Shape;3192;p35"/>
          <p:cNvSpPr/>
          <p:nvPr/>
        </p:nvSpPr>
        <p:spPr>
          <a:xfrm>
            <a:off x="92712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6" name="Google Shape;3193;p35"/>
          <p:cNvSpPr/>
          <p:nvPr/>
        </p:nvSpPr>
        <p:spPr>
          <a:xfrm>
            <a:off x="92712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7" name="Google Shape;3200;p35"/>
          <p:cNvSpPr/>
          <p:nvPr/>
        </p:nvSpPr>
        <p:spPr>
          <a:xfrm rot="21599467">
            <a:off x="3601937" y="1394850"/>
            <a:ext cx="1940101" cy="25311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grpSp>
        <p:nvGrpSpPr>
          <p:cNvPr id="1990" name="Google Shape;3201;p35"/>
          <p:cNvGrpSpPr/>
          <p:nvPr/>
        </p:nvGrpSpPr>
        <p:grpSpPr>
          <a:xfrm>
            <a:off x="3408933" y="1174005"/>
            <a:ext cx="2326131" cy="837959"/>
            <a:chOff x="33" y="10"/>
            <a:chExt cx="2326130" cy="837958"/>
          </a:xfrm>
        </p:grpSpPr>
        <p:sp>
          <p:nvSpPr>
            <p:cNvPr id="1988" name="Google Shape;3202;p35"/>
            <p:cNvSpPr/>
            <p:nvPr/>
          </p:nvSpPr>
          <p:spPr>
            <a:xfrm rot="4965428">
              <a:off x="1571424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989" name="Google Shape;3203;p35"/>
            <p:cNvSpPr/>
            <p:nvPr/>
          </p:nvSpPr>
          <p:spPr>
            <a:xfrm flipH="1" rot="16634572">
              <a:off x="-6346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1991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3673" t="26381" r="81546" b="63632"/>
          <a:stretch>
            <a:fillRect/>
          </a:stretch>
        </p:blipFill>
        <p:spPr>
          <a:xfrm>
            <a:off x="3658154" y="3385631"/>
            <a:ext cx="1088352" cy="513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2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69302" t="39529" r="1469" b="49433"/>
          <a:stretch>
            <a:fillRect/>
          </a:stretch>
        </p:blipFill>
        <p:spPr>
          <a:xfrm>
            <a:off x="6015203" y="1399942"/>
            <a:ext cx="2152279" cy="567714"/>
          </a:xfrm>
          <a:prstGeom prst="rect">
            <a:avLst/>
          </a:prstGeom>
          <a:ln w="12700">
            <a:miter lim="400000"/>
          </a:ln>
        </p:spPr>
      </p:pic>
      <p:sp>
        <p:nvSpPr>
          <p:cNvPr id="1993" name="اكتب كل جملة مما يأتي مستعملاً إحدى الإشارات…"/>
          <p:cNvSpPr txBox="1"/>
          <p:nvPr/>
        </p:nvSpPr>
        <p:spPr>
          <a:xfrm>
            <a:off x="3704970" y="1756419"/>
            <a:ext cx="1607107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493776" rtl="0">
              <a:lnSpc>
                <a:spcPct val="90000"/>
              </a:lnSpc>
              <a:spcBef>
                <a:spcPts val="500"/>
              </a:spcBef>
              <a:defRPr sz="1872">
                <a:solidFill>
                  <a:srgbClr val="FFFFFF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t> </a:t>
            </a:r>
            <a:r>
              <a:rPr sz="1728"/>
              <a:t>اكتب كل جملة مما يأتي مستعملاً إحدى الإشارات </a:t>
            </a:r>
            <a:endParaRPr sz="1728"/>
          </a:p>
          <a:p>
            <a:pPr algn="ctr" defTabSz="493776" rtl="0">
              <a:lnSpc>
                <a:spcPct val="90000"/>
              </a:lnSpc>
              <a:spcBef>
                <a:spcPts val="500"/>
              </a:spcBef>
              <a:defRPr sz="1872">
                <a:solidFill>
                  <a:srgbClr val="FFFFFF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rPr sz="1728"/>
              <a:t>(&gt; ؛ &lt; ؛ =)</a:t>
            </a:r>
          </a:p>
        </p:txBody>
      </p:sp>
      <p:pic>
        <p:nvPicPr>
          <p:cNvPr id="1994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13346" t="39529" r="60915" b="49433"/>
          <a:stretch>
            <a:fillRect/>
          </a:stretch>
        </p:blipFill>
        <p:spPr>
          <a:xfrm>
            <a:off x="1106666" y="1399942"/>
            <a:ext cx="1895313" cy="567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5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68261" t="50660" r="2754" b="39529"/>
          <a:stretch>
            <a:fillRect/>
          </a:stretch>
        </p:blipFill>
        <p:spPr>
          <a:xfrm>
            <a:off x="6024282" y="2903994"/>
            <a:ext cx="2134246" cy="5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6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9195" t="49933" r="59334" b="39529"/>
          <a:stretch>
            <a:fillRect/>
          </a:stretch>
        </p:blipFill>
        <p:spPr>
          <a:xfrm>
            <a:off x="1009779" y="2912030"/>
            <a:ext cx="2088860" cy="488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5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997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04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2002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998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2001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999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00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2003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sp>
        <p:nvSpPr>
          <p:cNvPr id="2006" name="٨ &lt; ١٢"/>
          <p:cNvSpPr txBox="1"/>
          <p:nvPr/>
        </p:nvSpPr>
        <p:spPr>
          <a:xfrm>
            <a:off x="6032418" y="1924384"/>
            <a:ext cx="1906864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 &lt; ١٢</a:t>
            </a:r>
          </a:p>
        </p:txBody>
      </p:sp>
      <p:sp>
        <p:nvSpPr>
          <p:cNvPr id="2007" name="١٣٦ = ١٣٦"/>
          <p:cNvSpPr txBox="1"/>
          <p:nvPr/>
        </p:nvSpPr>
        <p:spPr>
          <a:xfrm>
            <a:off x="6032418" y="3431749"/>
            <a:ext cx="1906864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١٣٦ = ١٣٦</a:t>
            </a:r>
          </a:p>
        </p:txBody>
      </p:sp>
      <p:sp>
        <p:nvSpPr>
          <p:cNvPr id="2008" name="٤٧١ &gt; ٤٧٠"/>
          <p:cNvSpPr txBox="1"/>
          <p:nvPr/>
        </p:nvSpPr>
        <p:spPr>
          <a:xfrm>
            <a:off x="1095278" y="3475378"/>
            <a:ext cx="1906864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٤٧١ &gt; ٤٧٠</a:t>
            </a:r>
          </a:p>
        </p:txBody>
      </p:sp>
      <p:sp>
        <p:nvSpPr>
          <p:cNvPr id="2009" name="٢٥ &gt; ١٠"/>
          <p:cNvSpPr txBox="1"/>
          <p:nvPr/>
        </p:nvSpPr>
        <p:spPr>
          <a:xfrm>
            <a:off x="1077765" y="1903130"/>
            <a:ext cx="1906864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٢٥ &gt; 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1" grpId="2"/>
      <p:bldP build="whole" bldLvl="1" animBg="1" rev="0" advAuto="0" spid="1995" grpId="5"/>
      <p:bldP build="whole" bldLvl="1" animBg="1" rev="0" advAuto="0" spid="1993" grpId="1"/>
      <p:bldP build="whole" bldLvl="1" animBg="1" rev="0" advAuto="0" spid="1994" grpId="4"/>
      <p:bldP build="whole" bldLvl="1" animBg="1" rev="0" advAuto="0" spid="1992" grpId="3"/>
      <p:bldP build="whole" bldLvl="1" animBg="1" rev="0" advAuto="0" spid="1996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42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012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46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043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49" name="تجميع"/>
          <p:cNvGrpSpPr/>
          <p:nvPr/>
        </p:nvGrpSpPr>
        <p:grpSpPr>
          <a:xfrm>
            <a:off x="1031269" y="507179"/>
            <a:ext cx="7141902" cy="3207441"/>
            <a:chOff x="136" y="-307934"/>
            <a:chExt cx="7141900" cy="3207439"/>
          </a:xfrm>
        </p:grpSpPr>
        <p:sp>
          <p:nvSpPr>
            <p:cNvPr id="2047" name="Google Shape;4238;p45"/>
            <p:cNvSpPr/>
            <p:nvPr/>
          </p:nvSpPr>
          <p:spPr>
            <a:xfrm rot="599">
              <a:off x="301" y="1005379"/>
              <a:ext cx="7141572" cy="18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"/>
                  </a:moveTo>
                  <a:lnTo>
                    <a:pt x="21600" y="0"/>
                  </a:lnTo>
                  <a:lnTo>
                    <a:pt x="21600" y="215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048" name="Google Shape;4324;p45"/>
            <p:cNvSpPr/>
            <p:nvPr/>
          </p:nvSpPr>
          <p:spPr>
            <a:xfrm rot="2153969">
              <a:off x="2503891" y="148494"/>
              <a:ext cx="2133948" cy="178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5" y="0"/>
                  </a:moveTo>
                  <a:lnTo>
                    <a:pt x="0" y="16235"/>
                  </a:lnTo>
                  <a:cubicBezTo>
                    <a:pt x="0" y="16235"/>
                    <a:pt x="891" y="16076"/>
                    <a:pt x="1163" y="16499"/>
                  </a:cubicBezTo>
                  <a:cubicBezTo>
                    <a:pt x="1398" y="16964"/>
                    <a:pt x="1017" y="17773"/>
                    <a:pt x="1017" y="17773"/>
                  </a:cubicBezTo>
                  <a:cubicBezTo>
                    <a:pt x="1017" y="17773"/>
                    <a:pt x="1908" y="17614"/>
                    <a:pt x="2175" y="18072"/>
                  </a:cubicBezTo>
                  <a:cubicBezTo>
                    <a:pt x="2437" y="18565"/>
                    <a:pt x="1993" y="19825"/>
                    <a:pt x="1993" y="19825"/>
                  </a:cubicBezTo>
                  <a:cubicBezTo>
                    <a:pt x="1993" y="19825"/>
                    <a:pt x="2958" y="19787"/>
                    <a:pt x="3125" y="20095"/>
                  </a:cubicBezTo>
                  <a:cubicBezTo>
                    <a:pt x="3293" y="20402"/>
                    <a:pt x="3008" y="21600"/>
                    <a:pt x="3008" y="21600"/>
                  </a:cubicBezTo>
                  <a:lnTo>
                    <a:pt x="21600" y="5529"/>
                  </a:lnTo>
                  <a:cubicBezTo>
                    <a:pt x="20056" y="5637"/>
                    <a:pt x="20586" y="3755"/>
                    <a:pt x="20586" y="3755"/>
                  </a:cubicBezTo>
                  <a:cubicBezTo>
                    <a:pt x="20586" y="3755"/>
                    <a:pt x="19921" y="3570"/>
                    <a:pt x="19605" y="3255"/>
                  </a:cubicBezTo>
                  <a:cubicBezTo>
                    <a:pt x="19319" y="2935"/>
                    <a:pt x="19723" y="1751"/>
                    <a:pt x="19723" y="1751"/>
                  </a:cubicBezTo>
                  <a:cubicBezTo>
                    <a:pt x="19723" y="1751"/>
                    <a:pt x="18774" y="1887"/>
                    <a:pt x="18529" y="1492"/>
                  </a:cubicBezTo>
                  <a:cubicBezTo>
                    <a:pt x="18314" y="1092"/>
                    <a:pt x="18765" y="0"/>
                    <a:pt x="187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2050" name="IMG_0595.png" descr="IMG_0595.png"/>
          <p:cNvPicPr>
            <a:picLocks noChangeAspect="1"/>
          </p:cNvPicPr>
          <p:nvPr/>
        </p:nvPicPr>
        <p:blipFill>
          <a:blip r:embed="rId2">
            <a:extLst/>
          </a:blip>
          <a:srcRect l="3305" t="43560" r="122" b="30676"/>
          <a:stretch>
            <a:fillRect/>
          </a:stretch>
        </p:blipFill>
        <p:spPr>
          <a:xfrm>
            <a:off x="1237123" y="1974184"/>
            <a:ext cx="6880334" cy="1282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4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051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75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055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79" name="Google Shape;4315;p45"/>
          <p:cNvGrpSpPr/>
          <p:nvPr/>
        </p:nvGrpSpPr>
        <p:grpSpPr>
          <a:xfrm>
            <a:off x="1648389" y="3119108"/>
            <a:ext cx="439113" cy="456513"/>
            <a:chOff x="0" y="0"/>
            <a:chExt cx="439111" cy="456512"/>
          </a:xfrm>
        </p:grpSpPr>
        <p:sp>
          <p:nvSpPr>
            <p:cNvPr id="2076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8" name="تجميع"/>
          <p:cNvGrpSpPr/>
          <p:nvPr/>
        </p:nvGrpSpPr>
        <p:grpSpPr>
          <a:xfrm>
            <a:off x="5922573" y="243828"/>
            <a:ext cx="2378592" cy="776720"/>
            <a:chOff x="0" y="0"/>
            <a:chExt cx="2378590" cy="776719"/>
          </a:xfrm>
        </p:grpSpPr>
        <p:sp>
          <p:nvSpPr>
            <p:cNvPr id="2080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87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2085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2081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2084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2082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83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2086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21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091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25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122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28" name="تجميع"/>
          <p:cNvGrpSpPr/>
          <p:nvPr/>
        </p:nvGrpSpPr>
        <p:grpSpPr>
          <a:xfrm>
            <a:off x="1031269" y="507179"/>
            <a:ext cx="7141902" cy="3207441"/>
            <a:chOff x="136" y="-307934"/>
            <a:chExt cx="7141900" cy="3207439"/>
          </a:xfrm>
        </p:grpSpPr>
        <p:sp>
          <p:nvSpPr>
            <p:cNvPr id="2126" name="Google Shape;4238;p45"/>
            <p:cNvSpPr/>
            <p:nvPr/>
          </p:nvSpPr>
          <p:spPr>
            <a:xfrm rot="599">
              <a:off x="301" y="1005379"/>
              <a:ext cx="7141572" cy="18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"/>
                  </a:moveTo>
                  <a:lnTo>
                    <a:pt x="21600" y="0"/>
                  </a:lnTo>
                  <a:lnTo>
                    <a:pt x="21600" y="215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127" name="Google Shape;4324;p45"/>
            <p:cNvSpPr/>
            <p:nvPr/>
          </p:nvSpPr>
          <p:spPr>
            <a:xfrm rot="2153969">
              <a:off x="2503891" y="148494"/>
              <a:ext cx="2133948" cy="178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5" y="0"/>
                  </a:moveTo>
                  <a:lnTo>
                    <a:pt x="0" y="16235"/>
                  </a:lnTo>
                  <a:cubicBezTo>
                    <a:pt x="0" y="16235"/>
                    <a:pt x="891" y="16076"/>
                    <a:pt x="1163" y="16499"/>
                  </a:cubicBezTo>
                  <a:cubicBezTo>
                    <a:pt x="1398" y="16964"/>
                    <a:pt x="1017" y="17773"/>
                    <a:pt x="1017" y="17773"/>
                  </a:cubicBezTo>
                  <a:cubicBezTo>
                    <a:pt x="1017" y="17773"/>
                    <a:pt x="1908" y="17614"/>
                    <a:pt x="2175" y="18072"/>
                  </a:cubicBezTo>
                  <a:cubicBezTo>
                    <a:pt x="2437" y="18565"/>
                    <a:pt x="1993" y="19825"/>
                    <a:pt x="1993" y="19825"/>
                  </a:cubicBezTo>
                  <a:cubicBezTo>
                    <a:pt x="1993" y="19825"/>
                    <a:pt x="2958" y="19787"/>
                    <a:pt x="3125" y="20095"/>
                  </a:cubicBezTo>
                  <a:cubicBezTo>
                    <a:pt x="3293" y="20402"/>
                    <a:pt x="3008" y="21600"/>
                    <a:pt x="3008" y="21600"/>
                  </a:cubicBezTo>
                  <a:lnTo>
                    <a:pt x="21600" y="5529"/>
                  </a:lnTo>
                  <a:cubicBezTo>
                    <a:pt x="20056" y="5637"/>
                    <a:pt x="20586" y="3755"/>
                    <a:pt x="20586" y="3755"/>
                  </a:cubicBezTo>
                  <a:cubicBezTo>
                    <a:pt x="20586" y="3755"/>
                    <a:pt x="19921" y="3570"/>
                    <a:pt x="19605" y="3255"/>
                  </a:cubicBezTo>
                  <a:cubicBezTo>
                    <a:pt x="19319" y="2935"/>
                    <a:pt x="19723" y="1751"/>
                    <a:pt x="19723" y="1751"/>
                  </a:cubicBezTo>
                  <a:cubicBezTo>
                    <a:pt x="19723" y="1751"/>
                    <a:pt x="18774" y="1887"/>
                    <a:pt x="18529" y="1492"/>
                  </a:cubicBezTo>
                  <a:cubicBezTo>
                    <a:pt x="18314" y="1092"/>
                    <a:pt x="18765" y="0"/>
                    <a:pt x="187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2129" name="IMG_0595.png" descr="IMG_0595.png"/>
          <p:cNvPicPr>
            <a:picLocks noChangeAspect="1"/>
          </p:cNvPicPr>
          <p:nvPr/>
        </p:nvPicPr>
        <p:blipFill>
          <a:blip r:embed="rId2">
            <a:extLst/>
          </a:blip>
          <a:srcRect l="3305" t="43560" r="122" b="30676"/>
          <a:stretch>
            <a:fillRect/>
          </a:stretch>
        </p:blipFill>
        <p:spPr>
          <a:xfrm>
            <a:off x="1237123" y="1974184"/>
            <a:ext cx="6880334" cy="1282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3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130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54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134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58" name="Google Shape;4315;p45"/>
          <p:cNvGrpSpPr/>
          <p:nvPr/>
        </p:nvGrpSpPr>
        <p:grpSpPr>
          <a:xfrm>
            <a:off x="1648389" y="3119108"/>
            <a:ext cx="439113" cy="456513"/>
            <a:chOff x="0" y="0"/>
            <a:chExt cx="439111" cy="456512"/>
          </a:xfrm>
        </p:grpSpPr>
        <p:sp>
          <p:nvSpPr>
            <p:cNvPr id="2155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67" name="تجميع"/>
          <p:cNvGrpSpPr/>
          <p:nvPr/>
        </p:nvGrpSpPr>
        <p:grpSpPr>
          <a:xfrm>
            <a:off x="5922573" y="243828"/>
            <a:ext cx="2378592" cy="776720"/>
            <a:chOff x="0" y="0"/>
            <a:chExt cx="2378590" cy="776719"/>
          </a:xfrm>
        </p:grpSpPr>
        <p:sp>
          <p:nvSpPr>
            <p:cNvPr id="2159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166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2164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2160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2163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2161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162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2165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sp>
        <p:nvSpPr>
          <p:cNvPr id="2168" name="٣٥ &lt; ٣٨"/>
          <p:cNvSpPr txBox="1"/>
          <p:nvPr/>
        </p:nvSpPr>
        <p:spPr>
          <a:xfrm>
            <a:off x="3543912" y="3010953"/>
            <a:ext cx="1906863" cy="53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٣٥ &lt; ٣٨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5" name="Google Shape;4971;p55"/>
          <p:cNvGrpSpPr/>
          <p:nvPr/>
        </p:nvGrpSpPr>
        <p:grpSpPr>
          <a:xfrm>
            <a:off x="4210229" y="4233388"/>
            <a:ext cx="299686" cy="112231"/>
            <a:chOff x="0" y="0"/>
            <a:chExt cx="299685" cy="112229"/>
          </a:xfrm>
        </p:grpSpPr>
        <p:sp>
          <p:nvSpPr>
            <p:cNvPr id="2170" name="Google Shape;4972;p55"/>
            <p:cNvSpPr/>
            <p:nvPr/>
          </p:nvSpPr>
          <p:spPr>
            <a:xfrm>
              <a:off x="-1" y="8794"/>
              <a:ext cx="33629" cy="7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35" y="0"/>
                  </a:moveTo>
                  <a:cubicBezTo>
                    <a:pt x="8402" y="0"/>
                    <a:pt x="7687" y="31"/>
                    <a:pt x="7006" y="110"/>
                  </a:cubicBezTo>
                  <a:cubicBezTo>
                    <a:pt x="1528" y="847"/>
                    <a:pt x="-653" y="3178"/>
                    <a:pt x="167" y="5398"/>
                  </a:cubicBezTo>
                  <a:cubicBezTo>
                    <a:pt x="1528" y="9454"/>
                    <a:pt x="1807" y="13385"/>
                    <a:pt x="1807" y="17449"/>
                  </a:cubicBezTo>
                  <a:cubicBezTo>
                    <a:pt x="1807" y="20211"/>
                    <a:pt x="6588" y="21600"/>
                    <a:pt x="11386" y="21600"/>
                  </a:cubicBezTo>
                  <a:cubicBezTo>
                    <a:pt x="16166" y="21600"/>
                    <a:pt x="20947" y="20211"/>
                    <a:pt x="20947" y="17449"/>
                  </a:cubicBezTo>
                  <a:cubicBezTo>
                    <a:pt x="20947" y="12648"/>
                    <a:pt x="20406" y="7854"/>
                    <a:pt x="18766" y="3178"/>
                  </a:cubicBezTo>
                  <a:cubicBezTo>
                    <a:pt x="18068" y="1185"/>
                    <a:pt x="13375" y="0"/>
                    <a:pt x="913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4973;p55"/>
            <p:cNvSpPr/>
            <p:nvPr/>
          </p:nvSpPr>
          <p:spPr>
            <a:xfrm>
              <a:off x="70246" y="41088"/>
              <a:ext cx="33628" cy="7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501" y="0"/>
                  </a:moveTo>
                  <a:cubicBezTo>
                    <a:pt x="8647" y="0"/>
                    <a:pt x="7809" y="60"/>
                    <a:pt x="7006" y="170"/>
                  </a:cubicBezTo>
                  <a:cubicBezTo>
                    <a:pt x="1528" y="842"/>
                    <a:pt x="-653" y="3376"/>
                    <a:pt x="167" y="5902"/>
                  </a:cubicBezTo>
                  <a:cubicBezTo>
                    <a:pt x="1807" y="9635"/>
                    <a:pt x="1807" y="13368"/>
                    <a:pt x="1807" y="17101"/>
                  </a:cubicBezTo>
                  <a:cubicBezTo>
                    <a:pt x="1807" y="20103"/>
                    <a:pt x="6588" y="21600"/>
                    <a:pt x="11386" y="21600"/>
                  </a:cubicBezTo>
                  <a:cubicBezTo>
                    <a:pt x="16166" y="21600"/>
                    <a:pt x="20947" y="20103"/>
                    <a:pt x="20947" y="17101"/>
                  </a:cubicBezTo>
                  <a:cubicBezTo>
                    <a:pt x="20947" y="12433"/>
                    <a:pt x="20406" y="7909"/>
                    <a:pt x="18766" y="3376"/>
                  </a:cubicBezTo>
                  <a:cubicBezTo>
                    <a:pt x="17859" y="1276"/>
                    <a:pt x="13584" y="0"/>
                    <a:pt x="9501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4974;p55"/>
            <p:cNvSpPr/>
            <p:nvPr/>
          </p:nvSpPr>
          <p:spPr>
            <a:xfrm>
              <a:off x="131700" y="0"/>
              <a:ext cx="33654" cy="7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10" y="0"/>
                  </a:moveTo>
                  <a:cubicBezTo>
                    <a:pt x="8395" y="0"/>
                    <a:pt x="7680" y="41"/>
                    <a:pt x="7000" y="114"/>
                  </a:cubicBezTo>
                  <a:cubicBezTo>
                    <a:pt x="1544" y="883"/>
                    <a:pt x="-653" y="3318"/>
                    <a:pt x="166" y="5623"/>
                  </a:cubicBezTo>
                  <a:cubicBezTo>
                    <a:pt x="1805" y="9464"/>
                    <a:pt x="1805" y="13436"/>
                    <a:pt x="1805" y="17277"/>
                  </a:cubicBezTo>
                  <a:cubicBezTo>
                    <a:pt x="1805" y="20162"/>
                    <a:pt x="6599" y="21600"/>
                    <a:pt x="11376" y="21600"/>
                  </a:cubicBezTo>
                  <a:cubicBezTo>
                    <a:pt x="16153" y="21600"/>
                    <a:pt x="20947" y="20162"/>
                    <a:pt x="20947" y="17277"/>
                  </a:cubicBezTo>
                  <a:cubicBezTo>
                    <a:pt x="20947" y="12537"/>
                    <a:pt x="20668" y="7927"/>
                    <a:pt x="18750" y="3318"/>
                  </a:cubicBezTo>
                  <a:cubicBezTo>
                    <a:pt x="17826" y="1242"/>
                    <a:pt x="13311" y="0"/>
                    <a:pt x="911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4975;p55"/>
            <p:cNvSpPr/>
            <p:nvPr/>
          </p:nvSpPr>
          <p:spPr>
            <a:xfrm>
              <a:off x="196062" y="44142"/>
              <a:ext cx="33378" cy="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9952" y="0"/>
                  </a:moveTo>
                  <a:cubicBezTo>
                    <a:pt x="4437" y="0"/>
                    <a:pt x="-1316" y="2485"/>
                    <a:pt x="267" y="6319"/>
                  </a:cubicBezTo>
                  <a:cubicBezTo>
                    <a:pt x="1612" y="9827"/>
                    <a:pt x="1612" y="13178"/>
                    <a:pt x="1612" y="16677"/>
                  </a:cubicBezTo>
                  <a:cubicBezTo>
                    <a:pt x="1612" y="19962"/>
                    <a:pt x="6275" y="21600"/>
                    <a:pt x="10939" y="21600"/>
                  </a:cubicBezTo>
                  <a:cubicBezTo>
                    <a:pt x="15620" y="21600"/>
                    <a:pt x="20284" y="19962"/>
                    <a:pt x="20284" y="16677"/>
                  </a:cubicBezTo>
                  <a:cubicBezTo>
                    <a:pt x="20284" y="12303"/>
                    <a:pt x="20012" y="7929"/>
                    <a:pt x="18412" y="3695"/>
                  </a:cubicBezTo>
                  <a:cubicBezTo>
                    <a:pt x="17237" y="1117"/>
                    <a:pt x="13646" y="0"/>
                    <a:pt x="995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4976;p55"/>
            <p:cNvSpPr/>
            <p:nvPr/>
          </p:nvSpPr>
          <p:spPr>
            <a:xfrm>
              <a:off x="268959" y="26300"/>
              <a:ext cx="30727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942" y="0"/>
                    <a:pt x="0" y="2812"/>
                    <a:pt x="0" y="6139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79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39"/>
                  </a:lnTo>
                  <a:cubicBezTo>
                    <a:pt x="21600" y="2812"/>
                    <a:pt x="16973" y="0"/>
                    <a:pt x="1079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82" name="Google Shape;4977;p55"/>
          <p:cNvGrpSpPr/>
          <p:nvPr/>
        </p:nvGrpSpPr>
        <p:grpSpPr>
          <a:xfrm>
            <a:off x="1393843" y="2304687"/>
            <a:ext cx="367482" cy="115564"/>
            <a:chOff x="0" y="0"/>
            <a:chExt cx="367480" cy="115563"/>
          </a:xfrm>
        </p:grpSpPr>
        <p:sp>
          <p:nvSpPr>
            <p:cNvPr id="2176" name="Google Shape;4978;p55"/>
            <p:cNvSpPr/>
            <p:nvPr/>
          </p:nvSpPr>
          <p:spPr>
            <a:xfrm>
              <a:off x="67793" y="8766"/>
              <a:ext cx="33185" cy="7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476" y="0"/>
                  </a:moveTo>
                  <a:cubicBezTo>
                    <a:pt x="8633" y="0"/>
                    <a:pt x="7807" y="47"/>
                    <a:pt x="7052" y="157"/>
                  </a:cubicBezTo>
                  <a:cubicBezTo>
                    <a:pt x="1538" y="772"/>
                    <a:pt x="-657" y="3118"/>
                    <a:pt x="168" y="5465"/>
                  </a:cubicBezTo>
                  <a:cubicBezTo>
                    <a:pt x="1538" y="9410"/>
                    <a:pt x="1538" y="13489"/>
                    <a:pt x="1538" y="17434"/>
                  </a:cubicBezTo>
                  <a:cubicBezTo>
                    <a:pt x="1679" y="20214"/>
                    <a:pt x="6561" y="21600"/>
                    <a:pt x="11390" y="21600"/>
                  </a:cubicBezTo>
                  <a:cubicBezTo>
                    <a:pt x="16202" y="21600"/>
                    <a:pt x="20943" y="20214"/>
                    <a:pt x="20803" y="17434"/>
                  </a:cubicBezTo>
                  <a:cubicBezTo>
                    <a:pt x="20803" y="12623"/>
                    <a:pt x="20539" y="7930"/>
                    <a:pt x="18888" y="3118"/>
                  </a:cubicBezTo>
                  <a:cubicBezTo>
                    <a:pt x="18203" y="1181"/>
                    <a:pt x="13550" y="0"/>
                    <a:pt x="9476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4979;p55"/>
            <p:cNvSpPr/>
            <p:nvPr/>
          </p:nvSpPr>
          <p:spPr>
            <a:xfrm>
              <a:off x="138040" y="40837"/>
              <a:ext cx="33180" cy="7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467" y="0"/>
                  </a:moveTo>
                  <a:cubicBezTo>
                    <a:pt x="8654" y="0"/>
                    <a:pt x="7859" y="51"/>
                    <a:pt x="7099" y="162"/>
                  </a:cubicBezTo>
                  <a:cubicBezTo>
                    <a:pt x="1548" y="961"/>
                    <a:pt x="-661" y="3496"/>
                    <a:pt x="170" y="5896"/>
                  </a:cubicBezTo>
                  <a:cubicBezTo>
                    <a:pt x="1548" y="9630"/>
                    <a:pt x="1548" y="13365"/>
                    <a:pt x="1548" y="17100"/>
                  </a:cubicBezTo>
                  <a:cubicBezTo>
                    <a:pt x="1548" y="20094"/>
                    <a:pt x="6392" y="21600"/>
                    <a:pt x="11253" y="21600"/>
                  </a:cubicBezTo>
                  <a:cubicBezTo>
                    <a:pt x="16096" y="21600"/>
                    <a:pt x="20939" y="20094"/>
                    <a:pt x="20939" y="17100"/>
                  </a:cubicBezTo>
                  <a:cubicBezTo>
                    <a:pt x="20939" y="12565"/>
                    <a:pt x="20674" y="8031"/>
                    <a:pt x="19012" y="3496"/>
                  </a:cubicBezTo>
                  <a:cubicBezTo>
                    <a:pt x="18075" y="1378"/>
                    <a:pt x="13657" y="0"/>
                    <a:pt x="9467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4980;p55"/>
            <p:cNvSpPr/>
            <p:nvPr/>
          </p:nvSpPr>
          <p:spPr>
            <a:xfrm>
              <a:off x="199492" y="0"/>
              <a:ext cx="33212" cy="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9441" y="0"/>
                  </a:moveTo>
                  <a:cubicBezTo>
                    <a:pt x="8615" y="0"/>
                    <a:pt x="7825" y="57"/>
                    <a:pt x="7052" y="155"/>
                  </a:cubicBezTo>
                  <a:cubicBezTo>
                    <a:pt x="1538" y="799"/>
                    <a:pt x="-657" y="3229"/>
                    <a:pt x="168" y="5651"/>
                  </a:cubicBezTo>
                  <a:cubicBezTo>
                    <a:pt x="1819" y="9491"/>
                    <a:pt x="1538" y="13324"/>
                    <a:pt x="1538" y="17287"/>
                  </a:cubicBezTo>
                  <a:cubicBezTo>
                    <a:pt x="1679" y="20157"/>
                    <a:pt x="6578" y="21600"/>
                    <a:pt x="11390" y="21600"/>
                  </a:cubicBezTo>
                  <a:cubicBezTo>
                    <a:pt x="16202" y="21600"/>
                    <a:pt x="20943" y="20157"/>
                    <a:pt x="20820" y="17287"/>
                  </a:cubicBezTo>
                  <a:cubicBezTo>
                    <a:pt x="20820" y="12557"/>
                    <a:pt x="20539" y="7958"/>
                    <a:pt x="18888" y="3229"/>
                  </a:cubicBezTo>
                  <a:cubicBezTo>
                    <a:pt x="17975" y="1305"/>
                    <a:pt x="13585" y="0"/>
                    <a:pt x="9441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4981;p55"/>
            <p:cNvSpPr/>
            <p:nvPr/>
          </p:nvSpPr>
          <p:spPr>
            <a:xfrm>
              <a:off x="263853" y="44002"/>
              <a:ext cx="33381" cy="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fill="norm" stroke="1" extrusionOk="0">
                  <a:moveTo>
                    <a:pt x="10013" y="0"/>
                  </a:moveTo>
                  <a:cubicBezTo>
                    <a:pt x="4520" y="0"/>
                    <a:pt x="-1331" y="2538"/>
                    <a:pt x="268" y="6391"/>
                  </a:cubicBezTo>
                  <a:cubicBezTo>
                    <a:pt x="1611" y="9726"/>
                    <a:pt x="1611" y="13208"/>
                    <a:pt x="1611" y="16700"/>
                  </a:cubicBezTo>
                  <a:cubicBezTo>
                    <a:pt x="1611" y="19961"/>
                    <a:pt x="6272" y="21600"/>
                    <a:pt x="10932" y="21600"/>
                  </a:cubicBezTo>
                  <a:cubicBezTo>
                    <a:pt x="15592" y="21600"/>
                    <a:pt x="20269" y="19961"/>
                    <a:pt x="20269" y="16700"/>
                  </a:cubicBezTo>
                  <a:cubicBezTo>
                    <a:pt x="20269" y="12338"/>
                    <a:pt x="19997" y="7984"/>
                    <a:pt x="18126" y="3631"/>
                  </a:cubicBezTo>
                  <a:cubicBezTo>
                    <a:pt x="17072" y="1093"/>
                    <a:pt x="13619" y="0"/>
                    <a:pt x="10013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4982;p55"/>
            <p:cNvSpPr/>
            <p:nvPr/>
          </p:nvSpPr>
          <p:spPr>
            <a:xfrm>
              <a:off x="0" y="61563"/>
              <a:ext cx="30726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0"/>
                  </a:moveTo>
                  <a:cubicBezTo>
                    <a:pt x="4942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81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973" y="0"/>
                    <a:pt x="1081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4983;p55"/>
            <p:cNvSpPr/>
            <p:nvPr/>
          </p:nvSpPr>
          <p:spPr>
            <a:xfrm>
              <a:off x="336726" y="26440"/>
              <a:ext cx="30755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38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38" y="21600"/>
                    <a:pt x="10800" y="21600"/>
                  </a:cubicBezTo>
                  <a:cubicBezTo>
                    <a:pt x="16662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662" y="0"/>
                    <a:pt x="1080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89" name="Google Shape;4984;p55"/>
          <p:cNvGrpSpPr/>
          <p:nvPr/>
        </p:nvGrpSpPr>
        <p:grpSpPr>
          <a:xfrm>
            <a:off x="6721020" y="4124404"/>
            <a:ext cx="305987" cy="96124"/>
            <a:chOff x="28" y="28"/>
            <a:chExt cx="305986" cy="96122"/>
          </a:xfrm>
        </p:grpSpPr>
        <p:sp>
          <p:nvSpPr>
            <p:cNvPr id="2183" name="Google Shape;4985;p55"/>
            <p:cNvSpPr/>
            <p:nvPr/>
          </p:nvSpPr>
          <p:spPr>
            <a:xfrm>
              <a:off x="56052" y="7450"/>
              <a:ext cx="27831" cy="6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9616" y="0"/>
                  </a:moveTo>
                  <a:cubicBezTo>
                    <a:pt x="8747" y="0"/>
                    <a:pt x="7900" y="47"/>
                    <a:pt x="7094" y="151"/>
                  </a:cubicBezTo>
                  <a:cubicBezTo>
                    <a:pt x="1456" y="747"/>
                    <a:pt x="-537" y="3110"/>
                    <a:pt x="120" y="5341"/>
                  </a:cubicBezTo>
                  <a:cubicBezTo>
                    <a:pt x="1795" y="9340"/>
                    <a:pt x="1795" y="13338"/>
                    <a:pt x="1795" y="17488"/>
                  </a:cubicBezTo>
                  <a:cubicBezTo>
                    <a:pt x="1795" y="20229"/>
                    <a:pt x="6606" y="21600"/>
                    <a:pt x="11418" y="21600"/>
                  </a:cubicBezTo>
                  <a:cubicBezTo>
                    <a:pt x="16230" y="21600"/>
                    <a:pt x="21063" y="20229"/>
                    <a:pt x="21063" y="17488"/>
                  </a:cubicBezTo>
                  <a:cubicBezTo>
                    <a:pt x="21063" y="12601"/>
                    <a:pt x="20724" y="7855"/>
                    <a:pt x="19070" y="3110"/>
                  </a:cubicBezTo>
                  <a:cubicBezTo>
                    <a:pt x="18244" y="1153"/>
                    <a:pt x="13771" y="0"/>
                    <a:pt x="961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4986;p55"/>
            <p:cNvSpPr/>
            <p:nvPr/>
          </p:nvSpPr>
          <p:spPr>
            <a:xfrm>
              <a:off x="114757" y="34225"/>
              <a:ext cx="27943" cy="5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226" y="0"/>
                  </a:moveTo>
                  <a:cubicBezTo>
                    <a:pt x="8391" y="0"/>
                    <a:pt x="7555" y="51"/>
                    <a:pt x="6761" y="164"/>
                  </a:cubicBezTo>
                  <a:cubicBezTo>
                    <a:pt x="1518" y="808"/>
                    <a:pt x="-759" y="3373"/>
                    <a:pt x="223" y="5929"/>
                  </a:cubicBezTo>
                  <a:cubicBezTo>
                    <a:pt x="1518" y="9619"/>
                    <a:pt x="1518" y="13299"/>
                    <a:pt x="1518" y="17153"/>
                  </a:cubicBezTo>
                  <a:cubicBezTo>
                    <a:pt x="1518" y="20118"/>
                    <a:pt x="6364" y="21600"/>
                    <a:pt x="11190" y="21600"/>
                  </a:cubicBezTo>
                  <a:cubicBezTo>
                    <a:pt x="16015" y="21600"/>
                    <a:pt x="20841" y="20118"/>
                    <a:pt x="20841" y="17153"/>
                  </a:cubicBezTo>
                  <a:cubicBezTo>
                    <a:pt x="20841" y="12502"/>
                    <a:pt x="20193" y="7851"/>
                    <a:pt x="18543" y="3373"/>
                  </a:cubicBezTo>
                  <a:cubicBezTo>
                    <a:pt x="17728" y="1247"/>
                    <a:pt x="13321" y="0"/>
                    <a:pt x="922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4987;p55"/>
            <p:cNvSpPr/>
            <p:nvPr/>
          </p:nvSpPr>
          <p:spPr>
            <a:xfrm>
              <a:off x="165678" y="28"/>
              <a:ext cx="27940" cy="6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412" y="0"/>
                  </a:moveTo>
                  <a:cubicBezTo>
                    <a:pt x="8618" y="0"/>
                    <a:pt x="7825" y="39"/>
                    <a:pt x="7094" y="147"/>
                  </a:cubicBezTo>
                  <a:cubicBezTo>
                    <a:pt x="1537" y="756"/>
                    <a:pt x="-761" y="3219"/>
                    <a:pt x="221" y="5682"/>
                  </a:cubicBezTo>
                  <a:cubicBezTo>
                    <a:pt x="1850" y="9529"/>
                    <a:pt x="1850" y="13366"/>
                    <a:pt x="1850" y="17213"/>
                  </a:cubicBezTo>
                  <a:cubicBezTo>
                    <a:pt x="1850" y="20138"/>
                    <a:pt x="6592" y="21600"/>
                    <a:pt x="11355" y="21600"/>
                  </a:cubicBezTo>
                  <a:cubicBezTo>
                    <a:pt x="16097" y="21600"/>
                    <a:pt x="20839" y="20138"/>
                    <a:pt x="20839" y="17213"/>
                  </a:cubicBezTo>
                  <a:cubicBezTo>
                    <a:pt x="20839" y="12601"/>
                    <a:pt x="20526" y="7988"/>
                    <a:pt x="18875" y="3219"/>
                  </a:cubicBezTo>
                  <a:cubicBezTo>
                    <a:pt x="18061" y="1286"/>
                    <a:pt x="13548" y="0"/>
                    <a:pt x="941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4988;p55"/>
            <p:cNvSpPr/>
            <p:nvPr/>
          </p:nvSpPr>
          <p:spPr>
            <a:xfrm>
              <a:off x="219544" y="36831"/>
              <a:ext cx="27654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9897" y="0"/>
                  </a:moveTo>
                  <a:cubicBezTo>
                    <a:pt x="4380" y="0"/>
                    <a:pt x="-1424" y="2520"/>
                    <a:pt x="313" y="6312"/>
                  </a:cubicBezTo>
                  <a:cubicBezTo>
                    <a:pt x="1580" y="9802"/>
                    <a:pt x="1580" y="13125"/>
                    <a:pt x="1580" y="16627"/>
                  </a:cubicBezTo>
                  <a:cubicBezTo>
                    <a:pt x="1580" y="19938"/>
                    <a:pt x="6239" y="21600"/>
                    <a:pt x="10878" y="21600"/>
                  </a:cubicBezTo>
                  <a:cubicBezTo>
                    <a:pt x="15517" y="21600"/>
                    <a:pt x="20176" y="19938"/>
                    <a:pt x="20176" y="16627"/>
                  </a:cubicBezTo>
                  <a:cubicBezTo>
                    <a:pt x="20176" y="12255"/>
                    <a:pt x="20176" y="7884"/>
                    <a:pt x="18255" y="3691"/>
                  </a:cubicBezTo>
                  <a:cubicBezTo>
                    <a:pt x="17090" y="1115"/>
                    <a:pt x="13555" y="0"/>
                    <a:pt x="9897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4989;p55"/>
            <p:cNvSpPr/>
            <p:nvPr/>
          </p:nvSpPr>
          <p:spPr>
            <a:xfrm>
              <a:off x="28" y="51367"/>
              <a:ext cx="25459" cy="4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48" y="0"/>
                    <a:pt x="0" y="2742"/>
                    <a:pt x="0" y="6133"/>
                  </a:cubicBezTo>
                  <a:lnTo>
                    <a:pt x="0" y="15454"/>
                  </a:lnTo>
                  <a:cubicBezTo>
                    <a:pt x="0" y="18844"/>
                    <a:pt x="4848" y="21600"/>
                    <a:pt x="10788" y="21600"/>
                  </a:cubicBezTo>
                  <a:cubicBezTo>
                    <a:pt x="16752" y="21600"/>
                    <a:pt x="21600" y="18844"/>
                    <a:pt x="21600" y="15454"/>
                  </a:cubicBezTo>
                  <a:lnTo>
                    <a:pt x="21600" y="6133"/>
                  </a:lnTo>
                  <a:cubicBezTo>
                    <a:pt x="21600" y="2742"/>
                    <a:pt x="16752" y="0"/>
                    <a:pt x="10788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4990;p55"/>
            <p:cNvSpPr/>
            <p:nvPr/>
          </p:nvSpPr>
          <p:spPr>
            <a:xfrm>
              <a:off x="280107" y="21958"/>
              <a:ext cx="25908" cy="4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5137" y="0"/>
                    <a:pt x="0" y="2717"/>
                    <a:pt x="0" y="6076"/>
                  </a:cubicBezTo>
                  <a:lnTo>
                    <a:pt x="0" y="15310"/>
                  </a:lnTo>
                  <a:cubicBezTo>
                    <a:pt x="0" y="18669"/>
                    <a:pt x="5137" y="21600"/>
                    <a:pt x="10975" y="21600"/>
                  </a:cubicBezTo>
                  <a:cubicBezTo>
                    <a:pt x="16836" y="21600"/>
                    <a:pt x="21600" y="18669"/>
                    <a:pt x="21600" y="15310"/>
                  </a:cubicBezTo>
                  <a:lnTo>
                    <a:pt x="21600" y="6076"/>
                  </a:lnTo>
                  <a:cubicBezTo>
                    <a:pt x="21600" y="2717"/>
                    <a:pt x="16836" y="0"/>
                    <a:pt x="1097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96" name="Google Shape;4991;p55"/>
          <p:cNvGrpSpPr/>
          <p:nvPr/>
        </p:nvGrpSpPr>
        <p:grpSpPr>
          <a:xfrm>
            <a:off x="1421067" y="3214990"/>
            <a:ext cx="306420" cy="96576"/>
            <a:chOff x="28" y="0"/>
            <a:chExt cx="306418" cy="96574"/>
          </a:xfrm>
        </p:grpSpPr>
        <p:sp>
          <p:nvSpPr>
            <p:cNvPr id="2190" name="Google Shape;4992;p55"/>
            <p:cNvSpPr/>
            <p:nvPr/>
          </p:nvSpPr>
          <p:spPr>
            <a:xfrm>
              <a:off x="56493" y="7478"/>
              <a:ext cx="27814" cy="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9433" y="0"/>
                  </a:moveTo>
                  <a:cubicBezTo>
                    <a:pt x="8627" y="0"/>
                    <a:pt x="7843" y="47"/>
                    <a:pt x="7101" y="141"/>
                  </a:cubicBezTo>
                  <a:cubicBezTo>
                    <a:pt x="1442" y="875"/>
                    <a:pt x="-551" y="3087"/>
                    <a:pt x="127" y="5449"/>
                  </a:cubicBezTo>
                  <a:cubicBezTo>
                    <a:pt x="1442" y="9431"/>
                    <a:pt x="1781" y="13412"/>
                    <a:pt x="1781" y="17402"/>
                  </a:cubicBezTo>
                  <a:cubicBezTo>
                    <a:pt x="1781" y="20198"/>
                    <a:pt x="6592" y="21600"/>
                    <a:pt x="11425" y="21600"/>
                  </a:cubicBezTo>
                  <a:cubicBezTo>
                    <a:pt x="16237" y="21600"/>
                    <a:pt x="21049" y="20198"/>
                    <a:pt x="21049" y="17402"/>
                  </a:cubicBezTo>
                  <a:cubicBezTo>
                    <a:pt x="21049" y="12527"/>
                    <a:pt x="20710" y="7953"/>
                    <a:pt x="18717" y="3087"/>
                  </a:cubicBezTo>
                  <a:cubicBezTo>
                    <a:pt x="18166" y="1233"/>
                    <a:pt x="13630" y="0"/>
                    <a:pt x="943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4993;p55"/>
            <p:cNvSpPr/>
            <p:nvPr/>
          </p:nvSpPr>
          <p:spPr>
            <a:xfrm>
              <a:off x="115184" y="34255"/>
              <a:ext cx="27523" cy="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9213" y="0"/>
                  </a:moveTo>
                  <a:cubicBezTo>
                    <a:pt x="8407" y="0"/>
                    <a:pt x="7623" y="51"/>
                    <a:pt x="6860" y="153"/>
                  </a:cubicBezTo>
                  <a:cubicBezTo>
                    <a:pt x="1561" y="946"/>
                    <a:pt x="-771" y="3337"/>
                    <a:pt x="225" y="5891"/>
                  </a:cubicBezTo>
                  <a:cubicBezTo>
                    <a:pt x="1561" y="9564"/>
                    <a:pt x="1561" y="13227"/>
                    <a:pt x="1561" y="17052"/>
                  </a:cubicBezTo>
                  <a:cubicBezTo>
                    <a:pt x="1561" y="20084"/>
                    <a:pt x="6372" y="21600"/>
                    <a:pt x="11184" y="21600"/>
                  </a:cubicBezTo>
                  <a:cubicBezTo>
                    <a:pt x="16017" y="21600"/>
                    <a:pt x="20829" y="20084"/>
                    <a:pt x="20829" y="17052"/>
                  </a:cubicBezTo>
                  <a:cubicBezTo>
                    <a:pt x="20829" y="12433"/>
                    <a:pt x="20490" y="7966"/>
                    <a:pt x="18836" y="3337"/>
                  </a:cubicBezTo>
                  <a:cubicBezTo>
                    <a:pt x="17989" y="1333"/>
                    <a:pt x="13410" y="0"/>
                    <a:pt x="92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4994;p55"/>
            <p:cNvSpPr/>
            <p:nvPr/>
          </p:nvSpPr>
          <p:spPr>
            <a:xfrm>
              <a:off x="166105" y="0"/>
              <a:ext cx="27969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382" y="0"/>
                  </a:moveTo>
                  <a:cubicBezTo>
                    <a:pt x="8589" y="0"/>
                    <a:pt x="7816" y="49"/>
                    <a:pt x="7086" y="147"/>
                  </a:cubicBezTo>
                  <a:cubicBezTo>
                    <a:pt x="1535" y="920"/>
                    <a:pt x="-761" y="3368"/>
                    <a:pt x="220" y="5679"/>
                  </a:cubicBezTo>
                  <a:cubicBezTo>
                    <a:pt x="1869" y="9508"/>
                    <a:pt x="1869" y="13502"/>
                    <a:pt x="1869" y="17341"/>
                  </a:cubicBezTo>
                  <a:cubicBezTo>
                    <a:pt x="1869" y="20180"/>
                    <a:pt x="6606" y="21600"/>
                    <a:pt x="11343" y="21600"/>
                  </a:cubicBezTo>
                  <a:cubicBezTo>
                    <a:pt x="16081" y="21600"/>
                    <a:pt x="20839" y="20180"/>
                    <a:pt x="20839" y="17341"/>
                  </a:cubicBezTo>
                  <a:cubicBezTo>
                    <a:pt x="20839" y="12582"/>
                    <a:pt x="20505" y="7980"/>
                    <a:pt x="18543" y="3368"/>
                  </a:cubicBezTo>
                  <a:cubicBezTo>
                    <a:pt x="18001" y="1312"/>
                    <a:pt x="13514" y="0"/>
                    <a:pt x="9382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4995;p55"/>
            <p:cNvSpPr/>
            <p:nvPr/>
          </p:nvSpPr>
          <p:spPr>
            <a:xfrm>
              <a:off x="219617" y="36860"/>
              <a:ext cx="28011" cy="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0141" y="0"/>
                  </a:moveTo>
                  <a:cubicBezTo>
                    <a:pt x="4593" y="0"/>
                    <a:pt x="-1279" y="2566"/>
                    <a:pt x="245" y="6471"/>
                  </a:cubicBezTo>
                  <a:cubicBezTo>
                    <a:pt x="1850" y="9796"/>
                    <a:pt x="1850" y="13288"/>
                    <a:pt x="1850" y="16613"/>
                  </a:cubicBezTo>
                  <a:cubicBezTo>
                    <a:pt x="1850" y="19938"/>
                    <a:pt x="6463" y="21600"/>
                    <a:pt x="11075" y="21600"/>
                  </a:cubicBezTo>
                  <a:cubicBezTo>
                    <a:pt x="15708" y="21600"/>
                    <a:pt x="20321" y="19938"/>
                    <a:pt x="20321" y="16613"/>
                  </a:cubicBezTo>
                  <a:cubicBezTo>
                    <a:pt x="20321" y="12239"/>
                    <a:pt x="19996" y="8044"/>
                    <a:pt x="18411" y="3671"/>
                  </a:cubicBezTo>
                  <a:cubicBezTo>
                    <a:pt x="17273" y="1105"/>
                    <a:pt x="13778" y="0"/>
                    <a:pt x="10141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4996;p55"/>
            <p:cNvSpPr/>
            <p:nvPr/>
          </p:nvSpPr>
          <p:spPr>
            <a:xfrm>
              <a:off x="28" y="51341"/>
              <a:ext cx="25881" cy="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7" y="0"/>
                  </a:moveTo>
                  <a:cubicBezTo>
                    <a:pt x="5119" y="0"/>
                    <a:pt x="0" y="2728"/>
                    <a:pt x="0" y="6085"/>
                  </a:cubicBezTo>
                  <a:lnTo>
                    <a:pt x="0" y="15515"/>
                  </a:lnTo>
                  <a:cubicBezTo>
                    <a:pt x="0" y="18658"/>
                    <a:pt x="5119" y="21600"/>
                    <a:pt x="10987" y="21600"/>
                  </a:cubicBezTo>
                  <a:cubicBezTo>
                    <a:pt x="16481" y="21600"/>
                    <a:pt x="21600" y="18658"/>
                    <a:pt x="21600" y="15515"/>
                  </a:cubicBezTo>
                  <a:lnTo>
                    <a:pt x="21600" y="6085"/>
                  </a:lnTo>
                  <a:cubicBezTo>
                    <a:pt x="21600" y="2728"/>
                    <a:pt x="16481" y="0"/>
                    <a:pt x="10987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4997;p55"/>
            <p:cNvSpPr/>
            <p:nvPr/>
          </p:nvSpPr>
          <p:spPr>
            <a:xfrm>
              <a:off x="280566" y="21931"/>
              <a:ext cx="25881" cy="4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5119" y="0"/>
                    <a:pt x="0" y="2942"/>
                    <a:pt x="0" y="6085"/>
                  </a:cubicBezTo>
                  <a:lnTo>
                    <a:pt x="0" y="15515"/>
                  </a:lnTo>
                  <a:cubicBezTo>
                    <a:pt x="0" y="18872"/>
                    <a:pt x="5119" y="21600"/>
                    <a:pt x="10613" y="21600"/>
                  </a:cubicBezTo>
                  <a:cubicBezTo>
                    <a:pt x="16481" y="21600"/>
                    <a:pt x="21600" y="18872"/>
                    <a:pt x="21600" y="15515"/>
                  </a:cubicBezTo>
                  <a:lnTo>
                    <a:pt x="21600" y="6085"/>
                  </a:lnTo>
                  <a:cubicBezTo>
                    <a:pt x="21600" y="2942"/>
                    <a:pt x="16481" y="0"/>
                    <a:pt x="106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05" name="Google Shape;4998;p55"/>
          <p:cNvGrpSpPr/>
          <p:nvPr/>
        </p:nvGrpSpPr>
        <p:grpSpPr>
          <a:xfrm>
            <a:off x="5440473" y="3969787"/>
            <a:ext cx="317846" cy="453102"/>
            <a:chOff x="28" y="0"/>
            <a:chExt cx="317844" cy="453100"/>
          </a:xfrm>
        </p:grpSpPr>
        <p:sp>
          <p:nvSpPr>
            <p:cNvPr id="2197" name="Google Shape;4999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5000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5001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5002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5003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5004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5005;p55"/>
            <p:cNvSpPr/>
            <p:nvPr/>
          </p:nvSpPr>
          <p:spPr>
            <a:xfrm>
              <a:off x="90021" y="151926"/>
              <a:ext cx="100079" cy="12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4" fill="norm" stroke="1" extrusionOk="0">
                  <a:moveTo>
                    <a:pt x="0" y="3019"/>
                  </a:moveTo>
                  <a:cubicBezTo>
                    <a:pt x="0" y="-1"/>
                    <a:pt x="3293" y="70"/>
                    <a:pt x="5127" y="70"/>
                  </a:cubicBezTo>
                  <a:cubicBezTo>
                    <a:pt x="8514" y="-76"/>
                    <a:pt x="12082" y="-1"/>
                    <a:pt x="15469" y="366"/>
                  </a:cubicBezTo>
                  <a:cubicBezTo>
                    <a:pt x="19772" y="808"/>
                    <a:pt x="21600" y="2431"/>
                    <a:pt x="20596" y="5823"/>
                  </a:cubicBezTo>
                  <a:cubicBezTo>
                    <a:pt x="19130" y="10244"/>
                    <a:pt x="16841" y="14520"/>
                    <a:pt x="14552" y="18725"/>
                  </a:cubicBezTo>
                  <a:cubicBezTo>
                    <a:pt x="13547" y="20569"/>
                    <a:pt x="10891" y="21524"/>
                    <a:pt x="8333" y="21303"/>
                  </a:cubicBezTo>
                  <a:cubicBezTo>
                    <a:pt x="5495" y="20936"/>
                    <a:pt x="3755" y="19313"/>
                    <a:pt x="3206" y="17102"/>
                  </a:cubicBezTo>
                  <a:cubicBezTo>
                    <a:pt x="2470" y="14741"/>
                    <a:pt x="2015" y="12384"/>
                    <a:pt x="1559" y="10023"/>
                  </a:cubicBezTo>
                  <a:cubicBezTo>
                    <a:pt x="917" y="7370"/>
                    <a:pt x="736" y="6411"/>
                    <a:pt x="0" y="3019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5006;p55"/>
            <p:cNvSpPr/>
            <p:nvPr/>
          </p:nvSpPr>
          <p:spPr>
            <a:xfrm>
              <a:off x="123500" y="261885"/>
              <a:ext cx="56151" cy="19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38" h="21600" fill="norm" stroke="1" extrusionOk="0">
                  <a:moveTo>
                    <a:pt x="3278" y="0"/>
                  </a:moveTo>
                  <a:cubicBezTo>
                    <a:pt x="2262" y="0"/>
                    <a:pt x="1237" y="272"/>
                    <a:pt x="1176" y="819"/>
                  </a:cubicBezTo>
                  <a:cubicBezTo>
                    <a:pt x="1060" y="5828"/>
                    <a:pt x="-5462" y="20803"/>
                    <a:pt x="13489" y="21597"/>
                  </a:cubicBezTo>
                  <a:cubicBezTo>
                    <a:pt x="13566" y="21600"/>
                    <a:pt x="13635" y="21600"/>
                    <a:pt x="13712" y="21600"/>
                  </a:cubicBezTo>
                  <a:cubicBezTo>
                    <a:pt x="16138" y="21600"/>
                    <a:pt x="15953" y="20009"/>
                    <a:pt x="13489" y="19910"/>
                  </a:cubicBezTo>
                  <a:cubicBezTo>
                    <a:pt x="-634" y="19366"/>
                    <a:pt x="5157" y="4686"/>
                    <a:pt x="5280" y="819"/>
                  </a:cubicBezTo>
                  <a:cubicBezTo>
                    <a:pt x="5280" y="272"/>
                    <a:pt x="4287" y="0"/>
                    <a:pt x="3278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06" name="Google Shape;5020;p55"/>
          <p:cNvSpPr/>
          <p:nvPr/>
        </p:nvSpPr>
        <p:spPr>
          <a:xfrm>
            <a:off x="6120195" y="1257902"/>
            <a:ext cx="12701" cy="14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868" y="0"/>
                </a:moveTo>
                <a:cubicBezTo>
                  <a:pt x="11719" y="0"/>
                  <a:pt x="10455" y="250"/>
                  <a:pt x="8962" y="709"/>
                </a:cubicBezTo>
                <a:lnTo>
                  <a:pt x="0" y="5921"/>
                </a:lnTo>
                <a:cubicBezTo>
                  <a:pt x="12523" y="11801"/>
                  <a:pt x="19762" y="17055"/>
                  <a:pt x="21600" y="21600"/>
                </a:cubicBezTo>
                <a:cubicBezTo>
                  <a:pt x="19991" y="11842"/>
                  <a:pt x="21140" y="0"/>
                  <a:pt x="1286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7" name="Google Shape;5021;p55"/>
          <p:cNvSpPr/>
          <p:nvPr/>
        </p:nvSpPr>
        <p:spPr>
          <a:xfrm>
            <a:off x="6112880" y="1529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8" h="21600" fill="norm" stroke="1" extrusionOk="0">
                <a:moveTo>
                  <a:pt x="17748" y="0"/>
                </a:moveTo>
                <a:cubicBezTo>
                  <a:pt x="7506" y="9953"/>
                  <a:pt x="-3852" y="16624"/>
                  <a:pt x="1269" y="21600"/>
                </a:cubicBezTo>
                <a:cubicBezTo>
                  <a:pt x="9541" y="13288"/>
                  <a:pt x="14662" y="6671"/>
                  <a:pt x="1774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8" name="Google Shape;5022;p55"/>
          <p:cNvSpPr/>
          <p:nvPr/>
        </p:nvSpPr>
        <p:spPr>
          <a:xfrm>
            <a:off x="4956140" y="9873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9" h="21600" fill="norm" stroke="1" extrusionOk="0">
                <a:moveTo>
                  <a:pt x="15547" y="0"/>
                </a:moveTo>
                <a:cubicBezTo>
                  <a:pt x="2615" y="9314"/>
                  <a:pt x="-1650" y="15457"/>
                  <a:pt x="551" y="21600"/>
                </a:cubicBezTo>
                <a:cubicBezTo>
                  <a:pt x="11282" y="12286"/>
                  <a:pt x="19950" y="6143"/>
                  <a:pt x="15547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9" name="Google Shape;5023;p55"/>
          <p:cNvSpPr/>
          <p:nvPr/>
        </p:nvSpPr>
        <p:spPr>
          <a:xfrm>
            <a:off x="6119814" y="1515632"/>
            <a:ext cx="12701" cy="14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4" h="21600" fill="norm" stroke="1" extrusionOk="0">
                <a:moveTo>
                  <a:pt x="18932" y="0"/>
                </a:moveTo>
                <a:cubicBezTo>
                  <a:pt x="17555" y="1295"/>
                  <a:pt x="14888" y="2632"/>
                  <a:pt x="13511" y="3259"/>
                </a:cubicBezTo>
                <a:cubicBezTo>
                  <a:pt x="10843" y="9150"/>
                  <a:pt x="6798" y="15041"/>
                  <a:pt x="0" y="21600"/>
                </a:cubicBezTo>
                <a:cubicBezTo>
                  <a:pt x="10843" y="15709"/>
                  <a:pt x="21600" y="9150"/>
                  <a:pt x="18932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0" name="Google Shape;5024;p55"/>
          <p:cNvSpPr/>
          <p:nvPr/>
        </p:nvSpPr>
        <p:spPr>
          <a:xfrm>
            <a:off x="6049790" y="16379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1600" fill="norm" stroke="1" extrusionOk="0">
                <a:moveTo>
                  <a:pt x="20391" y="0"/>
                </a:moveTo>
                <a:cubicBezTo>
                  <a:pt x="3209" y="15863"/>
                  <a:pt x="-1209" y="21600"/>
                  <a:pt x="264" y="21600"/>
                </a:cubicBezTo>
                <a:cubicBezTo>
                  <a:pt x="2718" y="21600"/>
                  <a:pt x="20391" y="6750"/>
                  <a:pt x="20391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1" name="Google Shape;5025;p55"/>
          <p:cNvSpPr/>
          <p:nvPr/>
        </p:nvSpPr>
        <p:spPr>
          <a:xfrm>
            <a:off x="6112835" y="1464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20" h="21600" fill="norm" stroke="1" extrusionOk="0">
                <a:moveTo>
                  <a:pt x="19620" y="0"/>
                </a:moveTo>
                <a:cubicBezTo>
                  <a:pt x="4666" y="15785"/>
                  <a:pt x="-1980" y="21600"/>
                  <a:pt x="512" y="21600"/>
                </a:cubicBezTo>
                <a:cubicBezTo>
                  <a:pt x="2174" y="21600"/>
                  <a:pt x="8820" y="18277"/>
                  <a:pt x="19620" y="13292"/>
                </a:cubicBezTo>
                <a:cubicBezTo>
                  <a:pt x="19620" y="0"/>
                  <a:pt x="19620" y="0"/>
                  <a:pt x="1962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2" name="Google Shape;5026;p55"/>
          <p:cNvSpPr/>
          <p:nvPr/>
        </p:nvSpPr>
        <p:spPr>
          <a:xfrm>
            <a:off x="6047081" y="16392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302" y="2765"/>
                  <a:pt x="12102" y="8122"/>
                  <a:pt x="0" y="21600"/>
                </a:cubicBezTo>
                <a:cubicBezTo>
                  <a:pt x="7200" y="16243"/>
                  <a:pt x="14400" y="8122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3" name="Google Shape;5027;p55"/>
          <p:cNvSpPr/>
          <p:nvPr/>
        </p:nvSpPr>
        <p:spPr>
          <a:xfrm>
            <a:off x="6045554" y="16427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77" y="6975"/>
                  <a:pt x="7123" y="14175"/>
                  <a:pt x="0" y="17550"/>
                </a:cubicBezTo>
                <a:cubicBezTo>
                  <a:pt x="1149" y="20025"/>
                  <a:pt x="2528" y="21600"/>
                  <a:pt x="4136" y="21600"/>
                </a:cubicBezTo>
                <a:cubicBezTo>
                  <a:pt x="7353" y="21600"/>
                  <a:pt x="12179" y="15975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4" name="Google Shape;5028;p55"/>
          <p:cNvSpPr/>
          <p:nvPr/>
        </p:nvSpPr>
        <p:spPr>
          <a:xfrm>
            <a:off x="6051478" y="163505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734" y="7866"/>
                  <a:pt x="7866" y="15732"/>
                  <a:pt x="0" y="21600"/>
                </a:cubicBezTo>
                <a:cubicBezTo>
                  <a:pt x="3995" y="19602"/>
                  <a:pt x="5868" y="19602"/>
                  <a:pt x="5868" y="19602"/>
                </a:cubicBezTo>
                <a:cubicBezTo>
                  <a:pt x="7866" y="15732"/>
                  <a:pt x="13734" y="986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5" name="Google Shape;5029;p55"/>
          <p:cNvSpPr/>
          <p:nvPr/>
        </p:nvSpPr>
        <p:spPr>
          <a:xfrm>
            <a:off x="6107676" y="140985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015" y="0"/>
                  <a:pt x="4154" y="3893"/>
                  <a:pt x="0" y="21600"/>
                </a:cubicBezTo>
                <a:cubicBezTo>
                  <a:pt x="4154" y="9795"/>
                  <a:pt x="13015" y="3893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6" name="Google Shape;5030;p55"/>
          <p:cNvSpPr/>
          <p:nvPr/>
        </p:nvSpPr>
        <p:spPr>
          <a:xfrm>
            <a:off x="6057834" y="162530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624" h="21600" fill="norm" stroke="1" extrusionOk="0">
                <a:moveTo>
                  <a:pt x="12013" y="0"/>
                </a:moveTo>
                <a:cubicBezTo>
                  <a:pt x="10295" y="0"/>
                  <a:pt x="7022" y="2587"/>
                  <a:pt x="1704" y="9567"/>
                </a:cubicBezTo>
                <a:cubicBezTo>
                  <a:pt x="-4678" y="13357"/>
                  <a:pt x="9395" y="19013"/>
                  <a:pt x="3013" y="19975"/>
                </a:cubicBezTo>
                <a:cubicBezTo>
                  <a:pt x="3504" y="21119"/>
                  <a:pt x="4158" y="21600"/>
                  <a:pt x="4895" y="21600"/>
                </a:cubicBezTo>
                <a:cubicBezTo>
                  <a:pt x="9477" y="21600"/>
                  <a:pt x="16922" y="0"/>
                  <a:pt x="1201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7" name="Google Shape;5031;p55"/>
          <p:cNvSpPr/>
          <p:nvPr/>
        </p:nvSpPr>
        <p:spPr>
          <a:xfrm>
            <a:off x="6087615" y="154021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97" h="21600" fill="norm" stroke="1" extrusionOk="0">
                <a:moveTo>
                  <a:pt x="16175" y="0"/>
                </a:moveTo>
                <a:cubicBezTo>
                  <a:pt x="12237" y="0"/>
                  <a:pt x="6867" y="4134"/>
                  <a:pt x="2570" y="10363"/>
                </a:cubicBezTo>
                <a:cubicBezTo>
                  <a:pt x="900" y="15254"/>
                  <a:pt x="-2203" y="21600"/>
                  <a:pt x="2451" y="21600"/>
                </a:cubicBezTo>
                <a:cubicBezTo>
                  <a:pt x="2928" y="21600"/>
                  <a:pt x="3645" y="21542"/>
                  <a:pt x="4480" y="21309"/>
                </a:cubicBezTo>
                <a:lnTo>
                  <a:pt x="19397" y="1223"/>
                </a:lnTo>
                <a:cubicBezTo>
                  <a:pt x="18562" y="349"/>
                  <a:pt x="17368" y="0"/>
                  <a:pt x="1617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8" name="Google Shape;5032;p55"/>
          <p:cNvSpPr/>
          <p:nvPr/>
        </p:nvSpPr>
        <p:spPr>
          <a:xfrm>
            <a:off x="6063983" y="15641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77" y="0"/>
                </a:moveTo>
                <a:lnTo>
                  <a:pt x="0" y="21600"/>
                </a:lnTo>
                <a:cubicBezTo>
                  <a:pt x="9077" y="12638"/>
                  <a:pt x="12638" y="14477"/>
                  <a:pt x="21600" y="12638"/>
                </a:cubicBezTo>
                <a:lnTo>
                  <a:pt x="3677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9" name="Google Shape;5033;p55"/>
          <p:cNvSpPr/>
          <p:nvPr/>
        </p:nvSpPr>
        <p:spPr>
          <a:xfrm>
            <a:off x="6073207" y="15378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615" h="21600" fill="norm" stroke="1" extrusionOk="0">
                <a:moveTo>
                  <a:pt x="14350" y="0"/>
                </a:moveTo>
                <a:cubicBezTo>
                  <a:pt x="12638" y="0"/>
                  <a:pt x="8950" y="2424"/>
                  <a:pt x="1574" y="9037"/>
                </a:cubicBezTo>
                <a:cubicBezTo>
                  <a:pt x="4604" y="11571"/>
                  <a:pt x="-3167" y="21600"/>
                  <a:pt x="1574" y="21600"/>
                </a:cubicBezTo>
                <a:cubicBezTo>
                  <a:pt x="3418" y="21600"/>
                  <a:pt x="7106" y="20112"/>
                  <a:pt x="14087" y="15980"/>
                </a:cubicBezTo>
                <a:cubicBezTo>
                  <a:pt x="11057" y="13555"/>
                  <a:pt x="18433" y="0"/>
                  <a:pt x="1435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0" name="Google Shape;5034;p55"/>
          <p:cNvSpPr/>
          <p:nvPr/>
        </p:nvSpPr>
        <p:spPr>
          <a:xfrm>
            <a:off x="6126329" y="139951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1" name="Google Shape;5035;p55"/>
          <p:cNvSpPr/>
          <p:nvPr/>
        </p:nvSpPr>
        <p:spPr>
          <a:xfrm>
            <a:off x="6084191" y="12821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62" h="21600" fill="norm" stroke="1" extrusionOk="0">
                <a:moveTo>
                  <a:pt x="6400" y="0"/>
                </a:moveTo>
                <a:cubicBezTo>
                  <a:pt x="4615" y="0"/>
                  <a:pt x="2708" y="1363"/>
                  <a:pt x="0" y="4744"/>
                </a:cubicBezTo>
                <a:cubicBezTo>
                  <a:pt x="2462" y="12163"/>
                  <a:pt x="5231" y="13121"/>
                  <a:pt x="7877" y="13121"/>
                </a:cubicBezTo>
                <a:cubicBezTo>
                  <a:pt x="8800" y="13121"/>
                  <a:pt x="9723" y="12970"/>
                  <a:pt x="10585" y="12970"/>
                </a:cubicBezTo>
                <a:cubicBezTo>
                  <a:pt x="13046" y="12970"/>
                  <a:pt x="15138" y="13929"/>
                  <a:pt x="16369" y="21348"/>
                </a:cubicBezTo>
                <a:cubicBezTo>
                  <a:pt x="16800" y="21499"/>
                  <a:pt x="17231" y="21600"/>
                  <a:pt x="17538" y="21600"/>
                </a:cubicBezTo>
                <a:cubicBezTo>
                  <a:pt x="21600" y="21600"/>
                  <a:pt x="14954" y="9236"/>
                  <a:pt x="18277" y="9236"/>
                </a:cubicBezTo>
                <a:cubicBezTo>
                  <a:pt x="18585" y="9236"/>
                  <a:pt x="18892" y="9336"/>
                  <a:pt x="19262" y="9488"/>
                </a:cubicBezTo>
                <a:cubicBezTo>
                  <a:pt x="12431" y="4391"/>
                  <a:pt x="9600" y="0"/>
                  <a:pt x="64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2" name="Google Shape;5036;p55"/>
          <p:cNvSpPr/>
          <p:nvPr/>
        </p:nvSpPr>
        <p:spPr>
          <a:xfrm>
            <a:off x="6089891" y="128275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123" y="7123"/>
                  <a:pt x="14477" y="14477"/>
                  <a:pt x="21600" y="21600"/>
                </a:cubicBezTo>
                <a:cubicBezTo>
                  <a:pt x="10800" y="7123"/>
                  <a:pt x="7123" y="3677"/>
                  <a:pt x="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3" name="Google Shape;5117;p55"/>
          <p:cNvSpPr/>
          <p:nvPr/>
        </p:nvSpPr>
        <p:spPr>
          <a:xfrm>
            <a:off x="1790281" y="382956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462" y="14017"/>
                </a:lnTo>
                <a:cubicBezTo>
                  <a:pt x="13942" y="8502"/>
                  <a:pt x="19440" y="5055"/>
                  <a:pt x="21600" y="0"/>
                </a:cubicBezTo>
                <a:close/>
                <a:moveTo>
                  <a:pt x="7462" y="14017"/>
                </a:moveTo>
                <a:cubicBezTo>
                  <a:pt x="5105" y="16085"/>
                  <a:pt x="2553" y="18613"/>
                  <a:pt x="0" y="21600"/>
                </a:cubicBezTo>
                <a:lnTo>
                  <a:pt x="7462" y="14017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4" name="Google Shape;5118;p55"/>
          <p:cNvSpPr/>
          <p:nvPr/>
        </p:nvSpPr>
        <p:spPr>
          <a:xfrm>
            <a:off x="1815332" y="38186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581" h="21600" fill="norm" stroke="1" extrusionOk="0">
                <a:moveTo>
                  <a:pt x="13581" y="0"/>
                </a:moveTo>
                <a:cubicBezTo>
                  <a:pt x="-666" y="16114"/>
                  <a:pt x="-8019" y="21600"/>
                  <a:pt x="13581" y="21600"/>
                </a:cubicBezTo>
                <a:lnTo>
                  <a:pt x="13581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5" name="Google Shape;5119;p55"/>
          <p:cNvSpPr/>
          <p:nvPr/>
        </p:nvSpPr>
        <p:spPr>
          <a:xfrm>
            <a:off x="1582633" y="38858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415" y="0"/>
                  <a:pt x="7756" y="4154"/>
                  <a:pt x="0" y="4154"/>
                </a:cubicBezTo>
                <a:cubicBezTo>
                  <a:pt x="1571" y="8585"/>
                  <a:pt x="3044" y="13015"/>
                  <a:pt x="4615" y="21600"/>
                </a:cubicBezTo>
                <a:cubicBezTo>
                  <a:pt x="10800" y="13015"/>
                  <a:pt x="16985" y="415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6" name="Google Shape;5120;p55"/>
          <p:cNvSpPr/>
          <p:nvPr/>
        </p:nvSpPr>
        <p:spPr>
          <a:xfrm>
            <a:off x="1567914" y="38965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320" y="6508"/>
                  <a:pt x="11581" y="13015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7" name="Google Shape;5121;p55"/>
          <p:cNvSpPr/>
          <p:nvPr/>
        </p:nvSpPr>
        <p:spPr>
          <a:xfrm>
            <a:off x="2324037" y="412011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989" h="21600" fill="norm" stroke="1" extrusionOk="0">
                <a:moveTo>
                  <a:pt x="15989" y="0"/>
                </a:moveTo>
                <a:cubicBezTo>
                  <a:pt x="5970" y="10800"/>
                  <a:pt x="-5611" y="17969"/>
                  <a:pt x="3029" y="21600"/>
                </a:cubicBezTo>
                <a:cubicBezTo>
                  <a:pt x="10290" y="12960"/>
                  <a:pt x="13140" y="6480"/>
                  <a:pt x="1598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8" name="Google Shape;5122;p55"/>
          <p:cNvSpPr/>
          <p:nvPr/>
        </p:nvSpPr>
        <p:spPr>
          <a:xfrm>
            <a:off x="1787453" y="379424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03" h="21600" fill="norm" stroke="1" extrusionOk="0">
                <a:moveTo>
                  <a:pt x="15025" y="0"/>
                </a:moveTo>
                <a:cubicBezTo>
                  <a:pt x="2923" y="8229"/>
                  <a:pt x="-1826" y="16286"/>
                  <a:pt x="625" y="21600"/>
                </a:cubicBezTo>
                <a:cubicBezTo>
                  <a:pt x="12574" y="10800"/>
                  <a:pt x="19774" y="2743"/>
                  <a:pt x="1502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9" name="Google Shape;5123;p55"/>
          <p:cNvSpPr/>
          <p:nvPr/>
        </p:nvSpPr>
        <p:spPr>
          <a:xfrm>
            <a:off x="1932266" y="4282068"/>
            <a:ext cx="12701" cy="14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84" h="21600" fill="norm" stroke="1" extrusionOk="0">
                <a:moveTo>
                  <a:pt x="9229" y="0"/>
                </a:moveTo>
                <a:cubicBezTo>
                  <a:pt x="6284" y="1256"/>
                  <a:pt x="3142" y="2513"/>
                  <a:pt x="0" y="3809"/>
                </a:cubicBezTo>
                <a:cubicBezTo>
                  <a:pt x="3142" y="9523"/>
                  <a:pt x="3142" y="15238"/>
                  <a:pt x="0" y="21600"/>
                </a:cubicBezTo>
                <a:cubicBezTo>
                  <a:pt x="12371" y="15238"/>
                  <a:pt x="21600" y="7619"/>
                  <a:pt x="922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30" name="Google Shape;5124;p55"/>
          <p:cNvSpPr/>
          <p:nvPr/>
        </p:nvSpPr>
        <p:spPr>
          <a:xfrm>
            <a:off x="1911187" y="42361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3" h="21600" fill="norm" stroke="1" extrusionOk="0">
                <a:moveTo>
                  <a:pt x="19953" y="0"/>
                </a:moveTo>
                <a:cubicBezTo>
                  <a:pt x="2673" y="16200"/>
                  <a:pt x="-1647" y="21600"/>
                  <a:pt x="513" y="21600"/>
                </a:cubicBezTo>
                <a:cubicBezTo>
                  <a:pt x="2673" y="21600"/>
                  <a:pt x="11313" y="16200"/>
                  <a:pt x="19953" y="10800"/>
                </a:cubicBezTo>
                <a:cubicBezTo>
                  <a:pt x="19953" y="10800"/>
                  <a:pt x="19953" y="0"/>
                  <a:pt x="1995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31" name="Google Shape;5125;p55"/>
          <p:cNvSpPr/>
          <p:nvPr/>
        </p:nvSpPr>
        <p:spPr>
          <a:xfrm>
            <a:off x="1571760" y="389593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58" h="21600" fill="norm" stroke="1" extrusionOk="0">
                <a:moveTo>
                  <a:pt x="10904" y="0"/>
                </a:moveTo>
                <a:cubicBezTo>
                  <a:pt x="-2111" y="0"/>
                  <a:pt x="-6542" y="8749"/>
                  <a:pt x="15058" y="21600"/>
                </a:cubicBezTo>
                <a:cubicBezTo>
                  <a:pt x="6473" y="12851"/>
                  <a:pt x="6473" y="4375"/>
                  <a:pt x="10904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32" name="Google Shape;5126;p55"/>
          <p:cNvSpPr/>
          <p:nvPr/>
        </p:nvSpPr>
        <p:spPr>
          <a:xfrm>
            <a:off x="2305251" y="41357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55" y="0"/>
                </a:moveTo>
                <a:cubicBezTo>
                  <a:pt x="7353" y="0"/>
                  <a:pt x="0" y="4737"/>
                  <a:pt x="0" y="11279"/>
                </a:cubicBezTo>
                <a:cubicBezTo>
                  <a:pt x="6204" y="15791"/>
                  <a:pt x="6894" y="21600"/>
                  <a:pt x="13787" y="21600"/>
                </a:cubicBezTo>
                <a:cubicBezTo>
                  <a:pt x="14936" y="21600"/>
                  <a:pt x="16315" y="21431"/>
                  <a:pt x="17923" y="21036"/>
                </a:cubicBezTo>
                <a:lnTo>
                  <a:pt x="21600" y="677"/>
                </a:lnTo>
                <a:cubicBezTo>
                  <a:pt x="19762" y="226"/>
                  <a:pt x="17694" y="0"/>
                  <a:pt x="1585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47" name="Google Shape;5127;p55"/>
          <p:cNvGrpSpPr/>
          <p:nvPr/>
        </p:nvGrpSpPr>
        <p:grpSpPr>
          <a:xfrm>
            <a:off x="1560958" y="3605059"/>
            <a:ext cx="314462" cy="651633"/>
            <a:chOff x="0" y="0"/>
            <a:chExt cx="314461" cy="651631"/>
          </a:xfrm>
        </p:grpSpPr>
        <p:sp>
          <p:nvSpPr>
            <p:cNvPr id="2233" name="Google Shape;5128;p55"/>
            <p:cNvSpPr/>
            <p:nvPr/>
          </p:nvSpPr>
          <p:spPr>
            <a:xfrm>
              <a:off x="-1" y="-1"/>
              <a:ext cx="314463" cy="62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79" fill="norm" stroke="1" extrusionOk="0">
                  <a:moveTo>
                    <a:pt x="11515" y="11837"/>
                  </a:moveTo>
                  <a:cubicBezTo>
                    <a:pt x="13240" y="11702"/>
                    <a:pt x="14728" y="11552"/>
                    <a:pt x="16245" y="11462"/>
                  </a:cubicBezTo>
                  <a:cubicBezTo>
                    <a:pt x="16691" y="11433"/>
                    <a:pt x="17198" y="11507"/>
                    <a:pt x="17614" y="11583"/>
                  </a:cubicBezTo>
                  <a:cubicBezTo>
                    <a:pt x="18299" y="11718"/>
                    <a:pt x="18447" y="11972"/>
                    <a:pt x="18149" y="12317"/>
                  </a:cubicBezTo>
                  <a:cubicBezTo>
                    <a:pt x="17764" y="12736"/>
                    <a:pt x="17109" y="12961"/>
                    <a:pt x="16276" y="13096"/>
                  </a:cubicBezTo>
                  <a:cubicBezTo>
                    <a:pt x="14489" y="13395"/>
                    <a:pt x="12646" y="13320"/>
                    <a:pt x="10681" y="13170"/>
                  </a:cubicBezTo>
                  <a:cubicBezTo>
                    <a:pt x="10355" y="13635"/>
                    <a:pt x="10027" y="14099"/>
                    <a:pt x="9641" y="14669"/>
                  </a:cubicBezTo>
                  <a:cubicBezTo>
                    <a:pt x="10771" y="14593"/>
                    <a:pt x="11813" y="14503"/>
                    <a:pt x="12825" y="14474"/>
                  </a:cubicBezTo>
                  <a:cubicBezTo>
                    <a:pt x="13717" y="14443"/>
                    <a:pt x="14609" y="14429"/>
                    <a:pt x="15473" y="14488"/>
                  </a:cubicBezTo>
                  <a:cubicBezTo>
                    <a:pt x="16127" y="14533"/>
                    <a:pt x="16870" y="14759"/>
                    <a:pt x="16780" y="15118"/>
                  </a:cubicBezTo>
                  <a:cubicBezTo>
                    <a:pt x="16722" y="15358"/>
                    <a:pt x="16186" y="15642"/>
                    <a:pt x="15710" y="15762"/>
                  </a:cubicBezTo>
                  <a:cubicBezTo>
                    <a:pt x="15175" y="15912"/>
                    <a:pt x="14489" y="15971"/>
                    <a:pt x="13836" y="15957"/>
                  </a:cubicBezTo>
                  <a:cubicBezTo>
                    <a:pt x="12198" y="15942"/>
                    <a:pt x="10562" y="15882"/>
                    <a:pt x="8719" y="15821"/>
                  </a:cubicBezTo>
                  <a:cubicBezTo>
                    <a:pt x="8390" y="16151"/>
                    <a:pt x="7975" y="16541"/>
                    <a:pt x="7498" y="16990"/>
                  </a:cubicBezTo>
                  <a:cubicBezTo>
                    <a:pt x="8242" y="16990"/>
                    <a:pt x="8747" y="17005"/>
                    <a:pt x="9254" y="16990"/>
                  </a:cubicBezTo>
                  <a:cubicBezTo>
                    <a:pt x="10949" y="16945"/>
                    <a:pt x="12437" y="17245"/>
                    <a:pt x="13836" y="17634"/>
                  </a:cubicBezTo>
                  <a:cubicBezTo>
                    <a:pt x="14163" y="17724"/>
                    <a:pt x="14520" y="18009"/>
                    <a:pt x="14489" y="18188"/>
                  </a:cubicBezTo>
                  <a:cubicBezTo>
                    <a:pt x="14461" y="18368"/>
                    <a:pt x="14015" y="18653"/>
                    <a:pt x="13658" y="18683"/>
                  </a:cubicBezTo>
                  <a:cubicBezTo>
                    <a:pt x="12794" y="18758"/>
                    <a:pt x="11872" y="18803"/>
                    <a:pt x="11038" y="18713"/>
                  </a:cubicBezTo>
                  <a:cubicBezTo>
                    <a:pt x="9491" y="18533"/>
                    <a:pt x="7975" y="18249"/>
                    <a:pt x="6486" y="18024"/>
                  </a:cubicBezTo>
                  <a:cubicBezTo>
                    <a:pt x="5355" y="18952"/>
                    <a:pt x="4136" y="19867"/>
                    <a:pt x="3094" y="20840"/>
                  </a:cubicBezTo>
                  <a:cubicBezTo>
                    <a:pt x="2618" y="21290"/>
                    <a:pt x="2113" y="21454"/>
                    <a:pt x="1160" y="21349"/>
                  </a:cubicBezTo>
                  <a:cubicBezTo>
                    <a:pt x="566" y="20990"/>
                    <a:pt x="1101" y="20750"/>
                    <a:pt x="1458" y="20480"/>
                  </a:cubicBezTo>
                  <a:cubicBezTo>
                    <a:pt x="2411" y="19791"/>
                    <a:pt x="3362" y="19102"/>
                    <a:pt x="4284" y="18413"/>
                  </a:cubicBezTo>
                  <a:cubicBezTo>
                    <a:pt x="4582" y="18188"/>
                    <a:pt x="4820" y="17949"/>
                    <a:pt x="5148" y="17649"/>
                  </a:cubicBezTo>
                  <a:cubicBezTo>
                    <a:pt x="4076" y="17484"/>
                    <a:pt x="3094" y="17365"/>
                    <a:pt x="2202" y="17185"/>
                  </a:cubicBezTo>
                  <a:cubicBezTo>
                    <a:pt x="1547" y="17050"/>
                    <a:pt x="923" y="16871"/>
                    <a:pt x="416" y="16631"/>
                  </a:cubicBezTo>
                  <a:cubicBezTo>
                    <a:pt x="-148" y="16391"/>
                    <a:pt x="-89" y="16032"/>
                    <a:pt x="298" y="15731"/>
                  </a:cubicBezTo>
                  <a:cubicBezTo>
                    <a:pt x="625" y="15448"/>
                    <a:pt x="1190" y="15327"/>
                    <a:pt x="1815" y="15477"/>
                  </a:cubicBezTo>
                  <a:cubicBezTo>
                    <a:pt x="2678" y="15672"/>
                    <a:pt x="3512" y="15882"/>
                    <a:pt x="4315" y="16137"/>
                  </a:cubicBezTo>
                  <a:cubicBezTo>
                    <a:pt x="4850" y="16316"/>
                    <a:pt x="5266" y="16571"/>
                    <a:pt x="5921" y="16855"/>
                  </a:cubicBezTo>
                  <a:cubicBezTo>
                    <a:pt x="6308" y="16376"/>
                    <a:pt x="6665" y="15942"/>
                    <a:pt x="7052" y="15477"/>
                  </a:cubicBezTo>
                  <a:cubicBezTo>
                    <a:pt x="5028" y="14863"/>
                    <a:pt x="1399" y="14848"/>
                    <a:pt x="1338" y="13485"/>
                  </a:cubicBezTo>
                  <a:cubicBezTo>
                    <a:pt x="1815" y="12571"/>
                    <a:pt x="3392" y="12946"/>
                    <a:pt x="4434" y="13215"/>
                  </a:cubicBezTo>
                  <a:cubicBezTo>
                    <a:pt x="5118" y="13395"/>
                    <a:pt x="5683" y="13664"/>
                    <a:pt x="6308" y="13904"/>
                  </a:cubicBezTo>
                  <a:cubicBezTo>
                    <a:pt x="6813" y="14099"/>
                    <a:pt x="7320" y="14294"/>
                    <a:pt x="7975" y="14533"/>
                  </a:cubicBezTo>
                  <a:cubicBezTo>
                    <a:pt x="8451" y="13875"/>
                    <a:pt x="8897" y="13291"/>
                    <a:pt x="9372" y="12647"/>
                  </a:cubicBezTo>
                  <a:cubicBezTo>
                    <a:pt x="8599" y="12466"/>
                    <a:pt x="7944" y="12317"/>
                    <a:pt x="7320" y="12182"/>
                  </a:cubicBezTo>
                  <a:cubicBezTo>
                    <a:pt x="6040" y="11897"/>
                    <a:pt x="4939" y="11478"/>
                    <a:pt x="4254" y="10849"/>
                  </a:cubicBezTo>
                  <a:cubicBezTo>
                    <a:pt x="3719" y="10354"/>
                    <a:pt x="4284" y="9889"/>
                    <a:pt x="5385" y="10010"/>
                  </a:cubicBezTo>
                  <a:cubicBezTo>
                    <a:pt x="6188" y="10084"/>
                    <a:pt x="6963" y="10369"/>
                    <a:pt x="7707" y="10609"/>
                  </a:cubicBezTo>
                  <a:cubicBezTo>
                    <a:pt x="8153" y="10744"/>
                    <a:pt x="8479" y="10968"/>
                    <a:pt x="8867" y="11148"/>
                  </a:cubicBezTo>
                  <a:cubicBezTo>
                    <a:pt x="9193" y="11313"/>
                    <a:pt x="9550" y="11462"/>
                    <a:pt x="10116" y="11718"/>
                  </a:cubicBezTo>
                  <a:cubicBezTo>
                    <a:pt x="10473" y="10894"/>
                    <a:pt x="10801" y="10190"/>
                    <a:pt x="11099" y="9501"/>
                  </a:cubicBezTo>
                  <a:cubicBezTo>
                    <a:pt x="9848" y="9200"/>
                    <a:pt x="8747" y="8991"/>
                    <a:pt x="7707" y="8691"/>
                  </a:cubicBezTo>
                  <a:cubicBezTo>
                    <a:pt x="6724" y="8407"/>
                    <a:pt x="5862" y="8033"/>
                    <a:pt x="5475" y="7463"/>
                  </a:cubicBezTo>
                  <a:cubicBezTo>
                    <a:pt x="5118" y="6954"/>
                    <a:pt x="5683" y="6579"/>
                    <a:pt x="6695" y="6760"/>
                  </a:cubicBezTo>
                  <a:cubicBezTo>
                    <a:pt x="7618" y="6909"/>
                    <a:pt x="8510" y="7178"/>
                    <a:pt x="9343" y="7449"/>
                  </a:cubicBezTo>
                  <a:cubicBezTo>
                    <a:pt x="10176" y="7733"/>
                    <a:pt x="10890" y="8078"/>
                    <a:pt x="11841" y="8466"/>
                  </a:cubicBezTo>
                  <a:cubicBezTo>
                    <a:pt x="12050" y="7853"/>
                    <a:pt x="12228" y="7358"/>
                    <a:pt x="12378" y="6954"/>
                  </a:cubicBezTo>
                  <a:cubicBezTo>
                    <a:pt x="10860" y="6624"/>
                    <a:pt x="9461" y="6325"/>
                    <a:pt x="8064" y="5995"/>
                  </a:cubicBezTo>
                  <a:cubicBezTo>
                    <a:pt x="7646" y="5905"/>
                    <a:pt x="7172" y="5741"/>
                    <a:pt x="6991" y="5546"/>
                  </a:cubicBezTo>
                  <a:cubicBezTo>
                    <a:pt x="6754" y="5306"/>
                    <a:pt x="6576" y="4962"/>
                    <a:pt x="6754" y="4737"/>
                  </a:cubicBezTo>
                  <a:cubicBezTo>
                    <a:pt x="6874" y="4587"/>
                    <a:pt x="7677" y="4453"/>
                    <a:pt x="8123" y="4482"/>
                  </a:cubicBezTo>
                  <a:cubicBezTo>
                    <a:pt x="8836" y="4557"/>
                    <a:pt x="9550" y="4752"/>
                    <a:pt x="10235" y="4931"/>
                  </a:cubicBezTo>
                  <a:cubicBezTo>
                    <a:pt x="10949" y="5111"/>
                    <a:pt x="11663" y="5321"/>
                    <a:pt x="12527" y="5576"/>
                  </a:cubicBezTo>
                  <a:cubicBezTo>
                    <a:pt x="12764" y="4902"/>
                    <a:pt x="12437" y="4408"/>
                    <a:pt x="11782" y="3928"/>
                  </a:cubicBezTo>
                  <a:cubicBezTo>
                    <a:pt x="10533" y="2940"/>
                    <a:pt x="9730" y="1906"/>
                    <a:pt x="10414" y="707"/>
                  </a:cubicBezTo>
                  <a:cubicBezTo>
                    <a:pt x="10771" y="48"/>
                    <a:pt x="11545" y="-146"/>
                    <a:pt x="12764" y="108"/>
                  </a:cubicBezTo>
                  <a:cubicBezTo>
                    <a:pt x="13954" y="378"/>
                    <a:pt x="14461" y="887"/>
                    <a:pt x="14550" y="1471"/>
                  </a:cubicBezTo>
                  <a:cubicBezTo>
                    <a:pt x="14639" y="2115"/>
                    <a:pt x="14578" y="2790"/>
                    <a:pt x="14372" y="3419"/>
                  </a:cubicBezTo>
                  <a:cubicBezTo>
                    <a:pt x="14132" y="4153"/>
                    <a:pt x="14074" y="4842"/>
                    <a:pt x="14578" y="5606"/>
                  </a:cubicBezTo>
                  <a:cubicBezTo>
                    <a:pt x="15116" y="5381"/>
                    <a:pt x="15562" y="5142"/>
                    <a:pt x="16097" y="4992"/>
                  </a:cubicBezTo>
                  <a:cubicBezTo>
                    <a:pt x="17020" y="4737"/>
                    <a:pt x="17971" y="4453"/>
                    <a:pt x="18954" y="4318"/>
                  </a:cubicBezTo>
                  <a:cubicBezTo>
                    <a:pt x="20025" y="4168"/>
                    <a:pt x="21065" y="4512"/>
                    <a:pt x="21274" y="4917"/>
                  </a:cubicBezTo>
                  <a:cubicBezTo>
                    <a:pt x="21452" y="5306"/>
                    <a:pt x="21006" y="5786"/>
                    <a:pt x="19994" y="5980"/>
                  </a:cubicBezTo>
                  <a:cubicBezTo>
                    <a:pt x="18745" y="6235"/>
                    <a:pt x="17435" y="6475"/>
                    <a:pt x="16097" y="6594"/>
                  </a:cubicBezTo>
                  <a:cubicBezTo>
                    <a:pt x="14311" y="6744"/>
                    <a:pt x="14282" y="6684"/>
                    <a:pt x="13926" y="7553"/>
                  </a:cubicBezTo>
                  <a:cubicBezTo>
                    <a:pt x="13776" y="7927"/>
                    <a:pt x="13658" y="8302"/>
                    <a:pt x="13478" y="8737"/>
                  </a:cubicBezTo>
                  <a:cubicBezTo>
                    <a:pt x="14639" y="8482"/>
                    <a:pt x="15651" y="8197"/>
                    <a:pt x="16691" y="8062"/>
                  </a:cubicBezTo>
                  <a:cubicBezTo>
                    <a:pt x="17585" y="7943"/>
                    <a:pt x="18595" y="7927"/>
                    <a:pt x="19489" y="8033"/>
                  </a:cubicBezTo>
                  <a:cubicBezTo>
                    <a:pt x="20529" y="8152"/>
                    <a:pt x="20769" y="8706"/>
                    <a:pt x="19935" y="9066"/>
                  </a:cubicBezTo>
                  <a:cubicBezTo>
                    <a:pt x="19370" y="9306"/>
                    <a:pt x="18656" y="9516"/>
                    <a:pt x="17942" y="9606"/>
                  </a:cubicBezTo>
                  <a:cubicBezTo>
                    <a:pt x="16663" y="9740"/>
                    <a:pt x="15353" y="9800"/>
                    <a:pt x="14043" y="9845"/>
                  </a:cubicBezTo>
                  <a:cubicBezTo>
                    <a:pt x="13003" y="9860"/>
                    <a:pt x="12407" y="10055"/>
                    <a:pt x="12198" y="10594"/>
                  </a:cubicBezTo>
                  <a:cubicBezTo>
                    <a:pt x="12020" y="11029"/>
                    <a:pt x="11752" y="11448"/>
                    <a:pt x="11515" y="11837"/>
                  </a:cubicBezTo>
                  <a:close/>
                </a:path>
              </a:pathLst>
            </a:custGeom>
            <a:solidFill>
              <a:srgbClr val="95C1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5129;p55"/>
            <p:cNvSpPr/>
            <p:nvPr/>
          </p:nvSpPr>
          <p:spPr>
            <a:xfrm>
              <a:off x="246361" y="6070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600" fill="norm" stroke="1" extrusionOk="0">
                  <a:moveTo>
                    <a:pt x="20378" y="0"/>
                  </a:moveTo>
                  <a:cubicBezTo>
                    <a:pt x="3247" y="16270"/>
                    <a:pt x="-1222" y="21600"/>
                    <a:pt x="268" y="21600"/>
                  </a:cubicBezTo>
                  <a:cubicBezTo>
                    <a:pt x="1757" y="21600"/>
                    <a:pt x="20378" y="5610"/>
                    <a:pt x="20378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5130;p55"/>
            <p:cNvSpPr/>
            <p:nvPr/>
          </p:nvSpPr>
          <p:spPr>
            <a:xfrm>
              <a:off x="223273" y="61457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8585"/>
                    <a:pt x="21600" y="17169"/>
                    <a:pt x="21600" y="21600"/>
                  </a:cubicBezTo>
                  <a:cubicBezTo>
                    <a:pt x="21600" y="13015"/>
                    <a:pt x="21600" y="8585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5131;p55"/>
            <p:cNvSpPr/>
            <p:nvPr/>
          </p:nvSpPr>
          <p:spPr>
            <a:xfrm>
              <a:off x="243902" y="6090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9" y="4403"/>
                    <a:pt x="11949" y="10869"/>
                    <a:pt x="0" y="21600"/>
                  </a:cubicBezTo>
                  <a:cubicBezTo>
                    <a:pt x="7200" y="15134"/>
                    <a:pt x="16851" y="8668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5132;p55"/>
            <p:cNvSpPr/>
            <p:nvPr/>
          </p:nvSpPr>
          <p:spPr>
            <a:xfrm>
              <a:off x="242795" y="6132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77" y="7304"/>
                    <a:pt x="7353" y="14607"/>
                    <a:pt x="0" y="19580"/>
                  </a:cubicBezTo>
                  <a:cubicBezTo>
                    <a:pt x="919" y="20823"/>
                    <a:pt x="2068" y="21600"/>
                    <a:pt x="3217" y="21600"/>
                  </a:cubicBezTo>
                  <a:cubicBezTo>
                    <a:pt x="6434" y="21600"/>
                    <a:pt x="11260" y="16006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5133;p55"/>
            <p:cNvSpPr/>
            <p:nvPr/>
          </p:nvSpPr>
          <p:spPr>
            <a:xfrm>
              <a:off x="247627" y="6038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1" y="2762"/>
                    <a:pt x="17280" y="5227"/>
                    <a:pt x="15552" y="7496"/>
                  </a:cubicBezTo>
                  <a:cubicBezTo>
                    <a:pt x="17798" y="5030"/>
                    <a:pt x="19872" y="2466"/>
                    <a:pt x="21600" y="0"/>
                  </a:cubicBezTo>
                  <a:close/>
                  <a:moveTo>
                    <a:pt x="15552" y="7496"/>
                  </a:moveTo>
                  <a:cubicBezTo>
                    <a:pt x="10886" y="12625"/>
                    <a:pt x="5530" y="17458"/>
                    <a:pt x="0" y="21600"/>
                  </a:cubicBezTo>
                  <a:cubicBezTo>
                    <a:pt x="5357" y="18542"/>
                    <a:pt x="5357" y="18542"/>
                    <a:pt x="5357" y="18542"/>
                  </a:cubicBezTo>
                  <a:cubicBezTo>
                    <a:pt x="9158" y="16373"/>
                    <a:pt x="11750" y="12723"/>
                    <a:pt x="15552" y="7496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5134;p55"/>
            <p:cNvSpPr/>
            <p:nvPr/>
          </p:nvSpPr>
          <p:spPr>
            <a:xfrm>
              <a:off x="245354" y="3735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0" h="21600" fill="norm" stroke="1" extrusionOk="0">
                  <a:moveTo>
                    <a:pt x="17140" y="0"/>
                  </a:moveTo>
                  <a:cubicBezTo>
                    <a:pt x="2893" y="0"/>
                    <a:pt x="-4460" y="5868"/>
                    <a:pt x="2893" y="21600"/>
                  </a:cubicBezTo>
                  <a:cubicBezTo>
                    <a:pt x="2893" y="9864"/>
                    <a:pt x="9787" y="3995"/>
                    <a:pt x="1714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5135;p55"/>
            <p:cNvSpPr/>
            <p:nvPr/>
          </p:nvSpPr>
          <p:spPr>
            <a:xfrm>
              <a:off x="225458" y="6389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647" y="9466"/>
                    <a:pt x="6671" y="12134"/>
                    <a:pt x="0" y="14888"/>
                  </a:cubicBezTo>
                  <a:cubicBezTo>
                    <a:pt x="3388" y="16178"/>
                    <a:pt x="9953" y="14888"/>
                    <a:pt x="4976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5136;p55"/>
            <p:cNvSpPr/>
            <p:nvPr/>
          </p:nvSpPr>
          <p:spPr>
            <a:xfrm>
              <a:off x="252007" y="5923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12" h="21600" fill="norm" stroke="1" extrusionOk="0">
                  <a:moveTo>
                    <a:pt x="10256" y="0"/>
                  </a:moveTo>
                  <a:cubicBezTo>
                    <a:pt x="8377" y="0"/>
                    <a:pt x="5664" y="2916"/>
                    <a:pt x="2012" y="10889"/>
                  </a:cubicBezTo>
                  <a:cubicBezTo>
                    <a:pt x="-6127" y="15590"/>
                    <a:pt x="13490" y="18387"/>
                    <a:pt x="6916" y="20231"/>
                  </a:cubicBezTo>
                  <a:cubicBezTo>
                    <a:pt x="7856" y="21183"/>
                    <a:pt x="8690" y="21600"/>
                    <a:pt x="9421" y="21600"/>
                  </a:cubicBezTo>
                  <a:cubicBezTo>
                    <a:pt x="14743" y="21600"/>
                    <a:pt x="15473" y="0"/>
                    <a:pt x="10256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5137;p55"/>
            <p:cNvSpPr/>
            <p:nvPr/>
          </p:nvSpPr>
          <p:spPr>
            <a:xfrm>
              <a:off x="222967" y="6071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18000" y="0"/>
                  </a:moveTo>
                  <a:cubicBezTo>
                    <a:pt x="18000" y="0"/>
                    <a:pt x="2374" y="15916"/>
                    <a:pt x="1149" y="15916"/>
                  </a:cubicBezTo>
                  <a:cubicBezTo>
                    <a:pt x="3600" y="15916"/>
                    <a:pt x="2374" y="18728"/>
                    <a:pt x="0" y="21600"/>
                  </a:cubicBezTo>
                  <a:cubicBezTo>
                    <a:pt x="10800" y="12206"/>
                    <a:pt x="21600" y="957"/>
                    <a:pt x="180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5138;p55"/>
            <p:cNvSpPr/>
            <p:nvPr/>
          </p:nvSpPr>
          <p:spPr>
            <a:xfrm>
              <a:off x="217784" y="6154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169"/>
                    <a:pt x="2743" y="15809"/>
                    <a:pt x="0" y="21600"/>
                  </a:cubicBezTo>
                  <a:cubicBezTo>
                    <a:pt x="5314" y="17280"/>
                    <a:pt x="16114" y="7169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5139;p55"/>
            <p:cNvSpPr/>
            <p:nvPr/>
          </p:nvSpPr>
          <p:spPr>
            <a:xfrm>
              <a:off x="244336" y="532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9" y="21600"/>
                  </a:lnTo>
                  <a:cubicBezTo>
                    <a:pt x="9795" y="11736"/>
                    <a:pt x="13814" y="11736"/>
                    <a:pt x="21600" y="78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5140;p55"/>
            <p:cNvSpPr/>
            <p:nvPr/>
          </p:nvSpPr>
          <p:spPr>
            <a:xfrm>
              <a:off x="245876" y="5050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7" y="0"/>
                  </a:moveTo>
                  <a:cubicBezTo>
                    <a:pt x="5829" y="0"/>
                    <a:pt x="3257" y="2618"/>
                    <a:pt x="0" y="9927"/>
                  </a:cubicBezTo>
                  <a:cubicBezTo>
                    <a:pt x="5657" y="11727"/>
                    <a:pt x="6000" y="21600"/>
                    <a:pt x="11486" y="21600"/>
                  </a:cubicBezTo>
                  <a:cubicBezTo>
                    <a:pt x="13714" y="21600"/>
                    <a:pt x="16800" y="19855"/>
                    <a:pt x="21600" y="15055"/>
                  </a:cubicBezTo>
                  <a:cubicBezTo>
                    <a:pt x="15943" y="13309"/>
                    <a:pt x="13029" y="0"/>
                    <a:pt x="8057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5141;p55"/>
            <p:cNvSpPr/>
            <p:nvPr/>
          </p:nvSpPr>
          <p:spPr>
            <a:xfrm>
              <a:off x="260357" y="359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48" name="Google Shape;5142;p55"/>
          <p:cNvSpPr/>
          <p:nvPr/>
        </p:nvSpPr>
        <p:spPr>
          <a:xfrm>
            <a:off x="1868251" y="38083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6" y="0"/>
                </a:moveTo>
                <a:cubicBezTo>
                  <a:pt x="11489" y="0"/>
                  <a:pt x="7169" y="3554"/>
                  <a:pt x="0" y="8749"/>
                </a:cubicBezTo>
                <a:lnTo>
                  <a:pt x="20221" y="21600"/>
                </a:lnTo>
                <a:lnTo>
                  <a:pt x="21600" y="4648"/>
                </a:lnTo>
                <a:cubicBezTo>
                  <a:pt x="19394" y="1367"/>
                  <a:pt x="17464" y="0"/>
                  <a:pt x="15166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49" name="Google Shape;5143;p55"/>
          <p:cNvSpPr/>
          <p:nvPr/>
        </p:nvSpPr>
        <p:spPr>
          <a:xfrm>
            <a:off x="2167150" y="2502324"/>
            <a:ext cx="74201" cy="67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21" fill="norm" stroke="1" extrusionOk="0">
                <a:moveTo>
                  <a:pt x="11177" y="2"/>
                </a:moveTo>
                <a:cubicBezTo>
                  <a:pt x="16518" y="278"/>
                  <a:pt x="21600" y="5433"/>
                  <a:pt x="21470" y="10731"/>
                </a:cubicBezTo>
                <a:cubicBezTo>
                  <a:pt x="21341" y="15469"/>
                  <a:pt x="14865" y="21460"/>
                  <a:pt x="9783" y="21318"/>
                </a:cubicBezTo>
                <a:cubicBezTo>
                  <a:pt x="4450" y="21176"/>
                  <a:pt x="0" y="16856"/>
                  <a:pt x="0" y="11842"/>
                </a:cubicBezTo>
                <a:cubicBezTo>
                  <a:pt x="0" y="5576"/>
                  <a:pt x="5463" y="-140"/>
                  <a:pt x="11177" y="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50" name="Google Shape;5169;p55"/>
          <p:cNvSpPr/>
          <p:nvPr/>
        </p:nvSpPr>
        <p:spPr>
          <a:xfrm>
            <a:off x="1917264" y="1311571"/>
            <a:ext cx="378416" cy="26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49" fill="norm" stroke="1" extrusionOk="0">
                <a:moveTo>
                  <a:pt x="0" y="15721"/>
                </a:moveTo>
                <a:cubicBezTo>
                  <a:pt x="767" y="12696"/>
                  <a:pt x="1558" y="9529"/>
                  <a:pt x="2969" y="6991"/>
                </a:cubicBezTo>
                <a:cubicBezTo>
                  <a:pt x="5121" y="3060"/>
                  <a:pt x="7867" y="33"/>
                  <a:pt x="11654" y="0"/>
                </a:cubicBezTo>
                <a:cubicBezTo>
                  <a:pt x="13534" y="0"/>
                  <a:pt x="15439" y="69"/>
                  <a:pt x="17294" y="1216"/>
                </a:cubicBezTo>
                <a:cubicBezTo>
                  <a:pt x="19843" y="2747"/>
                  <a:pt x="20907" y="5530"/>
                  <a:pt x="21253" y="9079"/>
                </a:cubicBezTo>
                <a:cubicBezTo>
                  <a:pt x="21600" y="12730"/>
                  <a:pt x="20708" y="15932"/>
                  <a:pt x="19100" y="18748"/>
                </a:cubicBezTo>
                <a:cubicBezTo>
                  <a:pt x="18235" y="20244"/>
                  <a:pt x="16923" y="20697"/>
                  <a:pt x="15711" y="21010"/>
                </a:cubicBezTo>
                <a:cubicBezTo>
                  <a:pt x="13163" y="21600"/>
                  <a:pt x="10688" y="21149"/>
                  <a:pt x="8462" y="19061"/>
                </a:cubicBezTo>
                <a:cubicBezTo>
                  <a:pt x="6729" y="17428"/>
                  <a:pt x="6358" y="14401"/>
                  <a:pt x="7670" y="11687"/>
                </a:cubicBezTo>
                <a:cubicBezTo>
                  <a:pt x="8486" y="10018"/>
                  <a:pt x="9550" y="8662"/>
                  <a:pt x="10985" y="8069"/>
                </a:cubicBezTo>
                <a:cubicBezTo>
                  <a:pt x="12222" y="7548"/>
                  <a:pt x="13632" y="8138"/>
                  <a:pt x="14251" y="9565"/>
                </a:cubicBezTo>
                <a:cubicBezTo>
                  <a:pt x="14795" y="10712"/>
                  <a:pt x="14647" y="13149"/>
                  <a:pt x="13954" y="14261"/>
                </a:cubicBezTo>
                <a:cubicBezTo>
                  <a:pt x="13335" y="15339"/>
                  <a:pt x="11777" y="15584"/>
                  <a:pt x="10985" y="14749"/>
                </a:cubicBezTo>
                <a:cubicBezTo>
                  <a:pt x="10465" y="14192"/>
                  <a:pt x="10540" y="13495"/>
                  <a:pt x="10813" y="12905"/>
                </a:cubicBezTo>
                <a:cubicBezTo>
                  <a:pt x="11010" y="12488"/>
                  <a:pt x="11430" y="12244"/>
                  <a:pt x="11703" y="11931"/>
                </a:cubicBezTo>
                <a:cubicBezTo>
                  <a:pt x="11059" y="10748"/>
                  <a:pt x="10713" y="10644"/>
                  <a:pt x="10243" y="11305"/>
                </a:cubicBezTo>
                <a:cubicBezTo>
                  <a:pt x="9031" y="12905"/>
                  <a:pt x="9401" y="15584"/>
                  <a:pt x="10936" y="16418"/>
                </a:cubicBezTo>
                <a:cubicBezTo>
                  <a:pt x="12816" y="17461"/>
                  <a:pt x="14994" y="15792"/>
                  <a:pt x="15439" y="13045"/>
                </a:cubicBezTo>
                <a:cubicBezTo>
                  <a:pt x="15834" y="10504"/>
                  <a:pt x="15365" y="8453"/>
                  <a:pt x="14127" y="7304"/>
                </a:cubicBezTo>
                <a:cubicBezTo>
                  <a:pt x="12718" y="5983"/>
                  <a:pt x="10639" y="6121"/>
                  <a:pt x="9130" y="7616"/>
                </a:cubicBezTo>
                <a:cubicBezTo>
                  <a:pt x="7570" y="9183"/>
                  <a:pt x="6432" y="11130"/>
                  <a:pt x="6161" y="13844"/>
                </a:cubicBezTo>
                <a:cubicBezTo>
                  <a:pt x="6061" y="14922"/>
                  <a:pt x="6161" y="16001"/>
                  <a:pt x="6161" y="17079"/>
                </a:cubicBezTo>
                <a:cubicBezTo>
                  <a:pt x="4207" y="16662"/>
                  <a:pt x="2202" y="16209"/>
                  <a:pt x="0" y="157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251" name="Google Shape;5170;p55"/>
          <p:cNvSpPr/>
          <p:nvPr/>
        </p:nvSpPr>
        <p:spPr>
          <a:xfrm>
            <a:off x="7705238" y="1964083"/>
            <a:ext cx="321613" cy="2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33" fill="norm" stroke="1" extrusionOk="0">
                <a:moveTo>
                  <a:pt x="21327" y="15668"/>
                </a:moveTo>
                <a:cubicBezTo>
                  <a:pt x="20541" y="12643"/>
                  <a:pt x="19756" y="9532"/>
                  <a:pt x="18357" y="6956"/>
                </a:cubicBezTo>
                <a:cubicBezTo>
                  <a:pt x="16205" y="3028"/>
                  <a:pt x="13467" y="0"/>
                  <a:pt x="9684" y="0"/>
                </a:cubicBezTo>
                <a:cubicBezTo>
                  <a:pt x="7791" y="0"/>
                  <a:pt x="5899" y="42"/>
                  <a:pt x="4036" y="1188"/>
                </a:cubicBezTo>
                <a:cubicBezTo>
                  <a:pt x="1473" y="2701"/>
                  <a:pt x="425" y="5523"/>
                  <a:pt x="76" y="9083"/>
                </a:cubicBezTo>
                <a:cubicBezTo>
                  <a:pt x="-273" y="12724"/>
                  <a:pt x="600" y="15874"/>
                  <a:pt x="2231" y="18695"/>
                </a:cubicBezTo>
                <a:cubicBezTo>
                  <a:pt x="3074" y="20209"/>
                  <a:pt x="4385" y="20660"/>
                  <a:pt x="5607" y="20987"/>
                </a:cubicBezTo>
                <a:cubicBezTo>
                  <a:pt x="8168" y="21600"/>
                  <a:pt x="10644" y="21109"/>
                  <a:pt x="12856" y="19024"/>
                </a:cubicBezTo>
                <a:cubicBezTo>
                  <a:pt x="14574" y="17388"/>
                  <a:pt x="14953" y="14360"/>
                  <a:pt x="13642" y="11659"/>
                </a:cubicBezTo>
                <a:cubicBezTo>
                  <a:pt x="12826" y="9983"/>
                  <a:pt x="11779" y="8631"/>
                  <a:pt x="10323" y="8018"/>
                </a:cubicBezTo>
                <a:cubicBezTo>
                  <a:pt x="9101" y="7488"/>
                  <a:pt x="7704" y="8140"/>
                  <a:pt x="7063" y="9532"/>
                </a:cubicBezTo>
                <a:cubicBezTo>
                  <a:pt x="6539" y="10677"/>
                  <a:pt x="6684" y="13092"/>
                  <a:pt x="7355" y="14237"/>
                </a:cubicBezTo>
                <a:cubicBezTo>
                  <a:pt x="7966" y="15300"/>
                  <a:pt x="9537" y="15545"/>
                  <a:pt x="10352" y="14728"/>
                </a:cubicBezTo>
                <a:cubicBezTo>
                  <a:pt x="10876" y="14156"/>
                  <a:pt x="10789" y="13460"/>
                  <a:pt x="10497" y="12888"/>
                </a:cubicBezTo>
                <a:cubicBezTo>
                  <a:pt x="10295" y="12436"/>
                  <a:pt x="9916" y="12191"/>
                  <a:pt x="9624" y="11904"/>
                </a:cubicBezTo>
                <a:cubicBezTo>
                  <a:pt x="10265" y="10719"/>
                  <a:pt x="10585" y="10638"/>
                  <a:pt x="11080" y="11291"/>
                </a:cubicBezTo>
                <a:cubicBezTo>
                  <a:pt x="12275" y="12888"/>
                  <a:pt x="11924" y="15545"/>
                  <a:pt x="10382" y="16406"/>
                </a:cubicBezTo>
                <a:cubicBezTo>
                  <a:pt x="8519" y="17427"/>
                  <a:pt x="6335" y="15790"/>
                  <a:pt x="5899" y="13011"/>
                </a:cubicBezTo>
                <a:cubicBezTo>
                  <a:pt x="5490" y="10474"/>
                  <a:pt x="5956" y="8428"/>
                  <a:pt x="7180" y="7282"/>
                </a:cubicBezTo>
                <a:cubicBezTo>
                  <a:pt x="8607" y="5974"/>
                  <a:pt x="10702" y="6097"/>
                  <a:pt x="12215" y="7611"/>
                </a:cubicBezTo>
                <a:cubicBezTo>
                  <a:pt x="13759" y="9124"/>
                  <a:pt x="14893" y="11087"/>
                  <a:pt x="15155" y="13828"/>
                </a:cubicBezTo>
                <a:cubicBezTo>
                  <a:pt x="15272" y="14892"/>
                  <a:pt x="15185" y="15996"/>
                  <a:pt x="15185" y="17059"/>
                </a:cubicBezTo>
                <a:cubicBezTo>
                  <a:pt x="17105" y="16610"/>
                  <a:pt x="19145" y="16161"/>
                  <a:pt x="21327" y="156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252" name="Google Shape;5171;p55"/>
          <p:cNvSpPr/>
          <p:nvPr/>
        </p:nvSpPr>
        <p:spPr>
          <a:xfrm>
            <a:off x="3274148" y="4292331"/>
            <a:ext cx="216935" cy="15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19696" fill="norm" stroke="1" extrusionOk="0">
                <a:moveTo>
                  <a:pt x="10019" y="12332"/>
                </a:moveTo>
                <a:cubicBezTo>
                  <a:pt x="9712" y="11659"/>
                  <a:pt x="9441" y="11134"/>
                  <a:pt x="9056" y="10272"/>
                </a:cubicBezTo>
                <a:cubicBezTo>
                  <a:pt x="9633" y="10174"/>
                  <a:pt x="10173" y="9887"/>
                  <a:pt x="10365" y="10080"/>
                </a:cubicBezTo>
                <a:cubicBezTo>
                  <a:pt x="10790" y="10605"/>
                  <a:pt x="11328" y="11326"/>
                  <a:pt x="11328" y="11995"/>
                </a:cubicBezTo>
                <a:cubicBezTo>
                  <a:pt x="11367" y="13144"/>
                  <a:pt x="10827" y="14198"/>
                  <a:pt x="9903" y="14678"/>
                </a:cubicBezTo>
                <a:cubicBezTo>
                  <a:pt x="9095" y="15109"/>
                  <a:pt x="8287" y="15204"/>
                  <a:pt x="7516" y="14437"/>
                </a:cubicBezTo>
                <a:cubicBezTo>
                  <a:pt x="6553" y="13529"/>
                  <a:pt x="5708" y="12619"/>
                  <a:pt x="5399" y="11036"/>
                </a:cubicBezTo>
                <a:cubicBezTo>
                  <a:pt x="5092" y="9218"/>
                  <a:pt x="5477" y="7540"/>
                  <a:pt x="6747" y="6679"/>
                </a:cubicBezTo>
                <a:cubicBezTo>
                  <a:pt x="8633" y="5386"/>
                  <a:pt x="10520" y="5337"/>
                  <a:pt x="12291" y="6871"/>
                </a:cubicBezTo>
                <a:cubicBezTo>
                  <a:pt x="14253" y="8595"/>
                  <a:pt x="15909" y="12857"/>
                  <a:pt x="14408" y="15635"/>
                </a:cubicBezTo>
                <a:cubicBezTo>
                  <a:pt x="14253" y="15922"/>
                  <a:pt x="14253" y="16353"/>
                  <a:pt x="14101" y="17120"/>
                </a:cubicBezTo>
                <a:cubicBezTo>
                  <a:pt x="16641" y="16353"/>
                  <a:pt x="18952" y="15683"/>
                  <a:pt x="21531" y="14917"/>
                </a:cubicBezTo>
                <a:cubicBezTo>
                  <a:pt x="21452" y="12521"/>
                  <a:pt x="21300" y="9936"/>
                  <a:pt x="20298" y="7684"/>
                </a:cubicBezTo>
                <a:cubicBezTo>
                  <a:pt x="19298" y="5435"/>
                  <a:pt x="18181" y="3134"/>
                  <a:pt x="16255" y="1842"/>
                </a:cubicBezTo>
                <a:cubicBezTo>
                  <a:pt x="11598" y="-1272"/>
                  <a:pt x="6091" y="-456"/>
                  <a:pt x="1972" y="4427"/>
                </a:cubicBezTo>
                <a:cubicBezTo>
                  <a:pt x="317" y="6391"/>
                  <a:pt x="-69" y="9025"/>
                  <a:pt x="10" y="11803"/>
                </a:cubicBezTo>
                <a:cubicBezTo>
                  <a:pt x="10" y="12521"/>
                  <a:pt x="46" y="13239"/>
                  <a:pt x="162" y="13960"/>
                </a:cubicBezTo>
                <a:cubicBezTo>
                  <a:pt x="587" y="16209"/>
                  <a:pt x="1395" y="17981"/>
                  <a:pt x="3321" y="18797"/>
                </a:cubicBezTo>
                <a:cubicBezTo>
                  <a:pt x="6170" y="19946"/>
                  <a:pt x="9056" y="20328"/>
                  <a:pt x="11519" y="17887"/>
                </a:cubicBezTo>
                <a:cubicBezTo>
                  <a:pt x="14830" y="14580"/>
                  <a:pt x="14177" y="10128"/>
                  <a:pt x="10866" y="7971"/>
                </a:cubicBezTo>
                <a:cubicBezTo>
                  <a:pt x="9864" y="7351"/>
                  <a:pt x="8864" y="7397"/>
                  <a:pt x="7862" y="8020"/>
                </a:cubicBezTo>
                <a:cubicBezTo>
                  <a:pt x="6632" y="8787"/>
                  <a:pt x="6322" y="10174"/>
                  <a:pt x="7015" y="11659"/>
                </a:cubicBezTo>
                <a:cubicBezTo>
                  <a:pt x="7786" y="13288"/>
                  <a:pt x="8479" y="13480"/>
                  <a:pt x="10019" y="1233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59" name="Google Shape;5172;p55"/>
          <p:cNvGrpSpPr/>
          <p:nvPr/>
        </p:nvGrpSpPr>
        <p:grpSpPr>
          <a:xfrm>
            <a:off x="7421594" y="3620332"/>
            <a:ext cx="574854" cy="426860"/>
            <a:chOff x="0" y="0"/>
            <a:chExt cx="574852" cy="426859"/>
          </a:xfrm>
        </p:grpSpPr>
        <p:sp>
          <p:nvSpPr>
            <p:cNvPr id="2253" name="Google Shape;5173;p55"/>
            <p:cNvSpPr/>
            <p:nvPr/>
          </p:nvSpPr>
          <p:spPr>
            <a:xfrm>
              <a:off x="178652" y="103800"/>
              <a:ext cx="396201" cy="31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76" fill="norm" stroke="1" extrusionOk="0">
                  <a:moveTo>
                    <a:pt x="7067" y="20483"/>
                  </a:moveTo>
                  <a:cubicBezTo>
                    <a:pt x="4601" y="20095"/>
                    <a:pt x="2747" y="18452"/>
                    <a:pt x="1244" y="16061"/>
                  </a:cubicBezTo>
                  <a:cubicBezTo>
                    <a:pt x="-258" y="13641"/>
                    <a:pt x="-212" y="13612"/>
                    <a:pt x="400" y="10595"/>
                  </a:cubicBezTo>
                  <a:cubicBezTo>
                    <a:pt x="1572" y="4588"/>
                    <a:pt x="4672" y="1333"/>
                    <a:pt x="9368" y="286"/>
                  </a:cubicBezTo>
                  <a:cubicBezTo>
                    <a:pt x="10964" y="-72"/>
                    <a:pt x="12515" y="-72"/>
                    <a:pt x="14134" y="166"/>
                  </a:cubicBezTo>
                  <a:cubicBezTo>
                    <a:pt x="15825" y="406"/>
                    <a:pt x="17187" y="1392"/>
                    <a:pt x="18267" y="2915"/>
                  </a:cubicBezTo>
                  <a:cubicBezTo>
                    <a:pt x="19793" y="5097"/>
                    <a:pt x="21036" y="7488"/>
                    <a:pt x="21177" y="10654"/>
                  </a:cubicBezTo>
                  <a:cubicBezTo>
                    <a:pt x="21342" y="14986"/>
                    <a:pt x="19816" y="18093"/>
                    <a:pt x="16976" y="19915"/>
                  </a:cubicBezTo>
                  <a:cubicBezTo>
                    <a:pt x="14486" y="21528"/>
                    <a:pt x="11833" y="21499"/>
                    <a:pt x="9204" y="20363"/>
                  </a:cubicBezTo>
                  <a:cubicBezTo>
                    <a:pt x="7326" y="19588"/>
                    <a:pt x="5681" y="16389"/>
                    <a:pt x="5846" y="13911"/>
                  </a:cubicBezTo>
                  <a:cubicBezTo>
                    <a:pt x="6033" y="11161"/>
                    <a:pt x="7020" y="9906"/>
                    <a:pt x="8780" y="9668"/>
                  </a:cubicBezTo>
                  <a:cubicBezTo>
                    <a:pt x="9814" y="9518"/>
                    <a:pt x="10940" y="9607"/>
                    <a:pt x="11950" y="9996"/>
                  </a:cubicBezTo>
                  <a:cubicBezTo>
                    <a:pt x="13241" y="10474"/>
                    <a:pt x="13758" y="11997"/>
                    <a:pt x="13454" y="13522"/>
                  </a:cubicBezTo>
                  <a:cubicBezTo>
                    <a:pt x="13219" y="14746"/>
                    <a:pt x="12185" y="15345"/>
                    <a:pt x="11270" y="14746"/>
                  </a:cubicBezTo>
                  <a:cubicBezTo>
                    <a:pt x="10940" y="14538"/>
                    <a:pt x="10636" y="14239"/>
                    <a:pt x="10284" y="14060"/>
                  </a:cubicBezTo>
                  <a:cubicBezTo>
                    <a:pt x="10120" y="13970"/>
                    <a:pt x="9790" y="14060"/>
                    <a:pt x="9697" y="14209"/>
                  </a:cubicBezTo>
                  <a:cubicBezTo>
                    <a:pt x="9603" y="14388"/>
                    <a:pt x="9627" y="14807"/>
                    <a:pt x="9744" y="15015"/>
                  </a:cubicBezTo>
                  <a:cubicBezTo>
                    <a:pt x="10588" y="16660"/>
                    <a:pt x="12937" y="17197"/>
                    <a:pt x="14017" y="15045"/>
                  </a:cubicBezTo>
                  <a:cubicBezTo>
                    <a:pt x="15027" y="13044"/>
                    <a:pt x="14369" y="9847"/>
                    <a:pt x="12632" y="8980"/>
                  </a:cubicBezTo>
                  <a:cubicBezTo>
                    <a:pt x="10800" y="8084"/>
                    <a:pt x="8875" y="8025"/>
                    <a:pt x="7043" y="9159"/>
                  </a:cubicBezTo>
                  <a:cubicBezTo>
                    <a:pt x="5424" y="10206"/>
                    <a:pt x="4601" y="12207"/>
                    <a:pt x="4836" y="14836"/>
                  </a:cubicBezTo>
                  <a:cubicBezTo>
                    <a:pt x="5001" y="16719"/>
                    <a:pt x="5564" y="18392"/>
                    <a:pt x="6691" y="19706"/>
                  </a:cubicBezTo>
                  <a:cubicBezTo>
                    <a:pt x="6832" y="19885"/>
                    <a:pt x="6950" y="20036"/>
                    <a:pt x="7091" y="20215"/>
                  </a:cubicBezTo>
                  <a:cubicBezTo>
                    <a:pt x="7091" y="20243"/>
                    <a:pt x="7067" y="20333"/>
                    <a:pt x="7067" y="2048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5174;p55"/>
            <p:cNvSpPr/>
            <p:nvPr/>
          </p:nvSpPr>
          <p:spPr>
            <a:xfrm>
              <a:off x="-1" y="114210"/>
              <a:ext cx="264683" cy="3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01" fill="norm" stroke="1" extrusionOk="0">
                  <a:moveTo>
                    <a:pt x="21455" y="20247"/>
                  </a:moveTo>
                  <a:cubicBezTo>
                    <a:pt x="17861" y="20481"/>
                    <a:pt x="14303" y="21185"/>
                    <a:pt x="10673" y="20775"/>
                  </a:cubicBezTo>
                  <a:cubicBezTo>
                    <a:pt x="8146" y="20481"/>
                    <a:pt x="6509" y="19277"/>
                    <a:pt x="5442" y="17547"/>
                  </a:cubicBezTo>
                  <a:cubicBezTo>
                    <a:pt x="4375" y="15757"/>
                    <a:pt x="3485" y="13907"/>
                    <a:pt x="3165" y="11883"/>
                  </a:cubicBezTo>
                  <a:cubicBezTo>
                    <a:pt x="2879" y="9915"/>
                    <a:pt x="2346" y="7979"/>
                    <a:pt x="1776" y="6041"/>
                  </a:cubicBezTo>
                  <a:cubicBezTo>
                    <a:pt x="1528" y="5073"/>
                    <a:pt x="1065" y="4135"/>
                    <a:pt x="602" y="3225"/>
                  </a:cubicBezTo>
                  <a:cubicBezTo>
                    <a:pt x="-38" y="1991"/>
                    <a:pt x="-145" y="1581"/>
                    <a:pt x="175" y="231"/>
                  </a:cubicBezTo>
                  <a:cubicBezTo>
                    <a:pt x="3058" y="-415"/>
                    <a:pt x="5513" y="289"/>
                    <a:pt x="7116" y="2403"/>
                  </a:cubicBezTo>
                  <a:cubicBezTo>
                    <a:pt x="7826" y="3313"/>
                    <a:pt x="8326" y="4369"/>
                    <a:pt x="8787" y="5397"/>
                  </a:cubicBezTo>
                  <a:cubicBezTo>
                    <a:pt x="9570" y="7099"/>
                    <a:pt x="10140" y="8889"/>
                    <a:pt x="11030" y="10533"/>
                  </a:cubicBezTo>
                  <a:cubicBezTo>
                    <a:pt x="13200" y="14641"/>
                    <a:pt x="16403" y="18045"/>
                    <a:pt x="21455" y="2024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5175;p55"/>
            <p:cNvSpPr/>
            <p:nvPr/>
          </p:nvSpPr>
          <p:spPr>
            <a:xfrm>
              <a:off x="21481" y="14368"/>
              <a:ext cx="18431" cy="12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84" y="0"/>
                    <a:pt x="0" y="517"/>
                    <a:pt x="0" y="1551"/>
                  </a:cubicBezTo>
                  <a:lnTo>
                    <a:pt x="0" y="20054"/>
                  </a:lnTo>
                  <a:cubicBezTo>
                    <a:pt x="0" y="21088"/>
                    <a:pt x="5384" y="21600"/>
                    <a:pt x="10800" y="21600"/>
                  </a:cubicBezTo>
                  <a:cubicBezTo>
                    <a:pt x="16216" y="21600"/>
                    <a:pt x="21600" y="21088"/>
                    <a:pt x="21600" y="20054"/>
                  </a:cubicBezTo>
                  <a:lnTo>
                    <a:pt x="21600" y="1551"/>
                  </a:lnTo>
                  <a:cubicBezTo>
                    <a:pt x="21600" y="517"/>
                    <a:pt x="16216" y="0"/>
                    <a:pt x="1080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5176;p55"/>
            <p:cNvSpPr/>
            <p:nvPr/>
          </p:nvSpPr>
          <p:spPr>
            <a:xfrm>
              <a:off x="37247" y="44815"/>
              <a:ext cx="86425" cy="10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7815" y="0"/>
                  </a:moveTo>
                  <a:cubicBezTo>
                    <a:pt x="17177" y="0"/>
                    <a:pt x="16551" y="257"/>
                    <a:pt x="16147" y="890"/>
                  </a:cubicBezTo>
                  <a:cubicBezTo>
                    <a:pt x="12062" y="7504"/>
                    <a:pt x="6341" y="12955"/>
                    <a:pt x="620" y="18407"/>
                  </a:cubicBezTo>
                  <a:cubicBezTo>
                    <a:pt x="-859" y="19770"/>
                    <a:pt x="574" y="21600"/>
                    <a:pt x="2151" y="21600"/>
                  </a:cubicBezTo>
                  <a:cubicBezTo>
                    <a:pt x="2640" y="21600"/>
                    <a:pt x="3148" y="21423"/>
                    <a:pt x="3585" y="20996"/>
                  </a:cubicBezTo>
                  <a:cubicBezTo>
                    <a:pt x="9605" y="15367"/>
                    <a:pt x="15535" y="9648"/>
                    <a:pt x="19822" y="2766"/>
                  </a:cubicBezTo>
                  <a:cubicBezTo>
                    <a:pt x="20741" y="1340"/>
                    <a:pt x="19255" y="0"/>
                    <a:pt x="178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5177;p55"/>
            <p:cNvSpPr/>
            <p:nvPr/>
          </p:nvSpPr>
          <p:spPr>
            <a:xfrm>
              <a:off x="10272" y="0"/>
              <a:ext cx="35250" cy="36439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5178;p55"/>
            <p:cNvSpPr/>
            <p:nvPr/>
          </p:nvSpPr>
          <p:spPr>
            <a:xfrm>
              <a:off x="98080" y="31622"/>
              <a:ext cx="35229" cy="36861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3" name="Google Shape;5206;p55"/>
          <p:cNvGrpSpPr/>
          <p:nvPr/>
        </p:nvGrpSpPr>
        <p:grpSpPr>
          <a:xfrm>
            <a:off x="1509994" y="1698529"/>
            <a:ext cx="259891" cy="241166"/>
            <a:chOff x="0" y="0"/>
            <a:chExt cx="259889" cy="241164"/>
          </a:xfrm>
        </p:grpSpPr>
        <p:sp>
          <p:nvSpPr>
            <p:cNvPr id="2260" name="Google Shape;5207;p55"/>
            <p:cNvSpPr/>
            <p:nvPr/>
          </p:nvSpPr>
          <p:spPr>
            <a:xfrm>
              <a:off x="0" y="0"/>
              <a:ext cx="259890" cy="2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149" fill="norm" stroke="1" extrusionOk="0">
                  <a:moveTo>
                    <a:pt x="7240" y="3639"/>
                  </a:moveTo>
                  <a:cubicBezTo>
                    <a:pt x="7591" y="2254"/>
                    <a:pt x="8047" y="945"/>
                    <a:pt x="9414" y="407"/>
                  </a:cubicBezTo>
                  <a:cubicBezTo>
                    <a:pt x="10537" y="-18"/>
                    <a:pt x="11694" y="-173"/>
                    <a:pt x="12851" y="252"/>
                  </a:cubicBezTo>
                  <a:cubicBezTo>
                    <a:pt x="14184" y="674"/>
                    <a:pt x="15340" y="2639"/>
                    <a:pt x="15094" y="4140"/>
                  </a:cubicBezTo>
                  <a:cubicBezTo>
                    <a:pt x="14884" y="5410"/>
                    <a:pt x="14535" y="6680"/>
                    <a:pt x="14253" y="7913"/>
                  </a:cubicBezTo>
                  <a:cubicBezTo>
                    <a:pt x="15340" y="7874"/>
                    <a:pt x="16392" y="7758"/>
                    <a:pt x="17479" y="7797"/>
                  </a:cubicBezTo>
                  <a:cubicBezTo>
                    <a:pt x="19936" y="7989"/>
                    <a:pt x="21231" y="10146"/>
                    <a:pt x="20600" y="12302"/>
                  </a:cubicBezTo>
                  <a:cubicBezTo>
                    <a:pt x="20146" y="13727"/>
                    <a:pt x="19303" y="14574"/>
                    <a:pt x="17795" y="14726"/>
                  </a:cubicBezTo>
                  <a:cubicBezTo>
                    <a:pt x="16954" y="14805"/>
                    <a:pt x="16112" y="14805"/>
                    <a:pt x="15202" y="14842"/>
                  </a:cubicBezTo>
                  <a:cubicBezTo>
                    <a:pt x="15340" y="15729"/>
                    <a:pt x="15481" y="16421"/>
                    <a:pt x="15551" y="17075"/>
                  </a:cubicBezTo>
                  <a:cubicBezTo>
                    <a:pt x="15761" y="19425"/>
                    <a:pt x="13938" y="21427"/>
                    <a:pt x="11835" y="21118"/>
                  </a:cubicBezTo>
                  <a:cubicBezTo>
                    <a:pt x="10466" y="20926"/>
                    <a:pt x="9309" y="20270"/>
                    <a:pt x="8642" y="18848"/>
                  </a:cubicBezTo>
                  <a:cubicBezTo>
                    <a:pt x="8432" y="18347"/>
                    <a:pt x="8152" y="17846"/>
                    <a:pt x="7906" y="17345"/>
                  </a:cubicBezTo>
                  <a:cubicBezTo>
                    <a:pt x="5383" y="20233"/>
                    <a:pt x="2436" y="19617"/>
                    <a:pt x="859" y="17423"/>
                  </a:cubicBezTo>
                  <a:cubicBezTo>
                    <a:pt x="298" y="16691"/>
                    <a:pt x="87" y="15537"/>
                    <a:pt x="52" y="14574"/>
                  </a:cubicBezTo>
                  <a:cubicBezTo>
                    <a:pt x="-18" y="12879"/>
                    <a:pt x="1139" y="11917"/>
                    <a:pt x="2226" y="11148"/>
                  </a:cubicBezTo>
                  <a:cubicBezTo>
                    <a:pt x="1595" y="10337"/>
                    <a:pt x="964" y="9684"/>
                    <a:pt x="508" y="8876"/>
                  </a:cubicBezTo>
                  <a:cubicBezTo>
                    <a:pt x="-369" y="7336"/>
                    <a:pt x="-87" y="5872"/>
                    <a:pt x="1175" y="4757"/>
                  </a:cubicBezTo>
                  <a:cubicBezTo>
                    <a:pt x="2716" y="3369"/>
                    <a:pt x="4785" y="3253"/>
                    <a:pt x="6504" y="4371"/>
                  </a:cubicBezTo>
                  <a:cubicBezTo>
                    <a:pt x="6645" y="4447"/>
                    <a:pt x="6819" y="4526"/>
                    <a:pt x="7101" y="4641"/>
                  </a:cubicBezTo>
                  <a:cubicBezTo>
                    <a:pt x="7170" y="4216"/>
                    <a:pt x="7170" y="3909"/>
                    <a:pt x="7240" y="363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5208;p55"/>
            <p:cNvSpPr/>
            <p:nvPr/>
          </p:nvSpPr>
          <p:spPr>
            <a:xfrm>
              <a:off x="50000" y="50472"/>
              <a:ext cx="155999" cy="1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53" fill="norm" stroke="1" extrusionOk="0">
                  <a:moveTo>
                    <a:pt x="7214" y="3635"/>
                  </a:moveTo>
                  <a:cubicBezTo>
                    <a:pt x="7565" y="2221"/>
                    <a:pt x="8034" y="937"/>
                    <a:pt x="9375" y="420"/>
                  </a:cubicBezTo>
                  <a:cubicBezTo>
                    <a:pt x="10485" y="-27"/>
                    <a:pt x="11654" y="-158"/>
                    <a:pt x="12820" y="227"/>
                  </a:cubicBezTo>
                  <a:cubicBezTo>
                    <a:pt x="14165" y="679"/>
                    <a:pt x="15331" y="2606"/>
                    <a:pt x="15096" y="4087"/>
                  </a:cubicBezTo>
                  <a:cubicBezTo>
                    <a:pt x="14865" y="5370"/>
                    <a:pt x="14515" y="6658"/>
                    <a:pt x="14221" y="7941"/>
                  </a:cubicBezTo>
                  <a:cubicBezTo>
                    <a:pt x="15331" y="7880"/>
                    <a:pt x="16381" y="7749"/>
                    <a:pt x="17431" y="7814"/>
                  </a:cubicBezTo>
                  <a:cubicBezTo>
                    <a:pt x="19886" y="8007"/>
                    <a:pt x="21227" y="10127"/>
                    <a:pt x="20586" y="12313"/>
                  </a:cubicBezTo>
                  <a:cubicBezTo>
                    <a:pt x="20117" y="13728"/>
                    <a:pt x="19301" y="14565"/>
                    <a:pt x="17782" y="14757"/>
                  </a:cubicBezTo>
                  <a:cubicBezTo>
                    <a:pt x="16906" y="14819"/>
                    <a:pt x="16091" y="14819"/>
                    <a:pt x="15215" y="14884"/>
                  </a:cubicBezTo>
                  <a:cubicBezTo>
                    <a:pt x="15331" y="15721"/>
                    <a:pt x="15446" y="16426"/>
                    <a:pt x="15506" y="17136"/>
                  </a:cubicBezTo>
                  <a:cubicBezTo>
                    <a:pt x="15740" y="19449"/>
                    <a:pt x="13930" y="21442"/>
                    <a:pt x="11829" y="21118"/>
                  </a:cubicBezTo>
                  <a:cubicBezTo>
                    <a:pt x="10485" y="20925"/>
                    <a:pt x="9319" y="20286"/>
                    <a:pt x="8619" y="18871"/>
                  </a:cubicBezTo>
                  <a:cubicBezTo>
                    <a:pt x="8384" y="18354"/>
                    <a:pt x="8149" y="17841"/>
                    <a:pt x="7915" y="17390"/>
                  </a:cubicBezTo>
                  <a:cubicBezTo>
                    <a:pt x="5404" y="20220"/>
                    <a:pt x="2428" y="19642"/>
                    <a:pt x="852" y="17390"/>
                  </a:cubicBezTo>
                  <a:cubicBezTo>
                    <a:pt x="327" y="16685"/>
                    <a:pt x="93" y="15528"/>
                    <a:pt x="33" y="14565"/>
                  </a:cubicBezTo>
                  <a:cubicBezTo>
                    <a:pt x="-23" y="12891"/>
                    <a:pt x="1143" y="11928"/>
                    <a:pt x="2193" y="11157"/>
                  </a:cubicBezTo>
                  <a:cubicBezTo>
                    <a:pt x="1612" y="10320"/>
                    <a:pt x="968" y="9676"/>
                    <a:pt x="502" y="8905"/>
                  </a:cubicBezTo>
                  <a:cubicBezTo>
                    <a:pt x="-373" y="7363"/>
                    <a:pt x="-82" y="5887"/>
                    <a:pt x="1203" y="4730"/>
                  </a:cubicBezTo>
                  <a:cubicBezTo>
                    <a:pt x="2719" y="3377"/>
                    <a:pt x="4763" y="3250"/>
                    <a:pt x="6458" y="4341"/>
                  </a:cubicBezTo>
                  <a:cubicBezTo>
                    <a:pt x="6633" y="4472"/>
                    <a:pt x="6808" y="4472"/>
                    <a:pt x="7099" y="4599"/>
                  </a:cubicBezTo>
                  <a:cubicBezTo>
                    <a:pt x="7159" y="4214"/>
                    <a:pt x="7159" y="3894"/>
                    <a:pt x="7214" y="3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5209;p55"/>
            <p:cNvSpPr/>
            <p:nvPr/>
          </p:nvSpPr>
          <p:spPr>
            <a:xfrm>
              <a:off x="97836" y="97261"/>
              <a:ext cx="56356" cy="5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10347" y="8032"/>
                  </a:moveTo>
                  <a:cubicBezTo>
                    <a:pt x="11765" y="8032"/>
                    <a:pt x="12871" y="8749"/>
                    <a:pt x="13022" y="10003"/>
                  </a:cubicBezTo>
                  <a:cubicBezTo>
                    <a:pt x="13183" y="10891"/>
                    <a:pt x="12871" y="11609"/>
                    <a:pt x="12710" y="11962"/>
                  </a:cubicBezTo>
                  <a:cubicBezTo>
                    <a:pt x="12238" y="12680"/>
                    <a:pt x="11604" y="13215"/>
                    <a:pt x="10659" y="13568"/>
                  </a:cubicBezTo>
                  <a:cubicBezTo>
                    <a:pt x="10428" y="13625"/>
                    <a:pt x="10186" y="13648"/>
                    <a:pt x="9955" y="13648"/>
                  </a:cubicBezTo>
                  <a:cubicBezTo>
                    <a:pt x="8638" y="13648"/>
                    <a:pt x="7461" y="12816"/>
                    <a:pt x="7190" y="11609"/>
                  </a:cubicBezTo>
                  <a:cubicBezTo>
                    <a:pt x="6878" y="10173"/>
                    <a:pt x="7984" y="8567"/>
                    <a:pt x="9553" y="8032"/>
                  </a:cubicBezTo>
                  <a:close/>
                  <a:moveTo>
                    <a:pt x="10347" y="0"/>
                  </a:moveTo>
                  <a:cubicBezTo>
                    <a:pt x="9553" y="0"/>
                    <a:pt x="8768" y="0"/>
                    <a:pt x="7823" y="353"/>
                  </a:cubicBezTo>
                  <a:cubicBezTo>
                    <a:pt x="2463" y="1789"/>
                    <a:pt x="-1006" y="7678"/>
                    <a:pt x="261" y="13568"/>
                  </a:cubicBezTo>
                  <a:cubicBezTo>
                    <a:pt x="1357" y="18387"/>
                    <a:pt x="5138" y="21600"/>
                    <a:pt x="9874" y="21600"/>
                  </a:cubicBezTo>
                  <a:cubicBezTo>
                    <a:pt x="10659" y="21600"/>
                    <a:pt x="11443" y="21600"/>
                    <a:pt x="12388" y="21247"/>
                  </a:cubicBezTo>
                  <a:cubicBezTo>
                    <a:pt x="14912" y="20529"/>
                    <a:pt x="17125" y="18923"/>
                    <a:pt x="18543" y="16428"/>
                  </a:cubicBezTo>
                  <a:cubicBezTo>
                    <a:pt x="20121" y="13922"/>
                    <a:pt x="20594" y="11073"/>
                    <a:pt x="19960" y="8032"/>
                  </a:cubicBezTo>
                  <a:cubicBezTo>
                    <a:pt x="19015" y="3213"/>
                    <a:pt x="15073" y="0"/>
                    <a:pt x="10347" y="0"/>
                  </a:cubicBezTo>
                  <a:close/>
                </a:path>
              </a:pathLst>
            </a:custGeom>
            <a:solidFill>
              <a:srgbClr val="7D4E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64" name="Google Shape;5210;p55"/>
          <p:cNvSpPr/>
          <p:nvPr/>
        </p:nvSpPr>
        <p:spPr>
          <a:xfrm>
            <a:off x="8162745" y="1964803"/>
            <a:ext cx="53639" cy="55801"/>
          </a:xfrm>
          <a:prstGeom prst="ellipse">
            <a:avLst/>
          </a:prstGeom>
          <a:solidFill>
            <a:srgbClr val="FBDF6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65" name="Google Shape;5211;p55"/>
          <p:cNvSpPr/>
          <p:nvPr/>
        </p:nvSpPr>
        <p:spPr>
          <a:xfrm>
            <a:off x="7873978" y="3346741"/>
            <a:ext cx="59930" cy="623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70" name="Google Shape;5212;p55"/>
          <p:cNvGrpSpPr/>
          <p:nvPr/>
        </p:nvGrpSpPr>
        <p:grpSpPr>
          <a:xfrm>
            <a:off x="6323120" y="1286152"/>
            <a:ext cx="142580" cy="137413"/>
            <a:chOff x="0" y="0"/>
            <a:chExt cx="142579" cy="137411"/>
          </a:xfrm>
        </p:grpSpPr>
        <p:sp>
          <p:nvSpPr>
            <p:cNvPr id="2266" name="Google Shape;5213;p55"/>
            <p:cNvSpPr/>
            <p:nvPr/>
          </p:nvSpPr>
          <p:spPr>
            <a:xfrm>
              <a:off x="37644" y="0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5214;p55"/>
            <p:cNvSpPr/>
            <p:nvPr/>
          </p:nvSpPr>
          <p:spPr>
            <a:xfrm>
              <a:off x="37644" y="67614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5215;p55"/>
            <p:cNvSpPr/>
            <p:nvPr/>
          </p:nvSpPr>
          <p:spPr>
            <a:xfrm>
              <a:off x="0" y="34227"/>
              <a:ext cx="67515" cy="69827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5216;p55"/>
            <p:cNvSpPr/>
            <p:nvPr/>
          </p:nvSpPr>
          <p:spPr>
            <a:xfrm>
              <a:off x="75085" y="32043"/>
              <a:ext cx="67495" cy="69799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75" name="Google Shape;5217;p55"/>
          <p:cNvGrpSpPr/>
          <p:nvPr/>
        </p:nvGrpSpPr>
        <p:grpSpPr>
          <a:xfrm>
            <a:off x="2558503" y="4403788"/>
            <a:ext cx="134700" cy="129956"/>
            <a:chOff x="0" y="0"/>
            <a:chExt cx="134699" cy="129954"/>
          </a:xfrm>
        </p:grpSpPr>
        <p:sp>
          <p:nvSpPr>
            <p:cNvPr id="2271" name="Google Shape;5218;p55"/>
            <p:cNvSpPr/>
            <p:nvPr/>
          </p:nvSpPr>
          <p:spPr>
            <a:xfrm>
              <a:off x="35588" y="0"/>
              <a:ext cx="63703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5219;p55"/>
            <p:cNvSpPr/>
            <p:nvPr/>
          </p:nvSpPr>
          <p:spPr>
            <a:xfrm>
              <a:off x="35588" y="63999"/>
              <a:ext cx="63703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5220;p55"/>
            <p:cNvSpPr/>
            <p:nvPr/>
          </p:nvSpPr>
          <p:spPr>
            <a:xfrm>
              <a:off x="0" y="32197"/>
              <a:ext cx="63702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5221;p55"/>
            <p:cNvSpPr/>
            <p:nvPr/>
          </p:nvSpPr>
          <p:spPr>
            <a:xfrm>
              <a:off x="70978" y="30242"/>
              <a:ext cx="63722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10" name="Google Shape;5222;p55"/>
          <p:cNvGrpSpPr/>
          <p:nvPr/>
        </p:nvGrpSpPr>
        <p:grpSpPr>
          <a:xfrm>
            <a:off x="5836163" y="533900"/>
            <a:ext cx="1550288" cy="1860311"/>
            <a:chOff x="0" y="0"/>
            <a:chExt cx="1550287" cy="1860310"/>
          </a:xfrm>
        </p:grpSpPr>
        <p:sp>
          <p:nvSpPr>
            <p:cNvPr id="2276" name="Google Shape;5223;p55"/>
            <p:cNvSpPr/>
            <p:nvPr/>
          </p:nvSpPr>
          <p:spPr>
            <a:xfrm>
              <a:off x="184581" y="195265"/>
              <a:ext cx="644193" cy="56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5224;p55"/>
            <p:cNvSpPr/>
            <p:nvPr/>
          </p:nvSpPr>
          <p:spPr>
            <a:xfrm>
              <a:off x="397642" y="428651"/>
              <a:ext cx="50710" cy="52238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5225;p55"/>
            <p:cNvSpPr/>
            <p:nvPr/>
          </p:nvSpPr>
          <p:spPr>
            <a:xfrm>
              <a:off x="568309" y="427335"/>
              <a:ext cx="50395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5226;p55"/>
            <p:cNvSpPr/>
            <p:nvPr/>
          </p:nvSpPr>
          <p:spPr>
            <a:xfrm>
              <a:off x="453715" y="492428"/>
              <a:ext cx="116830" cy="7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5227;p55"/>
            <p:cNvSpPr/>
            <p:nvPr/>
          </p:nvSpPr>
          <p:spPr>
            <a:xfrm>
              <a:off x="348792" y="507193"/>
              <a:ext cx="77715" cy="4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5228;p55"/>
            <p:cNvSpPr/>
            <p:nvPr/>
          </p:nvSpPr>
          <p:spPr>
            <a:xfrm>
              <a:off x="581913" y="516410"/>
              <a:ext cx="77740" cy="4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5229;p55"/>
            <p:cNvSpPr/>
            <p:nvPr/>
          </p:nvSpPr>
          <p:spPr>
            <a:xfrm>
              <a:off x="450624" y="0"/>
              <a:ext cx="89319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5230;p55"/>
            <p:cNvSpPr/>
            <p:nvPr/>
          </p:nvSpPr>
          <p:spPr>
            <a:xfrm>
              <a:off x="442700" y="677204"/>
              <a:ext cx="88343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5231;p55"/>
            <p:cNvSpPr/>
            <p:nvPr/>
          </p:nvSpPr>
          <p:spPr>
            <a:xfrm>
              <a:off x="0" y="446633"/>
              <a:ext cx="265307" cy="9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5232;p55"/>
            <p:cNvSpPr/>
            <p:nvPr/>
          </p:nvSpPr>
          <p:spPr>
            <a:xfrm>
              <a:off x="709948" y="467388"/>
              <a:ext cx="296293" cy="8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5233;p55"/>
            <p:cNvSpPr/>
            <p:nvPr/>
          </p:nvSpPr>
          <p:spPr>
            <a:xfrm>
              <a:off x="197418" y="163909"/>
              <a:ext cx="194384" cy="2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5234;p55"/>
            <p:cNvSpPr/>
            <p:nvPr/>
          </p:nvSpPr>
          <p:spPr>
            <a:xfrm>
              <a:off x="628958" y="179790"/>
              <a:ext cx="176208" cy="16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5235;p55"/>
            <p:cNvSpPr/>
            <p:nvPr/>
          </p:nvSpPr>
          <p:spPr>
            <a:xfrm>
              <a:off x="191750" y="618161"/>
              <a:ext cx="153915" cy="1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5236;p55"/>
            <p:cNvSpPr/>
            <p:nvPr/>
          </p:nvSpPr>
          <p:spPr>
            <a:xfrm>
              <a:off x="670453" y="643341"/>
              <a:ext cx="126908" cy="14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5237;p55"/>
            <p:cNvSpPr/>
            <p:nvPr/>
          </p:nvSpPr>
          <p:spPr>
            <a:xfrm>
              <a:off x="267155" y="251648"/>
              <a:ext cx="236115" cy="15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5238;p55"/>
            <p:cNvSpPr/>
            <p:nvPr/>
          </p:nvSpPr>
          <p:spPr>
            <a:xfrm>
              <a:off x="291509" y="508870"/>
              <a:ext cx="1258769" cy="6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5239;p55"/>
            <p:cNvSpPr/>
            <p:nvPr/>
          </p:nvSpPr>
          <p:spPr>
            <a:xfrm>
              <a:off x="937017" y="509009"/>
              <a:ext cx="613271" cy="6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5240;p55"/>
            <p:cNvSpPr/>
            <p:nvPr/>
          </p:nvSpPr>
          <p:spPr>
            <a:xfrm>
              <a:off x="875309" y="833440"/>
              <a:ext cx="50711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5241;p55"/>
            <p:cNvSpPr/>
            <p:nvPr/>
          </p:nvSpPr>
          <p:spPr>
            <a:xfrm>
              <a:off x="1014906" y="828174"/>
              <a:ext cx="50711" cy="52237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5242;p55"/>
            <p:cNvSpPr/>
            <p:nvPr/>
          </p:nvSpPr>
          <p:spPr>
            <a:xfrm>
              <a:off x="929566" y="887665"/>
              <a:ext cx="95354" cy="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5243;p55"/>
            <p:cNvSpPr/>
            <p:nvPr/>
          </p:nvSpPr>
          <p:spPr>
            <a:xfrm>
              <a:off x="814620" y="894892"/>
              <a:ext cx="78146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5244;p55"/>
            <p:cNvSpPr/>
            <p:nvPr/>
          </p:nvSpPr>
          <p:spPr>
            <a:xfrm>
              <a:off x="1048160" y="894892"/>
              <a:ext cx="77725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5245;p55"/>
            <p:cNvSpPr/>
            <p:nvPr/>
          </p:nvSpPr>
          <p:spPr>
            <a:xfrm>
              <a:off x="514096" y="1180277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5246;p55"/>
            <p:cNvSpPr/>
            <p:nvPr/>
          </p:nvSpPr>
          <p:spPr>
            <a:xfrm>
              <a:off x="670387" y="127421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5247;p55"/>
            <p:cNvSpPr/>
            <p:nvPr/>
          </p:nvSpPr>
          <p:spPr>
            <a:xfrm>
              <a:off x="7876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5248;p55"/>
            <p:cNvSpPr/>
            <p:nvPr/>
          </p:nvSpPr>
          <p:spPr>
            <a:xfrm>
              <a:off x="897030" y="1422612"/>
              <a:ext cx="62243" cy="6453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5249;p55"/>
            <p:cNvSpPr/>
            <p:nvPr/>
          </p:nvSpPr>
          <p:spPr>
            <a:xfrm>
              <a:off x="967277" y="121934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5250;p55"/>
            <p:cNvSpPr/>
            <p:nvPr/>
          </p:nvSpPr>
          <p:spPr>
            <a:xfrm>
              <a:off x="12174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5251;p55"/>
            <p:cNvSpPr/>
            <p:nvPr/>
          </p:nvSpPr>
          <p:spPr>
            <a:xfrm>
              <a:off x="1100187" y="1336568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5252;p55"/>
            <p:cNvSpPr/>
            <p:nvPr/>
          </p:nvSpPr>
          <p:spPr>
            <a:xfrm>
              <a:off x="1311033" y="1329089"/>
              <a:ext cx="62558" cy="641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5253;p55"/>
            <p:cNvSpPr/>
            <p:nvPr/>
          </p:nvSpPr>
          <p:spPr>
            <a:xfrm>
              <a:off x="678285" y="1461684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5254;p55"/>
            <p:cNvSpPr/>
            <p:nvPr/>
          </p:nvSpPr>
          <p:spPr>
            <a:xfrm>
              <a:off x="1072647" y="1544227"/>
              <a:ext cx="62223" cy="6408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5255;p55"/>
            <p:cNvSpPr/>
            <p:nvPr/>
          </p:nvSpPr>
          <p:spPr>
            <a:xfrm>
              <a:off x="797710" y="1669764"/>
              <a:ext cx="62222" cy="641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5256;p55"/>
            <p:cNvSpPr/>
            <p:nvPr/>
          </p:nvSpPr>
          <p:spPr>
            <a:xfrm>
              <a:off x="1041473" y="1795777"/>
              <a:ext cx="62222" cy="64534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311" name="صورة 6" descr="صورة 6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rcRect l="10742" t="18062" r="10423" b="14127"/>
          <a:stretch>
            <a:fillRect/>
          </a:stretch>
        </p:blipFill>
        <p:spPr>
          <a:xfrm>
            <a:off x="2095383" y="871890"/>
            <a:ext cx="4625164" cy="3284796"/>
          </a:xfrm>
          <a:prstGeom prst="rect">
            <a:avLst/>
          </a:prstGeom>
          <a:ln w="12700">
            <a:miter lim="400000"/>
          </a:ln>
        </p:spPr>
      </p:pic>
      <p:sp>
        <p:nvSpPr>
          <p:cNvPr id="2312" name="وختاماً…"/>
          <p:cNvSpPr txBox="1"/>
          <p:nvPr/>
        </p:nvSpPr>
        <p:spPr>
          <a:xfrm>
            <a:off x="2832389" y="1903467"/>
            <a:ext cx="4362941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rgbClr val="BF345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وختاماً</a:t>
            </a:r>
          </a:p>
          <a:p>
            <a:pPr algn="ctr" defTabSz="685800" rtl="0">
              <a:defRPr sz="3200">
                <a:solidFill>
                  <a:srgbClr val="66819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أتمنى لكن بداية موفقة مكللة بالتفوق والنجاح</a:t>
            </a:r>
          </a:p>
        </p:txBody>
      </p:sp>
      <p:pic>
        <p:nvPicPr>
          <p:cNvPr id="2313" name="IMG_3016.png" descr="IMG_30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356" y="1703225"/>
            <a:ext cx="1978066" cy="2177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4710;p51"/>
          <p:cNvGrpSpPr/>
          <p:nvPr/>
        </p:nvGrpSpPr>
        <p:grpSpPr>
          <a:xfrm>
            <a:off x="812188" y="1103963"/>
            <a:ext cx="3315848" cy="3074599"/>
            <a:chOff x="46" y="24"/>
            <a:chExt cx="3315846" cy="3074598"/>
          </a:xfrm>
        </p:grpSpPr>
        <p:sp>
          <p:nvSpPr>
            <p:cNvPr id="1748" name="Google Shape;4711;p51"/>
            <p:cNvSpPr/>
            <p:nvPr/>
          </p:nvSpPr>
          <p:spPr>
            <a:xfrm>
              <a:off x="267339" y="321382"/>
              <a:ext cx="2753240" cy="27532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4712;p51"/>
            <p:cNvSpPr/>
            <p:nvPr/>
          </p:nvSpPr>
          <p:spPr>
            <a:xfrm>
              <a:off x="555264" y="645501"/>
              <a:ext cx="1610564" cy="18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18" fill="norm" stroke="1" extrusionOk="0">
                  <a:moveTo>
                    <a:pt x="11201" y="21118"/>
                  </a:moveTo>
                  <a:cubicBezTo>
                    <a:pt x="10461" y="21037"/>
                    <a:pt x="9720" y="20975"/>
                    <a:pt x="8989" y="20876"/>
                  </a:cubicBezTo>
                  <a:cubicBezTo>
                    <a:pt x="7883" y="20724"/>
                    <a:pt x="6767" y="20572"/>
                    <a:pt x="5671" y="20357"/>
                  </a:cubicBezTo>
                  <a:cubicBezTo>
                    <a:pt x="4419" y="20115"/>
                    <a:pt x="3114" y="19998"/>
                    <a:pt x="1945" y="19460"/>
                  </a:cubicBezTo>
                  <a:cubicBezTo>
                    <a:pt x="1465" y="19237"/>
                    <a:pt x="913" y="19129"/>
                    <a:pt x="433" y="18914"/>
                  </a:cubicBezTo>
                  <a:cubicBezTo>
                    <a:pt x="5" y="18717"/>
                    <a:pt x="-89" y="18439"/>
                    <a:pt x="78" y="18099"/>
                  </a:cubicBezTo>
                  <a:cubicBezTo>
                    <a:pt x="516" y="17212"/>
                    <a:pt x="923" y="16316"/>
                    <a:pt x="1424" y="15456"/>
                  </a:cubicBezTo>
                  <a:cubicBezTo>
                    <a:pt x="2186" y="14130"/>
                    <a:pt x="3010" y="12831"/>
                    <a:pt x="3803" y="11523"/>
                  </a:cubicBezTo>
                  <a:cubicBezTo>
                    <a:pt x="4439" y="10457"/>
                    <a:pt x="5066" y="9382"/>
                    <a:pt x="5702" y="8316"/>
                  </a:cubicBezTo>
                  <a:cubicBezTo>
                    <a:pt x="6662" y="6712"/>
                    <a:pt x="7455" y="5046"/>
                    <a:pt x="8593" y="3523"/>
                  </a:cubicBezTo>
                  <a:cubicBezTo>
                    <a:pt x="8906" y="3111"/>
                    <a:pt x="9104" y="2636"/>
                    <a:pt x="9386" y="2215"/>
                  </a:cubicBezTo>
                  <a:cubicBezTo>
                    <a:pt x="9698" y="1749"/>
                    <a:pt x="10064" y="1319"/>
                    <a:pt x="10397" y="862"/>
                  </a:cubicBezTo>
                  <a:cubicBezTo>
                    <a:pt x="11097" y="-88"/>
                    <a:pt x="12641" y="-482"/>
                    <a:pt x="13705" y="889"/>
                  </a:cubicBezTo>
                  <a:cubicBezTo>
                    <a:pt x="14624" y="2063"/>
                    <a:pt x="15417" y="3308"/>
                    <a:pt x="15980" y="4643"/>
                  </a:cubicBezTo>
                  <a:cubicBezTo>
                    <a:pt x="16314" y="5431"/>
                    <a:pt x="16742" y="6184"/>
                    <a:pt x="17118" y="6954"/>
                  </a:cubicBezTo>
                  <a:cubicBezTo>
                    <a:pt x="17410" y="7563"/>
                    <a:pt x="17692" y="8181"/>
                    <a:pt x="17953" y="8809"/>
                  </a:cubicBezTo>
                  <a:cubicBezTo>
                    <a:pt x="18443" y="10027"/>
                    <a:pt x="18923" y="11245"/>
                    <a:pt x="19393" y="12464"/>
                  </a:cubicBezTo>
                  <a:cubicBezTo>
                    <a:pt x="19914" y="13799"/>
                    <a:pt x="20426" y="15142"/>
                    <a:pt x="20947" y="16486"/>
                  </a:cubicBezTo>
                  <a:cubicBezTo>
                    <a:pt x="21052" y="16773"/>
                    <a:pt x="21177" y="17051"/>
                    <a:pt x="21302" y="17329"/>
                  </a:cubicBezTo>
                  <a:cubicBezTo>
                    <a:pt x="21511" y="17785"/>
                    <a:pt x="21406" y="18081"/>
                    <a:pt x="21031" y="18431"/>
                  </a:cubicBezTo>
                  <a:cubicBezTo>
                    <a:pt x="19977" y="19416"/>
                    <a:pt x="18631" y="19918"/>
                    <a:pt x="17190" y="20338"/>
                  </a:cubicBezTo>
                  <a:cubicBezTo>
                    <a:pt x="15250" y="20903"/>
                    <a:pt x="13236" y="20993"/>
                    <a:pt x="11201" y="21118"/>
                  </a:cubicBezTo>
                  <a:close/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4713;p51"/>
            <p:cNvSpPr/>
            <p:nvPr/>
          </p:nvSpPr>
          <p:spPr>
            <a:xfrm>
              <a:off x="1261690" y="645504"/>
              <a:ext cx="904129" cy="182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4733" y="0"/>
                  </a:moveTo>
                  <a:cubicBezTo>
                    <a:pt x="3562" y="0"/>
                    <a:pt x="2457" y="363"/>
                    <a:pt x="1788" y="894"/>
                  </a:cubicBezTo>
                  <a:cubicBezTo>
                    <a:pt x="1326" y="1265"/>
                    <a:pt x="825" y="1628"/>
                    <a:pt x="363" y="2000"/>
                  </a:cubicBezTo>
                  <a:cubicBezTo>
                    <a:pt x="66" y="3086"/>
                    <a:pt x="-83" y="4201"/>
                    <a:pt x="47" y="5288"/>
                  </a:cubicBezTo>
                  <a:cubicBezTo>
                    <a:pt x="233" y="6654"/>
                    <a:pt x="677" y="7917"/>
                    <a:pt x="3344" y="8567"/>
                  </a:cubicBezTo>
                  <a:cubicBezTo>
                    <a:pt x="6438" y="9319"/>
                    <a:pt x="11792" y="9459"/>
                    <a:pt x="12439" y="11586"/>
                  </a:cubicBezTo>
                  <a:cubicBezTo>
                    <a:pt x="13125" y="13797"/>
                    <a:pt x="8012" y="15106"/>
                    <a:pt x="7068" y="17085"/>
                  </a:cubicBezTo>
                  <a:cubicBezTo>
                    <a:pt x="6253" y="18767"/>
                    <a:pt x="7476" y="20290"/>
                    <a:pt x="9494" y="21600"/>
                  </a:cubicBezTo>
                  <a:cubicBezTo>
                    <a:pt x="10957" y="21488"/>
                    <a:pt x="12422" y="21330"/>
                    <a:pt x="13847" y="21089"/>
                  </a:cubicBezTo>
                  <a:cubicBezTo>
                    <a:pt x="16404" y="20652"/>
                    <a:pt x="18794" y="20132"/>
                    <a:pt x="20665" y="19110"/>
                  </a:cubicBezTo>
                  <a:cubicBezTo>
                    <a:pt x="21331" y="18748"/>
                    <a:pt x="21517" y="18441"/>
                    <a:pt x="21146" y="17968"/>
                  </a:cubicBezTo>
                  <a:cubicBezTo>
                    <a:pt x="20924" y="17680"/>
                    <a:pt x="20702" y="17392"/>
                    <a:pt x="20516" y="17094"/>
                  </a:cubicBezTo>
                  <a:cubicBezTo>
                    <a:pt x="19591" y="15701"/>
                    <a:pt x="18682" y="14308"/>
                    <a:pt x="17756" y="12924"/>
                  </a:cubicBezTo>
                  <a:cubicBezTo>
                    <a:pt x="16922" y="11660"/>
                    <a:pt x="16070" y="10397"/>
                    <a:pt x="15200" y="9134"/>
                  </a:cubicBezTo>
                  <a:cubicBezTo>
                    <a:pt x="14737" y="8483"/>
                    <a:pt x="14237" y="7842"/>
                    <a:pt x="13718" y="7211"/>
                  </a:cubicBezTo>
                  <a:cubicBezTo>
                    <a:pt x="13050" y="6412"/>
                    <a:pt x="12292" y="5631"/>
                    <a:pt x="11698" y="4814"/>
                  </a:cubicBezTo>
                  <a:cubicBezTo>
                    <a:pt x="10699" y="3430"/>
                    <a:pt x="9291" y="2139"/>
                    <a:pt x="7660" y="922"/>
                  </a:cubicBezTo>
                  <a:cubicBezTo>
                    <a:pt x="6789" y="266"/>
                    <a:pt x="5736" y="0"/>
                    <a:pt x="4733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4714;p51"/>
            <p:cNvSpPr/>
            <p:nvPr/>
          </p:nvSpPr>
          <p:spPr>
            <a:xfrm>
              <a:off x="1055648" y="645504"/>
              <a:ext cx="871403" cy="83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0"/>
                  </a:moveTo>
                  <a:cubicBezTo>
                    <a:pt x="8849" y="0"/>
                    <a:pt x="7688" y="794"/>
                    <a:pt x="6986" y="1953"/>
                  </a:cubicBezTo>
                  <a:cubicBezTo>
                    <a:pt x="6364" y="2989"/>
                    <a:pt x="5682" y="3963"/>
                    <a:pt x="5099" y="5018"/>
                  </a:cubicBezTo>
                  <a:cubicBezTo>
                    <a:pt x="4574" y="5973"/>
                    <a:pt x="4204" y="7049"/>
                    <a:pt x="3620" y="7983"/>
                  </a:cubicBezTo>
                  <a:cubicBezTo>
                    <a:pt x="2218" y="10255"/>
                    <a:pt x="1110" y="12672"/>
                    <a:pt x="0" y="15087"/>
                  </a:cubicBezTo>
                  <a:cubicBezTo>
                    <a:pt x="351" y="15614"/>
                    <a:pt x="818" y="16061"/>
                    <a:pt x="1421" y="16346"/>
                  </a:cubicBezTo>
                  <a:cubicBezTo>
                    <a:pt x="1832" y="16538"/>
                    <a:pt x="2221" y="16624"/>
                    <a:pt x="2588" y="16624"/>
                  </a:cubicBezTo>
                  <a:cubicBezTo>
                    <a:pt x="4618" y="16624"/>
                    <a:pt x="5971" y="13986"/>
                    <a:pt x="6597" y="12164"/>
                  </a:cubicBezTo>
                  <a:cubicBezTo>
                    <a:pt x="6696" y="11882"/>
                    <a:pt x="6957" y="11740"/>
                    <a:pt x="7205" y="11740"/>
                  </a:cubicBezTo>
                  <a:cubicBezTo>
                    <a:pt x="7495" y="11740"/>
                    <a:pt x="7767" y="11934"/>
                    <a:pt x="7745" y="12326"/>
                  </a:cubicBezTo>
                  <a:cubicBezTo>
                    <a:pt x="7667" y="13828"/>
                    <a:pt x="8037" y="15595"/>
                    <a:pt x="9146" y="16670"/>
                  </a:cubicBezTo>
                  <a:cubicBezTo>
                    <a:pt x="9573" y="17088"/>
                    <a:pt x="9947" y="17262"/>
                    <a:pt x="10271" y="17262"/>
                  </a:cubicBezTo>
                  <a:cubicBezTo>
                    <a:pt x="11112" y="17262"/>
                    <a:pt x="11622" y="16083"/>
                    <a:pt x="11889" y="14924"/>
                  </a:cubicBezTo>
                  <a:cubicBezTo>
                    <a:pt x="11953" y="14627"/>
                    <a:pt x="12182" y="14485"/>
                    <a:pt x="12422" y="14485"/>
                  </a:cubicBezTo>
                  <a:cubicBezTo>
                    <a:pt x="12624" y="14485"/>
                    <a:pt x="12835" y="14587"/>
                    <a:pt x="12961" y="14783"/>
                  </a:cubicBezTo>
                  <a:cubicBezTo>
                    <a:pt x="14381" y="17056"/>
                    <a:pt x="16346" y="19370"/>
                    <a:pt x="18661" y="20710"/>
                  </a:cubicBezTo>
                  <a:cubicBezTo>
                    <a:pt x="19398" y="21130"/>
                    <a:pt x="20371" y="21600"/>
                    <a:pt x="21297" y="21600"/>
                  </a:cubicBezTo>
                  <a:cubicBezTo>
                    <a:pt x="21399" y="21600"/>
                    <a:pt x="21499" y="21595"/>
                    <a:pt x="21600" y="21583"/>
                  </a:cubicBezTo>
                  <a:cubicBezTo>
                    <a:pt x="21425" y="21055"/>
                    <a:pt x="21250" y="20507"/>
                    <a:pt x="21075" y="19959"/>
                  </a:cubicBezTo>
                  <a:cubicBezTo>
                    <a:pt x="20588" y="18537"/>
                    <a:pt x="20063" y="17137"/>
                    <a:pt x="19518" y="15757"/>
                  </a:cubicBezTo>
                  <a:cubicBezTo>
                    <a:pt x="18817" y="14011"/>
                    <a:pt x="18020" y="12305"/>
                    <a:pt x="17396" y="10520"/>
                  </a:cubicBezTo>
                  <a:cubicBezTo>
                    <a:pt x="16346" y="7496"/>
                    <a:pt x="14868" y="4674"/>
                    <a:pt x="13154" y="2014"/>
                  </a:cubicBezTo>
                  <a:cubicBezTo>
                    <a:pt x="12239" y="581"/>
                    <a:pt x="11133" y="0"/>
                    <a:pt x="100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4715;p51"/>
            <p:cNvSpPr/>
            <p:nvPr/>
          </p:nvSpPr>
          <p:spPr>
            <a:xfrm>
              <a:off x="1055648" y="645501"/>
              <a:ext cx="871403" cy="83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7" fill="norm" stroke="1" extrusionOk="0">
                  <a:moveTo>
                    <a:pt x="1421" y="15488"/>
                  </a:moveTo>
                  <a:cubicBezTo>
                    <a:pt x="4107" y="16680"/>
                    <a:pt x="5857" y="13564"/>
                    <a:pt x="6597" y="11526"/>
                  </a:cubicBezTo>
                  <a:cubicBezTo>
                    <a:pt x="6811" y="10948"/>
                    <a:pt x="7784" y="10988"/>
                    <a:pt x="7745" y="11680"/>
                  </a:cubicBezTo>
                  <a:cubicBezTo>
                    <a:pt x="7667" y="13103"/>
                    <a:pt x="8037" y="14777"/>
                    <a:pt x="9146" y="15795"/>
                  </a:cubicBezTo>
                  <a:cubicBezTo>
                    <a:pt x="10684" y="17219"/>
                    <a:pt x="11521" y="15661"/>
                    <a:pt x="11889" y="14141"/>
                  </a:cubicBezTo>
                  <a:cubicBezTo>
                    <a:pt x="12006" y="13622"/>
                    <a:pt x="12688" y="13602"/>
                    <a:pt x="12961" y="14007"/>
                  </a:cubicBezTo>
                  <a:cubicBezTo>
                    <a:pt x="14381" y="16161"/>
                    <a:pt x="16346" y="18354"/>
                    <a:pt x="18661" y="19624"/>
                  </a:cubicBezTo>
                  <a:cubicBezTo>
                    <a:pt x="19478" y="20065"/>
                    <a:pt x="20588" y="20566"/>
                    <a:pt x="21600" y="20451"/>
                  </a:cubicBezTo>
                  <a:cubicBezTo>
                    <a:pt x="21425" y="19950"/>
                    <a:pt x="21250" y="19431"/>
                    <a:pt x="21075" y="18912"/>
                  </a:cubicBezTo>
                  <a:cubicBezTo>
                    <a:pt x="20588" y="17565"/>
                    <a:pt x="20063" y="16238"/>
                    <a:pt x="19518" y="14930"/>
                  </a:cubicBezTo>
                  <a:cubicBezTo>
                    <a:pt x="18817" y="13276"/>
                    <a:pt x="18020" y="11660"/>
                    <a:pt x="17396" y="9968"/>
                  </a:cubicBezTo>
                  <a:cubicBezTo>
                    <a:pt x="16346" y="7103"/>
                    <a:pt x="14868" y="4429"/>
                    <a:pt x="13154" y="1908"/>
                  </a:cubicBezTo>
                  <a:cubicBezTo>
                    <a:pt x="11169" y="-1034"/>
                    <a:pt x="8290" y="-187"/>
                    <a:pt x="6986" y="1851"/>
                  </a:cubicBezTo>
                  <a:cubicBezTo>
                    <a:pt x="6364" y="2832"/>
                    <a:pt x="5682" y="3755"/>
                    <a:pt x="5099" y="4755"/>
                  </a:cubicBezTo>
                  <a:cubicBezTo>
                    <a:pt x="4574" y="5660"/>
                    <a:pt x="4204" y="6679"/>
                    <a:pt x="3620" y="7564"/>
                  </a:cubicBezTo>
                  <a:cubicBezTo>
                    <a:pt x="2218" y="9718"/>
                    <a:pt x="1110" y="12007"/>
                    <a:pt x="0" y="14296"/>
                  </a:cubicBezTo>
                  <a:cubicBezTo>
                    <a:pt x="351" y="14795"/>
                    <a:pt x="818" y="15218"/>
                    <a:pt x="1421" y="15488"/>
                  </a:cubicBezTo>
                  <a:close/>
                </a:path>
              </a:pathLst>
            </a:custGeom>
            <a:noFill/>
            <a:ln w="7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4716;p51"/>
            <p:cNvSpPr/>
            <p:nvPr/>
          </p:nvSpPr>
          <p:spPr>
            <a:xfrm>
              <a:off x="1230737" y="1561019"/>
              <a:ext cx="98903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4717;p51"/>
            <p:cNvSpPr/>
            <p:nvPr/>
          </p:nvSpPr>
          <p:spPr>
            <a:xfrm>
              <a:off x="1503138" y="1550052"/>
              <a:ext cx="98903" cy="1028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4718;p51"/>
            <p:cNvSpPr/>
            <p:nvPr/>
          </p:nvSpPr>
          <p:spPr>
            <a:xfrm>
              <a:off x="1336609" y="1666194"/>
              <a:ext cx="186178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9063" y="0"/>
                  </a:moveTo>
                  <a:cubicBezTo>
                    <a:pt x="17935" y="0"/>
                    <a:pt x="16831" y="1085"/>
                    <a:pt x="16877" y="3247"/>
                  </a:cubicBezTo>
                  <a:cubicBezTo>
                    <a:pt x="16877" y="8914"/>
                    <a:pt x="15254" y="14452"/>
                    <a:pt x="11106" y="14856"/>
                  </a:cubicBezTo>
                  <a:cubicBezTo>
                    <a:pt x="10921" y="14874"/>
                    <a:pt x="10737" y="14891"/>
                    <a:pt x="10559" y="14891"/>
                  </a:cubicBezTo>
                  <a:cubicBezTo>
                    <a:pt x="6922" y="14891"/>
                    <a:pt x="4776" y="9741"/>
                    <a:pt x="4523" y="4590"/>
                  </a:cubicBezTo>
                  <a:cubicBezTo>
                    <a:pt x="4431" y="2429"/>
                    <a:pt x="3234" y="1352"/>
                    <a:pt x="2095" y="1352"/>
                  </a:cubicBezTo>
                  <a:cubicBezTo>
                    <a:pt x="956" y="1352"/>
                    <a:pt x="-126" y="2429"/>
                    <a:pt x="12" y="4590"/>
                  </a:cubicBezTo>
                  <a:cubicBezTo>
                    <a:pt x="461" y="13832"/>
                    <a:pt x="4454" y="21600"/>
                    <a:pt x="10939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80" y="21471"/>
                    <a:pt x="21474" y="12290"/>
                    <a:pt x="21388" y="3247"/>
                  </a:cubicBezTo>
                  <a:cubicBezTo>
                    <a:pt x="21342" y="1085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4719;p51"/>
            <p:cNvSpPr/>
            <p:nvPr/>
          </p:nvSpPr>
          <p:spPr>
            <a:xfrm>
              <a:off x="1112993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4720;p51"/>
            <p:cNvSpPr/>
            <p:nvPr/>
          </p:nvSpPr>
          <p:spPr>
            <a:xfrm>
              <a:off x="1568295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4721;p51"/>
            <p:cNvSpPr/>
            <p:nvPr/>
          </p:nvSpPr>
          <p:spPr>
            <a:xfrm>
              <a:off x="1556014" y="1455487"/>
              <a:ext cx="1219469" cy="13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001" fill="norm" stroke="1" extrusionOk="0">
                  <a:moveTo>
                    <a:pt x="9810" y="20973"/>
                  </a:moveTo>
                  <a:cubicBezTo>
                    <a:pt x="6710" y="21146"/>
                    <a:pt x="4073" y="20501"/>
                    <a:pt x="1449" y="19681"/>
                  </a:cubicBezTo>
                  <a:cubicBezTo>
                    <a:pt x="199" y="19297"/>
                    <a:pt x="-331" y="18204"/>
                    <a:pt x="213" y="17124"/>
                  </a:cubicBezTo>
                  <a:cubicBezTo>
                    <a:pt x="1164" y="15237"/>
                    <a:pt x="1912" y="13263"/>
                    <a:pt x="2809" y="11339"/>
                  </a:cubicBezTo>
                  <a:cubicBezTo>
                    <a:pt x="3448" y="9961"/>
                    <a:pt x="4195" y="8621"/>
                    <a:pt x="4902" y="7254"/>
                  </a:cubicBezTo>
                  <a:cubicBezTo>
                    <a:pt x="5596" y="5889"/>
                    <a:pt x="6275" y="4524"/>
                    <a:pt x="7009" y="3171"/>
                  </a:cubicBezTo>
                  <a:cubicBezTo>
                    <a:pt x="7390" y="2463"/>
                    <a:pt x="7825" y="1768"/>
                    <a:pt x="8287" y="1110"/>
                  </a:cubicBezTo>
                  <a:cubicBezTo>
                    <a:pt x="9144" y="-132"/>
                    <a:pt x="11115" y="-454"/>
                    <a:pt x="12325" y="774"/>
                  </a:cubicBezTo>
                  <a:cubicBezTo>
                    <a:pt x="13371" y="1855"/>
                    <a:pt x="14309" y="2997"/>
                    <a:pt x="14935" y="4338"/>
                  </a:cubicBezTo>
                  <a:cubicBezTo>
                    <a:pt x="16199" y="7007"/>
                    <a:pt x="17395" y="9700"/>
                    <a:pt x="18672" y="12357"/>
                  </a:cubicBezTo>
                  <a:cubicBezTo>
                    <a:pt x="19312" y="13673"/>
                    <a:pt x="20059" y="14939"/>
                    <a:pt x="20753" y="16230"/>
                  </a:cubicBezTo>
                  <a:cubicBezTo>
                    <a:pt x="21120" y="16900"/>
                    <a:pt x="21269" y="17571"/>
                    <a:pt x="20916" y="18291"/>
                  </a:cubicBezTo>
                  <a:cubicBezTo>
                    <a:pt x="20684" y="18726"/>
                    <a:pt x="20358" y="19011"/>
                    <a:pt x="19869" y="19234"/>
                  </a:cubicBezTo>
                  <a:cubicBezTo>
                    <a:pt x="17164" y="20463"/>
                    <a:pt x="14242" y="20786"/>
                    <a:pt x="11291" y="20960"/>
                  </a:cubicBezTo>
                  <a:cubicBezTo>
                    <a:pt x="10694" y="20997"/>
                    <a:pt x="10109" y="20973"/>
                    <a:pt x="9810" y="2097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4722;p51"/>
            <p:cNvSpPr/>
            <p:nvPr/>
          </p:nvSpPr>
          <p:spPr>
            <a:xfrm>
              <a:off x="2081346" y="1455796"/>
              <a:ext cx="694129" cy="13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451" y="0"/>
                  </a:moveTo>
                  <a:cubicBezTo>
                    <a:pt x="2072" y="0"/>
                    <a:pt x="1696" y="27"/>
                    <a:pt x="1334" y="79"/>
                  </a:cubicBezTo>
                  <a:cubicBezTo>
                    <a:pt x="901" y="1947"/>
                    <a:pt x="83" y="3801"/>
                    <a:pt x="11" y="5696"/>
                  </a:cubicBezTo>
                  <a:cubicBezTo>
                    <a:pt x="-38" y="7071"/>
                    <a:pt x="-61" y="9730"/>
                    <a:pt x="3403" y="9808"/>
                  </a:cubicBezTo>
                  <a:cubicBezTo>
                    <a:pt x="7202" y="9885"/>
                    <a:pt x="11869" y="10586"/>
                    <a:pt x="13289" y="12779"/>
                  </a:cubicBezTo>
                  <a:cubicBezTo>
                    <a:pt x="14515" y="14686"/>
                    <a:pt x="12446" y="16671"/>
                    <a:pt x="11100" y="18383"/>
                  </a:cubicBezTo>
                  <a:cubicBezTo>
                    <a:pt x="10210" y="19485"/>
                    <a:pt x="9584" y="20575"/>
                    <a:pt x="9512" y="21600"/>
                  </a:cubicBezTo>
                  <a:cubicBezTo>
                    <a:pt x="12784" y="21354"/>
                    <a:pt x="16007" y="20913"/>
                    <a:pt x="19062" y="20095"/>
                  </a:cubicBezTo>
                  <a:cubicBezTo>
                    <a:pt x="19928" y="19862"/>
                    <a:pt x="20505" y="19564"/>
                    <a:pt x="20914" y="19110"/>
                  </a:cubicBezTo>
                  <a:cubicBezTo>
                    <a:pt x="21539" y="18357"/>
                    <a:pt x="21275" y="17656"/>
                    <a:pt x="20626" y="16956"/>
                  </a:cubicBezTo>
                  <a:cubicBezTo>
                    <a:pt x="19398" y="15607"/>
                    <a:pt x="18075" y="14284"/>
                    <a:pt x="16944" y="12909"/>
                  </a:cubicBezTo>
                  <a:cubicBezTo>
                    <a:pt x="14684" y="10132"/>
                    <a:pt x="12568" y="7317"/>
                    <a:pt x="10330" y="4528"/>
                  </a:cubicBezTo>
                  <a:cubicBezTo>
                    <a:pt x="9224" y="3127"/>
                    <a:pt x="7563" y="1933"/>
                    <a:pt x="5712" y="804"/>
                  </a:cubicBezTo>
                  <a:cubicBezTo>
                    <a:pt x="4788" y="248"/>
                    <a:pt x="3605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4723;p51"/>
            <p:cNvSpPr/>
            <p:nvPr/>
          </p:nvSpPr>
          <p:spPr>
            <a:xfrm>
              <a:off x="1847757" y="1455495"/>
              <a:ext cx="668815" cy="52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04" y="0"/>
                  </a:moveTo>
                  <a:cubicBezTo>
                    <a:pt x="8505" y="0"/>
                    <a:pt x="6937" y="1056"/>
                    <a:pt x="6033" y="2873"/>
                  </a:cubicBezTo>
                  <a:cubicBezTo>
                    <a:pt x="5171" y="4575"/>
                    <a:pt x="4361" y="6374"/>
                    <a:pt x="3651" y="8206"/>
                  </a:cubicBezTo>
                  <a:cubicBezTo>
                    <a:pt x="2383" y="11418"/>
                    <a:pt x="1216" y="14695"/>
                    <a:pt x="0" y="17972"/>
                  </a:cubicBezTo>
                  <a:cubicBezTo>
                    <a:pt x="364" y="18893"/>
                    <a:pt x="982" y="19550"/>
                    <a:pt x="2032" y="19550"/>
                  </a:cubicBezTo>
                  <a:cubicBezTo>
                    <a:pt x="2080" y="19550"/>
                    <a:pt x="2130" y="19548"/>
                    <a:pt x="2180" y="19546"/>
                  </a:cubicBezTo>
                  <a:cubicBezTo>
                    <a:pt x="4665" y="19417"/>
                    <a:pt x="6211" y="16847"/>
                    <a:pt x="7175" y="14181"/>
                  </a:cubicBezTo>
                  <a:cubicBezTo>
                    <a:pt x="7314" y="13785"/>
                    <a:pt x="7605" y="13611"/>
                    <a:pt x="7906" y="13611"/>
                  </a:cubicBezTo>
                  <a:cubicBezTo>
                    <a:pt x="8316" y="13611"/>
                    <a:pt x="8746" y="13933"/>
                    <a:pt x="8848" y="14470"/>
                  </a:cubicBezTo>
                  <a:cubicBezTo>
                    <a:pt x="9152" y="16044"/>
                    <a:pt x="9406" y="17972"/>
                    <a:pt x="10142" y="19321"/>
                  </a:cubicBezTo>
                  <a:cubicBezTo>
                    <a:pt x="10367" y="19731"/>
                    <a:pt x="10591" y="19895"/>
                    <a:pt x="10811" y="19895"/>
                  </a:cubicBezTo>
                  <a:cubicBezTo>
                    <a:pt x="11604" y="19895"/>
                    <a:pt x="12306" y="17728"/>
                    <a:pt x="12524" y="17200"/>
                  </a:cubicBezTo>
                  <a:cubicBezTo>
                    <a:pt x="12691" y="16827"/>
                    <a:pt x="13019" y="16634"/>
                    <a:pt x="13343" y="16634"/>
                  </a:cubicBezTo>
                  <a:cubicBezTo>
                    <a:pt x="13660" y="16634"/>
                    <a:pt x="13970" y="16818"/>
                    <a:pt x="14121" y="17200"/>
                  </a:cubicBezTo>
                  <a:cubicBezTo>
                    <a:pt x="15335" y="20256"/>
                    <a:pt x="17173" y="21600"/>
                    <a:pt x="19010" y="21600"/>
                  </a:cubicBezTo>
                  <a:cubicBezTo>
                    <a:pt x="19897" y="21600"/>
                    <a:pt x="20783" y="21288"/>
                    <a:pt x="21600" y="20702"/>
                  </a:cubicBezTo>
                  <a:cubicBezTo>
                    <a:pt x="20562" y="17554"/>
                    <a:pt x="19496" y="14373"/>
                    <a:pt x="18431" y="11225"/>
                  </a:cubicBezTo>
                  <a:cubicBezTo>
                    <a:pt x="17265" y="7755"/>
                    <a:pt x="15515" y="4800"/>
                    <a:pt x="13564" y="2004"/>
                  </a:cubicBezTo>
                  <a:cubicBezTo>
                    <a:pt x="12582" y="623"/>
                    <a:pt x="11335" y="0"/>
                    <a:pt x="101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4724;p51"/>
            <p:cNvSpPr/>
            <p:nvPr/>
          </p:nvSpPr>
          <p:spPr>
            <a:xfrm>
              <a:off x="1847757" y="1455487"/>
              <a:ext cx="668815" cy="5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7" fill="norm" stroke="1" extrusionOk="0">
                  <a:moveTo>
                    <a:pt x="2180" y="17833"/>
                  </a:moveTo>
                  <a:cubicBezTo>
                    <a:pt x="4665" y="17715"/>
                    <a:pt x="6211" y="15370"/>
                    <a:pt x="7175" y="12938"/>
                  </a:cubicBezTo>
                  <a:cubicBezTo>
                    <a:pt x="7504" y="12087"/>
                    <a:pt x="8670" y="12352"/>
                    <a:pt x="8848" y="13201"/>
                  </a:cubicBezTo>
                  <a:cubicBezTo>
                    <a:pt x="9152" y="14637"/>
                    <a:pt x="9406" y="16397"/>
                    <a:pt x="10142" y="17627"/>
                  </a:cubicBezTo>
                  <a:cubicBezTo>
                    <a:pt x="11180" y="19357"/>
                    <a:pt x="12244" y="16309"/>
                    <a:pt x="12524" y="15692"/>
                  </a:cubicBezTo>
                  <a:cubicBezTo>
                    <a:pt x="12854" y="15019"/>
                    <a:pt x="13817" y="14989"/>
                    <a:pt x="14121" y="15692"/>
                  </a:cubicBezTo>
                  <a:cubicBezTo>
                    <a:pt x="15921" y="19824"/>
                    <a:pt x="19091" y="20529"/>
                    <a:pt x="21600" y="18887"/>
                  </a:cubicBezTo>
                  <a:cubicBezTo>
                    <a:pt x="20562" y="16015"/>
                    <a:pt x="19496" y="13113"/>
                    <a:pt x="18431" y="10241"/>
                  </a:cubicBezTo>
                  <a:cubicBezTo>
                    <a:pt x="17265" y="7076"/>
                    <a:pt x="15515" y="4379"/>
                    <a:pt x="13564" y="1829"/>
                  </a:cubicBezTo>
                  <a:cubicBezTo>
                    <a:pt x="11308" y="-1071"/>
                    <a:pt x="7631" y="-310"/>
                    <a:pt x="6033" y="2622"/>
                  </a:cubicBezTo>
                  <a:cubicBezTo>
                    <a:pt x="5171" y="4174"/>
                    <a:pt x="4361" y="5815"/>
                    <a:pt x="3651" y="7487"/>
                  </a:cubicBezTo>
                  <a:cubicBezTo>
                    <a:pt x="2383" y="10417"/>
                    <a:pt x="1216" y="13407"/>
                    <a:pt x="0" y="16397"/>
                  </a:cubicBezTo>
                  <a:cubicBezTo>
                    <a:pt x="380" y="17276"/>
                    <a:pt x="1038" y="17891"/>
                    <a:pt x="2180" y="17833"/>
                  </a:cubicBezTo>
                  <a:close/>
                </a:path>
              </a:pathLst>
            </a:custGeom>
            <a:noFill/>
            <a:ln w="9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4725;p51"/>
            <p:cNvSpPr/>
            <p:nvPr/>
          </p:nvSpPr>
          <p:spPr>
            <a:xfrm>
              <a:off x="1961557" y="2142733"/>
              <a:ext cx="98941" cy="10202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4726;p51"/>
            <p:cNvSpPr/>
            <p:nvPr/>
          </p:nvSpPr>
          <p:spPr>
            <a:xfrm>
              <a:off x="2233958" y="2132516"/>
              <a:ext cx="98941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4727;p51"/>
            <p:cNvSpPr/>
            <p:nvPr/>
          </p:nvSpPr>
          <p:spPr>
            <a:xfrm>
              <a:off x="2067463" y="2248108"/>
              <a:ext cx="186133" cy="12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9063" y="0"/>
                  </a:moveTo>
                  <a:cubicBezTo>
                    <a:pt x="17935" y="0"/>
                    <a:pt x="16831" y="1106"/>
                    <a:pt x="16877" y="3326"/>
                  </a:cubicBezTo>
                  <a:cubicBezTo>
                    <a:pt x="16877" y="8837"/>
                    <a:pt x="15254" y="14340"/>
                    <a:pt x="11106" y="14880"/>
                  </a:cubicBezTo>
                  <a:cubicBezTo>
                    <a:pt x="10956" y="14897"/>
                    <a:pt x="10818" y="14897"/>
                    <a:pt x="10674" y="14897"/>
                  </a:cubicBezTo>
                  <a:cubicBezTo>
                    <a:pt x="6969" y="14897"/>
                    <a:pt x="4782" y="9849"/>
                    <a:pt x="4517" y="4671"/>
                  </a:cubicBezTo>
                  <a:cubicBezTo>
                    <a:pt x="4385" y="2503"/>
                    <a:pt x="3171" y="1397"/>
                    <a:pt x="2037" y="1397"/>
                  </a:cubicBezTo>
                  <a:cubicBezTo>
                    <a:pt x="915" y="1397"/>
                    <a:pt x="-126" y="2469"/>
                    <a:pt x="12" y="4671"/>
                  </a:cubicBezTo>
                  <a:cubicBezTo>
                    <a:pt x="455" y="13860"/>
                    <a:pt x="4448" y="21600"/>
                    <a:pt x="10933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74" y="21463"/>
                    <a:pt x="21474" y="12326"/>
                    <a:pt x="21382" y="3326"/>
                  </a:cubicBezTo>
                  <a:cubicBezTo>
                    <a:pt x="21342" y="1106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4728;p51"/>
            <p:cNvSpPr/>
            <p:nvPr/>
          </p:nvSpPr>
          <p:spPr>
            <a:xfrm>
              <a:off x="1854819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4729;p51"/>
            <p:cNvSpPr/>
            <p:nvPr/>
          </p:nvSpPr>
          <p:spPr>
            <a:xfrm>
              <a:off x="2310121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4730;p51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68" name="Google Shape;4731;p51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70" name="مادة الرياضيات…"/>
          <p:cNvSpPr txBox="1"/>
          <p:nvPr/>
        </p:nvSpPr>
        <p:spPr>
          <a:xfrm>
            <a:off x="3941477" y="1434478"/>
            <a:ext cx="4203225" cy="2773681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مادة الرياضيات </a:t>
            </a:r>
          </a:p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</a:p>
          <a:p>
            <a:pPr algn="ctr" defTabSz="685800" rtl="0">
              <a:defRPr sz="4800">
                <a:solidFill>
                  <a:schemeClr val="accent1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الصف الخامس - الفصل الدراسي الأول </a:t>
            </a:r>
          </a:p>
        </p:txBody>
      </p:sp>
      <p:grpSp>
        <p:nvGrpSpPr>
          <p:cNvPr id="1779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771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78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776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772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775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773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774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777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الفصل الأول : القيمة المنزلية"/>
          <p:cNvSpPr txBox="1"/>
          <p:nvPr>
            <p:ph type="body" sz="quarter" idx="4294967295"/>
          </p:nvPr>
        </p:nvSpPr>
        <p:spPr>
          <a:xfrm>
            <a:off x="2233416" y="2509006"/>
            <a:ext cx="5596833" cy="1085175"/>
          </a:xfrm>
          <a:prstGeom prst="rect">
            <a:avLst/>
          </a:prstGeom>
        </p:spPr>
        <p:txBody>
          <a:bodyPr lIns="34289" tIns="34289" rIns="34289" bIns="34289" anchor="ctr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sz="3400">
                <a:solidFill>
                  <a:schemeClr val="accent6"/>
                </a:solidFill>
                <a:latin typeface="modern madani 1 Bold"/>
                <a:ea typeface="modern madani 1 Bold"/>
                <a:cs typeface="modern madani 1 Bold"/>
                <a:sym typeface="modern madani 1 Bold"/>
              </a:defRPr>
            </a:lvl1pPr>
          </a:lstStyle>
          <a:p>
            <a:pPr rtl="0">
              <a:defRPr/>
            </a:pPr>
            <a:r>
              <a:t>الفصل الأول : القيمة المنزلية</a:t>
            </a:r>
          </a:p>
        </p:txBody>
      </p:sp>
      <p:sp>
        <p:nvSpPr>
          <p:cNvPr id="1782" name="تهيئة"/>
          <p:cNvSpPr txBox="1"/>
          <p:nvPr/>
        </p:nvSpPr>
        <p:spPr>
          <a:xfrm>
            <a:off x="3630583" y="1397621"/>
            <a:ext cx="2130055" cy="108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4000">
                <a:solidFill>
                  <a:schemeClr val="accent1"/>
                </a:solidFill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pic>
        <p:nvPicPr>
          <p:cNvPr id="178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1297" y="1444908"/>
            <a:ext cx="89535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4" name="IMG_3110.png" descr="IMG_31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356" y="1580032"/>
            <a:ext cx="2706048" cy="31385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3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785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92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790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786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789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787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788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791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3" grpId="3"/>
      <p:bldP build="whole" bldLvl="1" animBg="1" rev="0" advAuto="0" spid="1782" grpId="1"/>
      <p:bldP build="whole" bldLvl="1" animBg="1" rev="0" advAuto="0" spid="178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5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31452" t="0" r="6780" b="85964"/>
          <a:stretch>
            <a:fillRect/>
          </a:stretch>
        </p:blipFill>
        <p:spPr>
          <a:xfrm>
            <a:off x="2766215" y="472521"/>
            <a:ext cx="3408487" cy="540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6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13993" t="15438" r="6175" b="74911"/>
          <a:stretch>
            <a:fillRect/>
          </a:stretch>
        </p:blipFill>
        <p:spPr>
          <a:xfrm>
            <a:off x="1160045" y="1298239"/>
            <a:ext cx="7026247" cy="59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7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14133" t="30544" r="5850" b="51344"/>
          <a:stretch>
            <a:fillRect/>
          </a:stretch>
        </p:blipFill>
        <p:spPr>
          <a:xfrm>
            <a:off x="1404285" y="1939468"/>
            <a:ext cx="6535240" cy="1033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8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13518" t="47854" r="7528" b="41166"/>
          <a:stretch>
            <a:fillRect/>
          </a:stretch>
        </p:blipFill>
        <p:spPr>
          <a:xfrm>
            <a:off x="1452470" y="3005217"/>
            <a:ext cx="6062312" cy="588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9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20341" t="61353" r="8904" b="3742"/>
          <a:stretch>
            <a:fillRect/>
          </a:stretch>
        </p:blipFill>
        <p:spPr>
          <a:xfrm>
            <a:off x="2355847" y="3475378"/>
            <a:ext cx="3818731" cy="13158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8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00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07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805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801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804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802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03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806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8" grpId="4"/>
      <p:bldP build="whole" bldLvl="1" animBg="1" rev="0" advAuto="0" spid="1799" grpId="5"/>
      <p:bldP build="whole" bldLvl="1" animBg="1" rev="0" advAuto="0" spid="1797" grpId="3"/>
      <p:bldP build="whole" bldLvl="1" animBg="1" rev="0" advAuto="0" spid="1795" grpId="1"/>
      <p:bldP build="whole" bldLvl="1" animBg="1" rev="0" advAuto="0" spid="179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46290" t="16127" r="0" b="71965"/>
          <a:stretch>
            <a:fillRect/>
          </a:stretch>
        </p:blipFill>
        <p:spPr>
          <a:xfrm>
            <a:off x="2485244" y="606932"/>
            <a:ext cx="3724852" cy="5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1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0" t="28871" r="0" b="47496"/>
          <a:stretch>
            <a:fillRect/>
          </a:stretch>
        </p:blipFill>
        <p:spPr>
          <a:xfrm>
            <a:off x="1438404" y="1489564"/>
            <a:ext cx="6330234" cy="1044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2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0" t="52016" r="0" b="23841"/>
          <a:stretch>
            <a:fillRect/>
          </a:stretch>
        </p:blipFill>
        <p:spPr>
          <a:xfrm>
            <a:off x="1406921" y="2662620"/>
            <a:ext cx="6330235" cy="1067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3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0" t="74446" r="0" b="9465"/>
          <a:stretch>
            <a:fillRect/>
          </a:stretch>
        </p:blipFill>
        <p:spPr>
          <a:xfrm>
            <a:off x="1406921" y="3862493"/>
            <a:ext cx="6330235" cy="7113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2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14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21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819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815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818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816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17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820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2" grpId="3"/>
      <p:bldP build="whole" bldLvl="1" animBg="1" rev="0" advAuto="0" spid="1811" grpId="2"/>
      <p:bldP build="whole" bldLvl="1" animBg="1" rev="0" advAuto="0" spid="1813" grpId="4"/>
      <p:bldP build="whole" bldLvl="1" animBg="1" rev="0" advAuto="0" spid="18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" name="تجميع"/>
          <p:cNvGrpSpPr/>
          <p:nvPr/>
        </p:nvGrpSpPr>
        <p:grpSpPr>
          <a:xfrm>
            <a:off x="1904691" y="995173"/>
            <a:ext cx="5221311" cy="3725172"/>
            <a:chOff x="0" y="0"/>
            <a:chExt cx="5221309" cy="3725170"/>
          </a:xfrm>
        </p:grpSpPr>
        <p:sp>
          <p:nvSpPr>
            <p:cNvPr id="1824" name="Google Shape;1765;p26"/>
            <p:cNvSpPr/>
            <p:nvPr/>
          </p:nvSpPr>
          <p:spPr>
            <a:xfrm rot="126755">
              <a:off x="238296" y="311538"/>
              <a:ext cx="4703898" cy="33280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25" name="Google Shape;1766;p26"/>
            <p:cNvSpPr/>
            <p:nvPr/>
          </p:nvSpPr>
          <p:spPr>
            <a:xfrm rot="21464125">
              <a:off x="18154" y="21133"/>
              <a:ext cx="1088230" cy="94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26" name="Google Shape;1767;p26"/>
            <p:cNvSpPr/>
            <p:nvPr/>
          </p:nvSpPr>
          <p:spPr>
            <a:xfrm rot="4829594">
              <a:off x="4123602" y="174605"/>
              <a:ext cx="1088247" cy="9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830" name="IMG_0589.png"/>
          <p:cNvGrpSpPr/>
          <p:nvPr/>
        </p:nvGrpSpPr>
        <p:grpSpPr>
          <a:xfrm>
            <a:off x="3438744" y="1680432"/>
            <a:ext cx="2087166" cy="795735"/>
            <a:chOff x="0" y="0"/>
            <a:chExt cx="2087165" cy="795734"/>
          </a:xfrm>
        </p:grpSpPr>
        <p:pic>
          <p:nvPicPr>
            <p:cNvPr id="1829" name="IMG_0589.png" descr="IMG_05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2131" t="26759" r="0" b="54510"/>
            <a:stretch>
              <a:fillRect/>
            </a:stretch>
          </p:blipFill>
          <p:spPr>
            <a:xfrm>
              <a:off x="57150" y="57150"/>
              <a:ext cx="1972854" cy="681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8" name="IMG_0589.png" descr="IMG_058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87166" cy="795735"/>
            </a:xfrm>
            <a:prstGeom prst="rect">
              <a:avLst/>
            </a:prstGeom>
            <a:effectLst/>
          </p:spPr>
        </p:pic>
      </p:grpSp>
      <p:pic>
        <p:nvPicPr>
          <p:cNvPr id="1831" name="IMG_0589.png" descr="IMG_0589.png"/>
          <p:cNvPicPr>
            <a:picLocks noChangeAspect="1"/>
          </p:cNvPicPr>
          <p:nvPr/>
        </p:nvPicPr>
        <p:blipFill>
          <a:blip r:embed="rId2">
            <a:extLst/>
          </a:blip>
          <a:srcRect l="60833" t="44599" r="0" b="14370"/>
          <a:stretch>
            <a:fillRect/>
          </a:stretch>
        </p:blipFill>
        <p:spPr>
          <a:xfrm>
            <a:off x="4581646" y="2520564"/>
            <a:ext cx="2040477" cy="149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2" name="IMG_0589.png" descr="IMG_0589.png"/>
          <p:cNvPicPr>
            <a:picLocks noChangeAspect="1"/>
          </p:cNvPicPr>
          <p:nvPr/>
        </p:nvPicPr>
        <p:blipFill>
          <a:blip r:embed="rId2">
            <a:extLst/>
          </a:blip>
          <a:srcRect l="0" t="46209" r="60054" b="16476"/>
          <a:stretch>
            <a:fillRect/>
          </a:stretch>
        </p:blipFill>
        <p:spPr>
          <a:xfrm>
            <a:off x="2408711" y="2588132"/>
            <a:ext cx="2081050" cy="13578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1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33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40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838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834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837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835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36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839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1" grpId="2"/>
      <p:bldP build="whole" bldLvl="1" animBg="1" rev="0" advAuto="0" spid="1832" grpId="3"/>
      <p:bldP build="whole" bldLvl="1" animBg="1" rev="0" advAuto="0" spid="18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791;p27"/>
          <p:cNvSpPr/>
          <p:nvPr/>
        </p:nvSpPr>
        <p:spPr>
          <a:xfrm rot="21599579">
            <a:off x="5272499" y="1236875"/>
            <a:ext cx="2445601" cy="2984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44" name="Google Shape;2010;p27"/>
          <p:cNvSpPr/>
          <p:nvPr/>
        </p:nvSpPr>
        <p:spPr>
          <a:xfrm rot="4965428">
            <a:off x="7113987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45" name="Google Shape;2011;p27"/>
          <p:cNvSpPr/>
          <p:nvPr/>
        </p:nvSpPr>
        <p:spPr>
          <a:xfrm flipH="1" rot="16634572">
            <a:off x="4995992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46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587129" y="3376140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47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sz="2366">
                <a:solidFill>
                  <a:srgbClr val="FFFFFF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grpSp>
        <p:nvGrpSpPr>
          <p:cNvPr id="1854" name="تجميع"/>
          <p:cNvGrpSpPr/>
          <p:nvPr/>
        </p:nvGrpSpPr>
        <p:grpSpPr>
          <a:xfrm>
            <a:off x="3219042" y="1139944"/>
            <a:ext cx="2195312" cy="3180990"/>
            <a:chOff x="0" y="0"/>
            <a:chExt cx="2195310" cy="3180989"/>
          </a:xfrm>
        </p:grpSpPr>
        <p:pic>
          <p:nvPicPr>
            <p:cNvPr id="1848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9" t="18639" r="2382" b="70315"/>
            <a:stretch>
              <a:fillRect/>
            </a:stretch>
          </p:blipFill>
          <p:spPr>
            <a:xfrm>
              <a:off x="194177" y="0"/>
              <a:ext cx="1698379" cy="858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9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243" t="18639" r="29111" b="70425"/>
            <a:stretch>
              <a:fillRect/>
            </a:stretch>
          </p:blipFill>
          <p:spPr>
            <a:xfrm>
              <a:off x="203404" y="522535"/>
              <a:ext cx="1794161" cy="823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0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977" t="18639" r="55070" b="69433"/>
            <a:stretch>
              <a:fillRect/>
            </a:stretch>
          </p:blipFill>
          <p:spPr>
            <a:xfrm>
              <a:off x="372171" y="1021672"/>
              <a:ext cx="1823140" cy="895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1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511" t="28234" r="2382" b="61713"/>
            <a:stretch>
              <a:fillRect/>
            </a:stretch>
          </p:blipFill>
          <p:spPr>
            <a:xfrm>
              <a:off x="189266" y="1430425"/>
              <a:ext cx="1689083" cy="736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2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012" t="28116" r="29727" b="60500"/>
            <a:stretch>
              <a:fillRect/>
            </a:stretch>
          </p:blipFill>
          <p:spPr>
            <a:xfrm>
              <a:off x="193476" y="1885856"/>
              <a:ext cx="1737594" cy="84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3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818" t="27571" r="56226" b="60942"/>
            <a:stretch>
              <a:fillRect/>
            </a:stretch>
          </p:blipFill>
          <p:spPr>
            <a:xfrm>
              <a:off x="0" y="2297812"/>
              <a:ext cx="2086711" cy="8831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1" name="تجميع"/>
          <p:cNvGrpSpPr/>
          <p:nvPr/>
        </p:nvGrpSpPr>
        <p:grpSpPr>
          <a:xfrm>
            <a:off x="2325908" y="1535503"/>
            <a:ext cx="1254319" cy="2442479"/>
            <a:chOff x="0" y="0"/>
            <a:chExt cx="1254317" cy="2442477"/>
          </a:xfrm>
        </p:grpSpPr>
        <p:pic>
          <p:nvPicPr>
            <p:cNvPr id="1855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38215" y="0"/>
              <a:ext cx="1190626" cy="66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6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77" y="475160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7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38" y="950321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8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692" y="1425481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9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954" y="1900642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0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375802"/>
              <a:ext cx="1190625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0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62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69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867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863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866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864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65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868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6" grpId="2"/>
      <p:bldP build="whole" bldLvl="1" animBg="1" rev="0" advAuto="0" spid="1847" grpId="1"/>
      <p:bldP build="whole" bldLvl="1" animBg="1" rev="0" advAuto="0" spid="1854" grpId="3"/>
      <p:bldP build="whole" bldLvl="1" animBg="1" rev="0" advAuto="0" spid="186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791;p27"/>
          <p:cNvSpPr/>
          <p:nvPr/>
        </p:nvSpPr>
        <p:spPr>
          <a:xfrm rot="21599579">
            <a:off x="5272499" y="1236875"/>
            <a:ext cx="2445601" cy="2984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3" name="Google Shape;2010;p27"/>
          <p:cNvSpPr/>
          <p:nvPr/>
        </p:nvSpPr>
        <p:spPr>
          <a:xfrm rot="4965428">
            <a:off x="7113987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4" name="Google Shape;2011;p27"/>
          <p:cNvSpPr/>
          <p:nvPr/>
        </p:nvSpPr>
        <p:spPr>
          <a:xfrm flipH="1" rot="16634572">
            <a:off x="4995992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75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587129" y="3376140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76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sz="2366">
                <a:solidFill>
                  <a:srgbClr val="FFFFFF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grpSp>
        <p:nvGrpSpPr>
          <p:cNvPr id="1883" name="تجميع"/>
          <p:cNvGrpSpPr/>
          <p:nvPr/>
        </p:nvGrpSpPr>
        <p:grpSpPr>
          <a:xfrm>
            <a:off x="3219042" y="1139944"/>
            <a:ext cx="2195312" cy="3180990"/>
            <a:chOff x="0" y="0"/>
            <a:chExt cx="2195310" cy="3180989"/>
          </a:xfrm>
        </p:grpSpPr>
        <p:pic>
          <p:nvPicPr>
            <p:cNvPr id="1877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359" t="18639" r="2382" b="70315"/>
            <a:stretch>
              <a:fillRect/>
            </a:stretch>
          </p:blipFill>
          <p:spPr>
            <a:xfrm>
              <a:off x="194177" y="0"/>
              <a:ext cx="1698379" cy="858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8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243" t="18639" r="29111" b="70425"/>
            <a:stretch>
              <a:fillRect/>
            </a:stretch>
          </p:blipFill>
          <p:spPr>
            <a:xfrm>
              <a:off x="203404" y="522535"/>
              <a:ext cx="1794161" cy="823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9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977" t="18639" r="55070" b="69433"/>
            <a:stretch>
              <a:fillRect/>
            </a:stretch>
          </p:blipFill>
          <p:spPr>
            <a:xfrm>
              <a:off x="372171" y="1021672"/>
              <a:ext cx="1823140" cy="895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0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511" t="28234" r="2382" b="61713"/>
            <a:stretch>
              <a:fillRect/>
            </a:stretch>
          </p:blipFill>
          <p:spPr>
            <a:xfrm>
              <a:off x="189266" y="1430425"/>
              <a:ext cx="1689083" cy="736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1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012" t="28116" r="29727" b="60500"/>
            <a:stretch>
              <a:fillRect/>
            </a:stretch>
          </p:blipFill>
          <p:spPr>
            <a:xfrm>
              <a:off x="193476" y="1885856"/>
              <a:ext cx="1737594" cy="84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2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818" t="27571" r="56226" b="60942"/>
            <a:stretch>
              <a:fillRect/>
            </a:stretch>
          </p:blipFill>
          <p:spPr>
            <a:xfrm>
              <a:off x="0" y="2297812"/>
              <a:ext cx="2086711" cy="8831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90" name="تجميع"/>
          <p:cNvGrpSpPr/>
          <p:nvPr/>
        </p:nvGrpSpPr>
        <p:grpSpPr>
          <a:xfrm>
            <a:off x="2325908" y="1535503"/>
            <a:ext cx="1254319" cy="2442479"/>
            <a:chOff x="0" y="0"/>
            <a:chExt cx="1254317" cy="2442477"/>
          </a:xfrm>
        </p:grpSpPr>
        <p:pic>
          <p:nvPicPr>
            <p:cNvPr id="1884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38215" y="0"/>
              <a:ext cx="1190626" cy="66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5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77" y="475160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6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38" y="950321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7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692" y="1425481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8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954" y="1900642"/>
              <a:ext cx="1190626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9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375802"/>
              <a:ext cx="1190625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99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91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98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896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892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895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893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94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897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sp>
        <p:nvSpPr>
          <p:cNvPr id="1900" name="ثمانية"/>
          <p:cNvSpPr txBox="1"/>
          <p:nvPr/>
        </p:nvSpPr>
        <p:spPr>
          <a:xfrm>
            <a:off x="2378334" y="1164423"/>
            <a:ext cx="1235813" cy="37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ثمانية</a:t>
            </a:r>
          </a:p>
        </p:txBody>
      </p:sp>
      <p:sp>
        <p:nvSpPr>
          <p:cNvPr id="1901" name="خمسة عشر"/>
          <p:cNvSpPr txBox="1"/>
          <p:nvPr/>
        </p:nvSpPr>
        <p:spPr>
          <a:xfrm>
            <a:off x="2161596" y="1691519"/>
            <a:ext cx="1582942" cy="39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خمسة عشر</a:t>
            </a:r>
          </a:p>
        </p:txBody>
      </p:sp>
      <p:sp>
        <p:nvSpPr>
          <p:cNvPr id="1902" name="ثلاثة وعشرون"/>
          <p:cNvSpPr txBox="1"/>
          <p:nvPr/>
        </p:nvSpPr>
        <p:spPr>
          <a:xfrm>
            <a:off x="2036915" y="2119787"/>
            <a:ext cx="1718890" cy="40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ثلاثة وعشرون</a:t>
            </a:r>
          </a:p>
        </p:txBody>
      </p:sp>
      <p:sp>
        <p:nvSpPr>
          <p:cNvPr id="1903" name="أربعة و أربعون"/>
          <p:cNvSpPr txBox="1"/>
          <p:nvPr/>
        </p:nvSpPr>
        <p:spPr>
          <a:xfrm>
            <a:off x="2174644" y="2613659"/>
            <a:ext cx="1443432" cy="40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أربعة و أربعون</a:t>
            </a:r>
          </a:p>
        </p:txBody>
      </p:sp>
      <p:sp>
        <p:nvSpPr>
          <p:cNvPr id="1904" name="مئة وستون"/>
          <p:cNvSpPr txBox="1"/>
          <p:nvPr/>
        </p:nvSpPr>
        <p:spPr>
          <a:xfrm>
            <a:off x="2405176" y="3075382"/>
            <a:ext cx="1182128" cy="3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مئة وستون</a:t>
            </a:r>
          </a:p>
        </p:txBody>
      </p:sp>
      <p:sp>
        <p:nvSpPr>
          <p:cNvPr id="1905" name="ثلاث مائة و واحد وسبعون"/>
          <p:cNvSpPr txBox="1"/>
          <p:nvPr/>
        </p:nvSpPr>
        <p:spPr>
          <a:xfrm>
            <a:off x="1522078" y="3546886"/>
            <a:ext cx="2092069" cy="487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582930">
              <a:lnSpc>
                <a:spcPct val="90000"/>
              </a:lnSpc>
              <a:spcBef>
                <a:spcPts val="600"/>
              </a:spcBef>
              <a:defRPr b="1" sz="1785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ثلاث مائة و واحد وسبعون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5" grpId="2"/>
      <p:bldP build="whole" bldLvl="1" animBg="1" rev="0" advAuto="0" spid="1876" grpId="1"/>
      <p:bldP build="whole" bldLvl="1" animBg="1" rev="0" advAuto="0" spid="1883" grpId="3"/>
      <p:bldP build="whole" bldLvl="1" animBg="1" rev="0" advAuto="0" spid="1890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2167;p28"/>
          <p:cNvSpPr/>
          <p:nvPr/>
        </p:nvSpPr>
        <p:spPr>
          <a:xfrm rot="21599420">
            <a:off x="1096400" y="1236843"/>
            <a:ext cx="1778101" cy="2984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08" name="Google Shape;2168;p28"/>
          <p:cNvSpPr/>
          <p:nvPr/>
        </p:nvSpPr>
        <p:spPr>
          <a:xfrm rot="2154838">
            <a:off x="1604900" y="942712"/>
            <a:ext cx="761089" cy="65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09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23510" t="43584" r="64805" b="43584"/>
          <a:stretch>
            <a:fillRect/>
          </a:stretch>
        </p:blipFill>
        <p:spPr>
          <a:xfrm>
            <a:off x="1193032" y="3624564"/>
            <a:ext cx="698963" cy="536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0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0" t="56099" r="5274" b="27725"/>
          <a:stretch>
            <a:fillRect/>
          </a:stretch>
        </p:blipFill>
        <p:spPr>
          <a:xfrm>
            <a:off x="2806234" y="1474660"/>
            <a:ext cx="5623578" cy="670736"/>
          </a:xfrm>
          <a:prstGeom prst="rect">
            <a:avLst/>
          </a:prstGeom>
          <a:ln w="12700">
            <a:miter lim="400000"/>
          </a:ln>
        </p:spPr>
      </p:pic>
      <p:sp>
        <p:nvSpPr>
          <p:cNvPr id="1911" name="اكتب العدد الذي يمثل كل نقطة على خط الأعداد فيما يأتي"/>
          <p:cNvSpPr txBox="1"/>
          <p:nvPr/>
        </p:nvSpPr>
        <p:spPr>
          <a:xfrm>
            <a:off x="1171381" y="1864615"/>
            <a:ext cx="1607108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521208" rtl="0">
              <a:lnSpc>
                <a:spcPct val="90000"/>
              </a:lnSpc>
              <a:spcBef>
                <a:spcPts val="500"/>
              </a:spcBef>
              <a:defRPr sz="1976"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t> </a:t>
            </a:r>
            <a:r>
              <a:rPr sz="1824">
                <a:solidFill>
                  <a:schemeClr val="accent6"/>
                </a:solidFill>
              </a:rPr>
              <a:t>اكتب العدد الذي يمثل كل نقطة على خط الأعداد فيما يأتي</a:t>
            </a:r>
          </a:p>
        </p:txBody>
      </p:sp>
      <p:grpSp>
        <p:nvGrpSpPr>
          <p:cNvPr id="1919" name="تجميع"/>
          <p:cNvGrpSpPr/>
          <p:nvPr/>
        </p:nvGrpSpPr>
        <p:grpSpPr>
          <a:xfrm>
            <a:off x="3082441" y="2313077"/>
            <a:ext cx="5215495" cy="1166677"/>
            <a:chOff x="0" y="0"/>
            <a:chExt cx="5215494" cy="1166676"/>
          </a:xfrm>
        </p:grpSpPr>
        <p:pic>
          <p:nvPicPr>
            <p:cNvPr id="1912" name="IMG_0593.png" descr="IMG_05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933" t="70215" r="2122" b="5394"/>
            <a:stretch>
              <a:fillRect/>
            </a:stretch>
          </p:blipFill>
          <p:spPr>
            <a:xfrm>
              <a:off x="494127" y="0"/>
              <a:ext cx="4721368" cy="116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3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3690652" y="333531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4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3690652" y="882009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5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1845326" y="333531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6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1845326" y="882009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7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0" y="333531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8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223" t="0" r="0" b="0"/>
            <a:stretch>
              <a:fillRect/>
            </a:stretch>
          </p:blipFill>
          <p:spPr>
            <a:xfrm>
              <a:off x="0" y="882009"/>
              <a:ext cx="604564" cy="6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8" name="تجميع"/>
          <p:cNvGrpSpPr/>
          <p:nvPr/>
        </p:nvGrpSpPr>
        <p:grpSpPr>
          <a:xfrm>
            <a:off x="5919345" y="272497"/>
            <a:ext cx="2378592" cy="776720"/>
            <a:chOff x="0" y="0"/>
            <a:chExt cx="2378590" cy="776719"/>
          </a:xfrm>
        </p:grpSpPr>
        <p:sp>
          <p:nvSpPr>
            <p:cNvPr id="1920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927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1925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1921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sz="1800">
                      <a:solidFill>
                        <a:schemeClr val="accent6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grpSp>
              <p:nvGrpSpPr>
                <p:cNvPr id="1924" name="تجميع"/>
                <p:cNvGrpSpPr/>
                <p:nvPr/>
              </p:nvGrpSpPr>
              <p:grpSpPr>
                <a:xfrm>
                  <a:off x="45527" y="144409"/>
                  <a:ext cx="583148" cy="632311"/>
                  <a:chOff x="0" y="0"/>
                  <a:chExt cx="583147" cy="632309"/>
                </a:xfrm>
              </p:grpSpPr>
              <p:sp>
                <p:nvSpPr>
                  <p:cNvPr id="1922" name="دائرة"/>
                  <p:cNvSpPr/>
                  <p:nvPr/>
                </p:nvSpPr>
                <p:spPr>
                  <a:xfrm>
                    <a:off x="133132" y="170413"/>
                    <a:ext cx="342284" cy="34228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175" cap="flat">
                    <a:solidFill>
                      <a:srgbClr val="AD5B24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r" defTabSz="685800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23" name="١"/>
                  <p:cNvSpPr txBox="1"/>
                  <p:nvPr/>
                </p:nvSpPr>
                <p:spPr>
                  <a:xfrm>
                    <a:off x="0" y="0"/>
                    <a:ext cx="583148" cy="6323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4289" tIns="34289" rIns="34289" bIns="34289" numCol="1" anchor="t">
                    <a:noAutofit/>
                  </a:bodyPr>
                  <a:lstStyle>
                    <a:lvl1pPr algn="ctr" defTabSz="685800">
                      <a:lnSpc>
                        <a:spcPct val="90000"/>
                      </a:lnSpc>
                      <a:spcBef>
                        <a:spcPts val="700"/>
                      </a:spcBef>
                      <a:defRPr sz="4600">
                        <a:solidFill>
                          <a:srgbClr val="FFFFFF"/>
                        </a:solidFill>
                        <a:latin typeface="Beirut Regular"/>
                        <a:ea typeface="Beirut Regular"/>
                        <a:cs typeface="Beirut Regular"/>
                        <a:sym typeface="Beirut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</a:t>
                    </a:r>
                  </a:p>
                </p:txBody>
              </p:sp>
            </p:grpSp>
          </p:grpSp>
          <p:sp>
            <p:nvSpPr>
              <p:cNvPr id="1926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6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0" grpId="3"/>
      <p:bldP build="whole" bldLvl="1" animBg="1" rev="0" advAuto="0" spid="1919" grpId="4"/>
      <p:bldP build="whole" bldLvl="1" animBg="1" rev="0" advAuto="0" spid="1911" grpId="1"/>
      <p:bldP build="whole" bldLvl="1" animBg="1" rev="0" advAuto="0" spid="190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EC9A1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