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11;p7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66" name="Google Shape;112;p7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64" name="Google Shape;113;p7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114;p7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7" name="Google Shape;115;p7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8" name="Google Shape;116;p7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9" name="Google Shape;117;p7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18;p7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19;p7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20;p7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21;p7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22;p7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  <a:ln w="12700"/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quarter" idx="1"/>
          </p:nvPr>
        </p:nvSpPr>
        <p:spPr>
          <a:xfrm>
            <a:off x="5250399" y="4152400"/>
            <a:ext cx="13883202" cy="21528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7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45;p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89" name="Google Shape;46;p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87" name="Google Shape;47;p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48;p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0" name="Google Shape;49;p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1" name="Google Shape;50;p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2" name="Google Shape;51;p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52;p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53;p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54;p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5;p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56;p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99" name="نص العنوان"/>
          <p:cNvSpPr txBox="1"/>
          <p:nvPr>
            <p:ph type="title"/>
          </p:nvPr>
        </p:nvSpPr>
        <p:spPr>
          <a:xfrm>
            <a:off x="6378399" y="7824599"/>
            <a:ext cx="11627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0" name="مستوى النص الأول…"/>
          <p:cNvSpPr txBox="1"/>
          <p:nvPr>
            <p:ph type="body" sz="quarter" idx="1"/>
          </p:nvPr>
        </p:nvSpPr>
        <p:spPr>
          <a:xfrm>
            <a:off x="7529332" y="10357799"/>
            <a:ext cx="9325602" cy="18320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01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224;p16"/>
          <p:cNvGrpSpPr/>
          <p:nvPr/>
        </p:nvGrpSpPr>
        <p:grpSpPr>
          <a:xfrm>
            <a:off x="558566" y="509533"/>
            <a:ext cx="23266867" cy="12595601"/>
            <a:chOff x="0" y="0"/>
            <a:chExt cx="23266866" cy="12595600"/>
          </a:xfrm>
        </p:grpSpPr>
        <p:grpSp>
          <p:nvGrpSpPr>
            <p:cNvPr id="412" name="Google Shape;225;p1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10" name="Google Shape;226;p1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227;p1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3" name="Google Shape;228;p1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4" name="Google Shape;229;p1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5" name="Google Shape;230;p1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31;p1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32;p1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33;p1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34;p1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35;p1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2" name="نص العنوان"/>
          <p:cNvSpPr txBox="1"/>
          <p:nvPr>
            <p:ph type="title"/>
          </p:nvPr>
        </p:nvSpPr>
        <p:spPr>
          <a:xfrm>
            <a:off x="4844532" y="4735266"/>
            <a:ext cx="6819202" cy="10400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3" name="مستوى النص الأول…"/>
          <p:cNvSpPr txBox="1"/>
          <p:nvPr>
            <p:ph type="body" sz="quarter" idx="1"/>
          </p:nvPr>
        </p:nvSpPr>
        <p:spPr>
          <a:xfrm>
            <a:off x="4844532" y="6054933"/>
            <a:ext cx="6339202" cy="15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4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9;p2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435" name="Google Shape;10;p2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33" name="Google Shape;11;p2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2;p2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6" name="Google Shape;13;p2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7" name="Google Shape;14;p2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8" name="Google Shape;15;p2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6;p2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7;p2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8;p2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9;p2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20;p2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مستوى النص الأول…"/>
          <p:cNvSpPr txBox="1"/>
          <p:nvPr>
            <p:ph type="body" sz="quarter" idx="1"/>
          </p:nvPr>
        </p:nvSpPr>
        <p:spPr>
          <a:xfrm>
            <a:off x="4358399" y="9650979"/>
            <a:ext cx="10901602" cy="1192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4358399" y="8476901"/>
            <a:ext cx="10901602" cy="13368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99A0C1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47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215" y="751637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333;p21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75" name="Google Shape;334;p21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73" name="Google Shape;335;p21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336;p21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" name="Google Shape;337;p21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7" name="Google Shape;338;p21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8" name="Google Shape;339;p21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340;p21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341;p21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342;p21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343;p21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344;p21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425599" y="6845533"/>
            <a:ext cx="5923202" cy="10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87" name="Google Shape;360;p21"/>
          <p:cNvSpPr/>
          <p:nvPr/>
        </p:nvSpPr>
        <p:spPr>
          <a:xfrm>
            <a:off x="2202466" y="2680133"/>
            <a:ext cx="3224801" cy="1"/>
          </a:xfrm>
          <a:prstGeom prst="line">
            <a:avLst/>
          </a:prstGeom>
          <a:ln w="50800">
            <a:solidFill>
              <a:srgbClr val="99A0C1"/>
            </a:solidFill>
            <a:prstDash val="lgDash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323149"/>
                </a:solidFill>
              </a:defRPr>
            </a:pPr>
          </a:p>
        </p:txBody>
      </p:sp>
      <p:pic>
        <p:nvPicPr>
          <p:cNvPr id="28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495097" y="10967986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96;p6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99" name="Google Shape;97;p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97" name="Google Shape;98;p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99;p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" name="Google Shape;100;p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1" name="Google Shape;101;p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2" name="Google Shape;102;p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03;p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04;p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05;p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06;p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07;p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9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919999" y="930008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176;p1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20" name="Google Shape;177;p1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18" name="Google Shape;178;p1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179;p1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" name="Google Shape;180;p1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2" name="Google Shape;181;p1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3" name="Google Shape;182;p1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83;p1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84;p1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85;p1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86;p1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87;p1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نص العنوان"/>
          <p:cNvSpPr txBox="1"/>
          <p:nvPr>
            <p:ph type="title"/>
          </p:nvPr>
        </p:nvSpPr>
        <p:spPr>
          <a:xfrm>
            <a:off x="12162634" y="5410799"/>
            <a:ext cx="6548001" cy="2244801"/>
          </a:xfrm>
          <a:prstGeom prst="rect">
            <a:avLst/>
          </a:prstGeom>
        </p:spPr>
        <p:txBody>
          <a:bodyPr anchor="ctr"/>
          <a:lstStyle>
            <a:lvl1pPr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31" name="مستوى النص الأول…"/>
          <p:cNvSpPr txBox="1"/>
          <p:nvPr>
            <p:ph type="body" sz="quarter" idx="1"/>
          </p:nvPr>
        </p:nvSpPr>
        <p:spPr>
          <a:xfrm>
            <a:off x="12162701" y="7943999"/>
            <a:ext cx="6548002" cy="14936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32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838019" y="952855"/>
            <a:ext cx="1937611" cy="183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77;p5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43" name="Google Shape;78;p5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41" name="Google Shape;79;p5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80;p5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" name="Google Shape;81;p5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5" name="Google Shape;82;p5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6" name="Google Shape;83;p5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84;p5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85;p5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86;p5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87;p5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88;p5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3" name="مستوى النص الأول…"/>
          <p:cNvSpPr txBox="1"/>
          <p:nvPr>
            <p:ph type="body" sz="quarter" idx="1"/>
          </p:nvPr>
        </p:nvSpPr>
        <p:spPr>
          <a:xfrm>
            <a:off x="3442066" y="7334866"/>
            <a:ext cx="7753601" cy="1662401"/>
          </a:xfrm>
          <a:prstGeom prst="rect">
            <a:avLst/>
          </a:prstGeom>
        </p:spPr>
        <p:txBody>
          <a:bodyPr anchor="ctr"/>
          <a:lstStyle>
            <a:lvl1pPr marL="880533" indent="-7535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354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5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577770" y="11003057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المقارنة بين الأعداد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image" Target="../media/image31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6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7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31.png"/><Relationship Id="rId12" Type="http://schemas.openxmlformats.org/officeDocument/2006/relationships/image" Target="../media/image33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6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7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image" Target="../media/image34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6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7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34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30.png"/><Relationship Id="rId12" Type="http://schemas.openxmlformats.org/officeDocument/2006/relationships/image" Target="../media/image35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6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7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35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oj3161846nt" TargetMode="Externa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10.jpeg"/><Relationship Id="rId7" Type="http://schemas.openxmlformats.org/officeDocument/2006/relationships/image" Target="../media/image39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8.xml"/><Relationship Id="rId13" Type="http://schemas.openxmlformats.org/officeDocument/2006/relationships/slide" Target="slide14.xml"/><Relationship Id="rId14" Type="http://schemas.openxmlformats.org/officeDocument/2006/relationships/slide" Target="slide16.xml"/><Relationship Id="rId15" Type="http://schemas.openxmlformats.org/officeDocument/2006/relationships/slide" Target="slide1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hyperlink" Target="https://drive.google.com/file/d/1cK0JGHsxxoSRfkejq6X8Zl3A-9igXZHb/view?usp=drivesdk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r.oryxlearning.com/grade/5th-grade/maths" TargetMode="External"/><Relationship Id="rId19" Type="http://schemas.openxmlformats.org/officeDocument/2006/relationships/image" Target="../media/image2.jpeg"/><Relationship Id="rId20" Type="http://schemas.openxmlformats.org/officeDocument/2006/relationships/hyperlink" Target="https://classroomscreen.com/app/wv1/0718e87f-b0f9-4181-9962-19e14b37322f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apps.mathlearningcenter.org/number-frames/" TargetMode="External"/><Relationship Id="rId23" Type="http://schemas.openxmlformats.org/officeDocument/2006/relationships/image" Target="../media/image16.png"/><Relationship Id="rId24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4.jpeg"/><Relationship Id="rId26" Type="http://schemas.openxmlformats.org/officeDocument/2006/relationships/hyperlink" Target="https://wheelofnames.com/ar/" TargetMode="External"/><Relationship Id="rId27" Type="http://schemas.openxmlformats.org/officeDocument/2006/relationships/image" Target="../media/image5.jpeg"/><Relationship Id="rId28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9" Type="http://schemas.openxmlformats.org/officeDocument/2006/relationships/image" Target="../media/image6.jpeg"/><Relationship Id="rId30" Type="http://schemas.openxmlformats.org/officeDocument/2006/relationships/hyperlink" Target="https://v-clock.com/timer/#countdown=00:01:00&amp;enabled=0&amp;seconds=0&amp;sound=glow&amp;loop=1" TargetMode="External"/><Relationship Id="rId31" Type="http://schemas.openxmlformats.org/officeDocument/2006/relationships/image" Target="../media/image17.png"/><Relationship Id="rId32" Type="http://schemas.openxmlformats.org/officeDocument/2006/relationships/image" Target="../media/image7.jpeg"/><Relationship Id="rId33" Type="http://schemas.openxmlformats.org/officeDocument/2006/relationships/hyperlink" Target="https://whiteboard.fi/" TargetMode="External"/><Relationship Id="rId34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image" Target="../media/image19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6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7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6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7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hyperlink" Target="https://drive.google.com/file/d/1cK0JGHsxxoSRfkejq6X8Zl3A-9igXZHb/view?usp=drivesdk" TargetMode="External"/><Relationship Id="rId15" Type="http://schemas.openxmlformats.org/officeDocument/2006/relationships/image" Target="../media/image15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6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7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9.png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4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slide" Target="slide14.xml"/><Relationship Id="rId11" Type="http://schemas.openxmlformats.org/officeDocument/2006/relationships/slide" Target="slide16.xml"/><Relationship Id="rId12" Type="http://schemas.openxmlformats.org/officeDocument/2006/relationships/slide" Target="slide18.xml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9.jpeg"/><Relationship Id="rId17" Type="http://schemas.openxmlformats.org/officeDocument/2006/relationships/hyperlink" Target="https://drive.google.com/file/d/1cK0JGHsxxoSRfkejq6X8Zl3A-9igXZHb/view?usp=drivesdk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r.oryxlearning.com/grade/5th-grade/maths" TargetMode="External"/><Relationship Id="rId20" Type="http://schemas.openxmlformats.org/officeDocument/2006/relationships/image" Target="../media/image2.jpeg"/><Relationship Id="rId21" Type="http://schemas.openxmlformats.org/officeDocument/2006/relationships/hyperlink" Target="https://classroomscreen.com/app/wv1/0718e87f-b0f9-4181-9962-19e14b37322f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apps.mathlearningcenter.org/number-frames/" TargetMode="External"/><Relationship Id="rId24" Type="http://schemas.openxmlformats.org/officeDocument/2006/relationships/image" Target="../media/image16.png"/><Relationship Id="rId25" Type="http://schemas.openxmlformats.org/officeDocument/2006/relationships/hyperlink" Target="https://apps.mathlearningcenter.org/number-pieces/" TargetMode="External"/><Relationship Id="rId26" Type="http://schemas.openxmlformats.org/officeDocument/2006/relationships/image" Target="../media/image4.jpeg"/><Relationship Id="rId27" Type="http://schemas.openxmlformats.org/officeDocument/2006/relationships/hyperlink" Target="https://wheelofnames.com/ar/" TargetMode="External"/><Relationship Id="rId28" Type="http://schemas.openxmlformats.org/officeDocument/2006/relationships/image" Target="../media/image5.jpeg"/><Relationship Id="rId29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30" Type="http://schemas.openxmlformats.org/officeDocument/2006/relationships/image" Target="../media/image6.jpeg"/><Relationship Id="rId31" Type="http://schemas.openxmlformats.org/officeDocument/2006/relationships/hyperlink" Target="https://v-clock.com/timer/#countdown=00:01:00&amp;enabled=0&amp;seconds=0&amp;sound=glow&amp;loop=1" TargetMode="External"/><Relationship Id="rId32" Type="http://schemas.openxmlformats.org/officeDocument/2006/relationships/image" Target="../media/image17.png"/><Relationship Id="rId33" Type="http://schemas.openxmlformats.org/officeDocument/2006/relationships/image" Target="../media/image7.jpeg"/><Relationship Id="rId34" Type="http://schemas.openxmlformats.org/officeDocument/2006/relationships/hyperlink" Target="https://whiteboard.fi/" TargetMode="External"/><Relationship Id="rId35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hyperlink" Target="https://drive.google.com/file/d/1cK0JGHsxxoSRfkejq6X8Zl3A-9igXZHb/view?usp=drivesdk" TargetMode="External"/><Relationship Id="rId15" Type="http://schemas.openxmlformats.org/officeDocument/2006/relationships/image" Target="../media/image15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6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7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6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GAjjgRkUnok?playlist=GAjjgRkUno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7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1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5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صفحة  ١٦"/>
            <p:cNvSpPr txBox="1"/>
            <p:nvPr/>
          </p:nvSpPr>
          <p:spPr>
            <a:xfrm>
              <a:off x="262408" y="-1"/>
              <a:ext cx="2492453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١٦  </a:t>
              </a:r>
            </a:p>
          </p:txBody>
        </p:sp>
      </p:grpSp>
      <p:pic>
        <p:nvPicPr>
          <p:cNvPr id="46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الفصل الأول:القيمة المنزلي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١-٢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المقارنة بين الأعداد </a:t>
            </a:r>
          </a:p>
        </p:txBody>
      </p:sp>
      <p:grpSp>
        <p:nvGrpSpPr>
          <p:cNvPr id="470" name="تجميع"/>
          <p:cNvGrpSpPr/>
          <p:nvPr/>
        </p:nvGrpSpPr>
        <p:grpSpPr>
          <a:xfrm>
            <a:off x="18344895" y="936716"/>
            <a:ext cx="5337101" cy="1953665"/>
            <a:chOff x="0" y="0"/>
            <a:chExt cx="5337099" cy="1953664"/>
          </a:xfrm>
        </p:grpSpPr>
        <p:sp>
          <p:nvSpPr>
            <p:cNvPr id="465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8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6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469" name="القيمة المنزلي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3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2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5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3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3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3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6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6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6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6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6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6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6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71" name="IMG_0421.png" descr="IMG_0421.png"/>
          <p:cNvPicPr>
            <a:picLocks noChangeAspect="1"/>
          </p:cNvPicPr>
          <p:nvPr/>
        </p:nvPicPr>
        <p:blipFill>
          <a:blip r:embed="rId12">
            <a:extLst/>
          </a:blip>
          <a:srcRect l="43557" t="50691" r="8387" b="39757"/>
          <a:stretch>
            <a:fillRect/>
          </a:stretch>
        </p:blipFill>
        <p:spPr>
          <a:xfrm>
            <a:off x="9959627" y="1282392"/>
            <a:ext cx="13107818" cy="18196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6" name="تجميع"/>
          <p:cNvGrpSpPr/>
          <p:nvPr/>
        </p:nvGrpSpPr>
        <p:grpSpPr>
          <a:xfrm>
            <a:off x="11251740" y="3606974"/>
            <a:ext cx="7718237" cy="1880857"/>
            <a:chOff x="0" y="0"/>
            <a:chExt cx="7718235" cy="1880856"/>
          </a:xfrm>
        </p:grpSpPr>
        <p:pic>
          <p:nvPicPr>
            <p:cNvPr id="872" name="IMG_0421.png" descr="IMG_042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8841" t="61242" r="14611" b="32361"/>
            <a:stretch>
              <a:fillRect/>
            </a:stretch>
          </p:blipFill>
          <p:spPr>
            <a:xfrm>
              <a:off x="0" y="230716"/>
              <a:ext cx="6111424" cy="1650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75" name="تجميع"/>
            <p:cNvGrpSpPr/>
            <p:nvPr/>
          </p:nvGrpSpPr>
          <p:grpSpPr>
            <a:xfrm>
              <a:off x="5526520" y="0"/>
              <a:ext cx="2191716" cy="1591471"/>
              <a:chOff x="33866" y="-169333"/>
              <a:chExt cx="2191715" cy="1591470"/>
            </a:xfrm>
          </p:grpSpPr>
          <p:sp>
            <p:nvSpPr>
              <p:cNvPr id="873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٥"/>
              <p:cNvSpPr txBox="1"/>
              <p:nvPr/>
            </p:nvSpPr>
            <p:spPr>
              <a:xfrm>
                <a:off x="33866" y="-169334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</p:grpSp>
      <p:grpSp>
        <p:nvGrpSpPr>
          <p:cNvPr id="881" name="تجميع"/>
          <p:cNvGrpSpPr/>
          <p:nvPr/>
        </p:nvGrpSpPr>
        <p:grpSpPr>
          <a:xfrm>
            <a:off x="8683436" y="8475240"/>
            <a:ext cx="10286541" cy="1839499"/>
            <a:chOff x="-718572" y="0"/>
            <a:chExt cx="10286540" cy="1839497"/>
          </a:xfrm>
        </p:grpSpPr>
        <p:pic>
          <p:nvPicPr>
            <p:cNvPr id="877" name="IMG_0421.png" descr="IMG_042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7285" t="60422" r="69596" b="32379"/>
            <a:stretch>
              <a:fillRect/>
            </a:stretch>
          </p:blipFill>
          <p:spPr>
            <a:xfrm>
              <a:off x="-718573" y="0"/>
              <a:ext cx="8457810" cy="1839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80" name="تجميع"/>
            <p:cNvGrpSpPr/>
            <p:nvPr/>
          </p:nvGrpSpPr>
          <p:grpSpPr>
            <a:xfrm>
              <a:off x="7376252" y="123956"/>
              <a:ext cx="2191716" cy="1591471"/>
              <a:chOff x="33866" y="0"/>
              <a:chExt cx="2191715" cy="1591470"/>
            </a:xfrm>
          </p:grpSpPr>
          <p:sp>
            <p:nvSpPr>
              <p:cNvPr id="878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٧"/>
              <p:cNvSpPr txBox="1"/>
              <p:nvPr/>
            </p:nvSpPr>
            <p:spPr>
              <a:xfrm>
                <a:off x="33866" y="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</p:grpSp>
      <p:grpSp>
        <p:nvGrpSpPr>
          <p:cNvPr id="886" name="تجميع"/>
          <p:cNvGrpSpPr/>
          <p:nvPr/>
        </p:nvGrpSpPr>
        <p:grpSpPr>
          <a:xfrm>
            <a:off x="10289093" y="6176564"/>
            <a:ext cx="8684184" cy="1591472"/>
            <a:chOff x="0" y="0"/>
            <a:chExt cx="8684182" cy="1591470"/>
          </a:xfrm>
        </p:grpSpPr>
        <p:grpSp>
          <p:nvGrpSpPr>
            <p:cNvPr id="884" name="تجميع"/>
            <p:cNvGrpSpPr/>
            <p:nvPr/>
          </p:nvGrpSpPr>
          <p:grpSpPr>
            <a:xfrm>
              <a:off x="6492467" y="0"/>
              <a:ext cx="2191716" cy="1591471"/>
              <a:chOff x="33866" y="0"/>
              <a:chExt cx="2191715" cy="1591470"/>
            </a:xfrm>
          </p:grpSpPr>
          <p:sp>
            <p:nvSpPr>
              <p:cNvPr id="882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٦"/>
              <p:cNvSpPr txBox="1"/>
              <p:nvPr/>
            </p:nvSpPr>
            <p:spPr>
              <a:xfrm>
                <a:off x="33866" y="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pic>
          <p:nvPicPr>
            <p:cNvPr id="885" name="IMG_0421.png" descr="IMG_042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8668" t="61894" r="42473" b="33293"/>
            <a:stretch>
              <a:fillRect/>
            </a:stretch>
          </p:blipFill>
          <p:spPr>
            <a:xfrm>
              <a:off x="0" y="175021"/>
              <a:ext cx="6964970" cy="124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6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9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92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3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94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95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97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8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9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0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1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05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1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1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1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19" name="IMG_0421.png" descr="IMG_0421.png"/>
          <p:cNvPicPr>
            <a:picLocks noChangeAspect="1"/>
          </p:cNvPicPr>
          <p:nvPr/>
        </p:nvPicPr>
        <p:blipFill>
          <a:blip r:embed="rId11">
            <a:extLst/>
          </a:blip>
          <a:srcRect l="43557" t="50691" r="8387" b="39757"/>
          <a:stretch>
            <a:fillRect/>
          </a:stretch>
        </p:blipFill>
        <p:spPr>
          <a:xfrm>
            <a:off x="9959627" y="1282392"/>
            <a:ext cx="13107818" cy="1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G_3740.png" descr="IMG_3740.png"/>
          <p:cNvPicPr>
            <a:picLocks noChangeAspect="1"/>
          </p:cNvPicPr>
          <p:nvPr/>
        </p:nvPicPr>
        <p:blipFill>
          <a:blip r:embed="rId12">
            <a:extLst/>
          </a:blip>
          <a:srcRect l="79065" t="1888" r="15981" b="85139"/>
          <a:stretch>
            <a:fillRect/>
          </a:stretch>
        </p:blipFill>
        <p:spPr>
          <a:xfrm>
            <a:off x="12825459" y="8959578"/>
            <a:ext cx="1272762" cy="1404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G_3740.png" descr="IMG_3740.png"/>
          <p:cNvPicPr>
            <a:picLocks noChangeAspect="1"/>
          </p:cNvPicPr>
          <p:nvPr/>
        </p:nvPicPr>
        <p:blipFill>
          <a:blip r:embed="rId12">
            <a:extLst/>
          </a:blip>
          <a:srcRect l="76171" t="53305" r="16815" b="32907"/>
          <a:stretch>
            <a:fillRect/>
          </a:stretch>
        </p:blipFill>
        <p:spPr>
          <a:xfrm>
            <a:off x="13198323" y="3983674"/>
            <a:ext cx="1816621" cy="1504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G_3740.png" descr="IMG_3740.png"/>
          <p:cNvPicPr>
            <a:picLocks noChangeAspect="1"/>
          </p:cNvPicPr>
          <p:nvPr/>
        </p:nvPicPr>
        <p:blipFill>
          <a:blip r:embed="rId12">
            <a:extLst/>
          </a:blip>
          <a:srcRect l="76171" t="53305" r="16815" b="32907"/>
          <a:stretch>
            <a:fillRect/>
          </a:stretch>
        </p:blipFill>
        <p:spPr>
          <a:xfrm>
            <a:off x="13027662" y="6369441"/>
            <a:ext cx="1816621" cy="15043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7" name="تجميع"/>
          <p:cNvGrpSpPr/>
          <p:nvPr/>
        </p:nvGrpSpPr>
        <p:grpSpPr>
          <a:xfrm>
            <a:off x="11251740" y="3606974"/>
            <a:ext cx="7718237" cy="1880857"/>
            <a:chOff x="0" y="0"/>
            <a:chExt cx="7718235" cy="1880856"/>
          </a:xfrm>
        </p:grpSpPr>
        <p:pic>
          <p:nvPicPr>
            <p:cNvPr id="923" name="IMG_0421.png" descr="IMG_0421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8841" t="61242" r="14611" b="32361"/>
            <a:stretch>
              <a:fillRect/>
            </a:stretch>
          </p:blipFill>
          <p:spPr>
            <a:xfrm>
              <a:off x="0" y="230716"/>
              <a:ext cx="6111424" cy="1650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26" name="تجميع"/>
            <p:cNvGrpSpPr/>
            <p:nvPr/>
          </p:nvGrpSpPr>
          <p:grpSpPr>
            <a:xfrm>
              <a:off x="5526520" y="0"/>
              <a:ext cx="2191716" cy="1591471"/>
              <a:chOff x="33866" y="-169333"/>
              <a:chExt cx="2191715" cy="1591470"/>
            </a:xfrm>
          </p:grpSpPr>
          <p:sp>
            <p:nvSpPr>
              <p:cNvPr id="924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٥"/>
              <p:cNvSpPr txBox="1"/>
              <p:nvPr/>
            </p:nvSpPr>
            <p:spPr>
              <a:xfrm>
                <a:off x="33866" y="-169334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</p:grpSp>
      <p:grpSp>
        <p:nvGrpSpPr>
          <p:cNvPr id="932" name="تجميع"/>
          <p:cNvGrpSpPr/>
          <p:nvPr/>
        </p:nvGrpSpPr>
        <p:grpSpPr>
          <a:xfrm>
            <a:off x="8683436" y="8475240"/>
            <a:ext cx="10286541" cy="1839499"/>
            <a:chOff x="-718572" y="0"/>
            <a:chExt cx="10286540" cy="1839497"/>
          </a:xfrm>
        </p:grpSpPr>
        <p:pic>
          <p:nvPicPr>
            <p:cNvPr id="928" name="IMG_0421.png" descr="IMG_0421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7285" t="60422" r="69596" b="32379"/>
            <a:stretch>
              <a:fillRect/>
            </a:stretch>
          </p:blipFill>
          <p:spPr>
            <a:xfrm>
              <a:off x="-718573" y="0"/>
              <a:ext cx="8457810" cy="1839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31" name="تجميع"/>
            <p:cNvGrpSpPr/>
            <p:nvPr/>
          </p:nvGrpSpPr>
          <p:grpSpPr>
            <a:xfrm>
              <a:off x="7376252" y="123956"/>
              <a:ext cx="2191716" cy="1591471"/>
              <a:chOff x="33866" y="0"/>
              <a:chExt cx="2191715" cy="1591470"/>
            </a:xfrm>
          </p:grpSpPr>
          <p:sp>
            <p:nvSpPr>
              <p:cNvPr id="929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٧"/>
              <p:cNvSpPr txBox="1"/>
              <p:nvPr/>
            </p:nvSpPr>
            <p:spPr>
              <a:xfrm>
                <a:off x="33866" y="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</p:grpSp>
      <p:grpSp>
        <p:nvGrpSpPr>
          <p:cNvPr id="937" name="تجميع"/>
          <p:cNvGrpSpPr/>
          <p:nvPr/>
        </p:nvGrpSpPr>
        <p:grpSpPr>
          <a:xfrm>
            <a:off x="10289093" y="6176564"/>
            <a:ext cx="8684184" cy="1591472"/>
            <a:chOff x="0" y="0"/>
            <a:chExt cx="8684182" cy="1591470"/>
          </a:xfrm>
        </p:grpSpPr>
        <p:grpSp>
          <p:nvGrpSpPr>
            <p:cNvPr id="935" name="تجميع"/>
            <p:cNvGrpSpPr/>
            <p:nvPr/>
          </p:nvGrpSpPr>
          <p:grpSpPr>
            <a:xfrm>
              <a:off x="6492467" y="0"/>
              <a:ext cx="2191716" cy="1591471"/>
              <a:chOff x="33866" y="0"/>
              <a:chExt cx="2191715" cy="1591470"/>
            </a:xfrm>
          </p:grpSpPr>
          <p:sp>
            <p:nvSpPr>
              <p:cNvPr id="933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٦"/>
              <p:cNvSpPr txBox="1"/>
              <p:nvPr/>
            </p:nvSpPr>
            <p:spPr>
              <a:xfrm>
                <a:off x="33866" y="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pic>
          <p:nvPicPr>
            <p:cNvPr id="936" name="IMG_0421.png" descr="IMG_0421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8668" t="61894" r="42473" b="33293"/>
            <a:stretch>
              <a:fillRect/>
            </a:stretch>
          </p:blipFill>
          <p:spPr>
            <a:xfrm>
              <a:off x="0" y="175021"/>
              <a:ext cx="6964970" cy="124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7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95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5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4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4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3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4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4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4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4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4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4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5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5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6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5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8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6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6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6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8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6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9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9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9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9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9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9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9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0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03" name="تجميع"/>
          <p:cNvGrpSpPr/>
          <p:nvPr/>
        </p:nvGrpSpPr>
        <p:grpSpPr>
          <a:xfrm>
            <a:off x="21112939" y="2063662"/>
            <a:ext cx="2632124" cy="1911264"/>
            <a:chOff x="0" y="-174884"/>
            <a:chExt cx="2632123" cy="1911263"/>
          </a:xfrm>
        </p:grpSpPr>
        <p:sp>
          <p:nvSpPr>
            <p:cNvPr id="1001" name="Google Shape;2338;p47"/>
            <p:cNvSpPr/>
            <p:nvPr/>
          </p:nvSpPr>
          <p:spPr>
            <a:xfrm>
              <a:off x="740100" y="315135"/>
              <a:ext cx="1207711" cy="1207710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2" name="٨"/>
            <p:cNvSpPr txBox="1"/>
            <p:nvPr/>
          </p:nvSpPr>
          <p:spPr>
            <a:xfrm>
              <a:off x="0" y="-174885"/>
              <a:ext cx="2632124" cy="1911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1004" name="IMG_3744.png" descr="IMG_3744.png"/>
          <p:cNvPicPr>
            <a:picLocks noChangeAspect="1"/>
          </p:cNvPicPr>
          <p:nvPr/>
        </p:nvPicPr>
        <p:blipFill>
          <a:blip r:embed="rId12">
            <a:extLst/>
          </a:blip>
          <a:srcRect l="1183" t="7591" r="0" b="11095"/>
          <a:stretch>
            <a:fillRect/>
          </a:stretch>
        </p:blipFill>
        <p:spPr>
          <a:xfrm>
            <a:off x="8338706" y="2090513"/>
            <a:ext cx="13183292" cy="33479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4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02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2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0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0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0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10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1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1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12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13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15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9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2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2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3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2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2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3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3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3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3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39" name="تجميع"/>
          <p:cNvGrpSpPr/>
          <p:nvPr/>
        </p:nvGrpSpPr>
        <p:grpSpPr>
          <a:xfrm>
            <a:off x="21112939" y="2063662"/>
            <a:ext cx="2632124" cy="1911264"/>
            <a:chOff x="0" y="-174884"/>
            <a:chExt cx="2632123" cy="1911263"/>
          </a:xfrm>
        </p:grpSpPr>
        <p:sp>
          <p:nvSpPr>
            <p:cNvPr id="1037" name="Google Shape;2338;p47"/>
            <p:cNvSpPr/>
            <p:nvPr/>
          </p:nvSpPr>
          <p:spPr>
            <a:xfrm>
              <a:off x="740100" y="315135"/>
              <a:ext cx="1207711" cy="1207710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٨"/>
            <p:cNvSpPr txBox="1"/>
            <p:nvPr/>
          </p:nvSpPr>
          <p:spPr>
            <a:xfrm>
              <a:off x="0" y="-174885"/>
              <a:ext cx="2632124" cy="1911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1040" name="IMG_3744.png" descr="IMG_3744.png"/>
          <p:cNvPicPr>
            <a:picLocks noChangeAspect="1"/>
          </p:cNvPicPr>
          <p:nvPr/>
        </p:nvPicPr>
        <p:blipFill>
          <a:blip r:embed="rId11">
            <a:extLst/>
          </a:blip>
          <a:srcRect l="1183" t="7591" r="0" b="11095"/>
          <a:stretch>
            <a:fillRect/>
          </a:stretch>
        </p:blipFill>
        <p:spPr>
          <a:xfrm>
            <a:off x="8338706" y="2090513"/>
            <a:ext cx="13183292" cy="3347909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بما أن            ٦٦٥٠ &gt; ٢٧٠٠…"/>
          <p:cNvSpPr txBox="1"/>
          <p:nvPr/>
        </p:nvSpPr>
        <p:spPr>
          <a:xfrm>
            <a:off x="6858145" y="5710034"/>
            <a:ext cx="13813598" cy="41491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481327" rtl="0">
              <a:lnSpc>
                <a:spcPct val="90000"/>
              </a:lnSpc>
              <a:defRPr sz="11340">
                <a:solidFill>
                  <a:srgbClr val="0061F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بما أن           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٦٦٥٠ </a:t>
            </a:r>
            <a:r>
              <a:rPr>
                <a:solidFill>
                  <a:srgbClr val="FF4015"/>
                </a:solidFill>
                <a:latin typeface="Beirut Regular"/>
                <a:ea typeface="Beirut Regular"/>
                <a:cs typeface="Beirut Regular"/>
                <a:sym typeface="Beirut Regular"/>
              </a:rPr>
              <a:t>&gt;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 ٢٧٠٠</a:t>
            </a:r>
            <a:endParaRPr>
              <a:latin typeface="Beirut Regular"/>
              <a:ea typeface="Beirut Regular"/>
              <a:cs typeface="Beirut Regular"/>
              <a:sym typeface="Beirut Regular"/>
            </a:endParaRPr>
          </a:p>
          <a:p>
            <a:pPr algn="ctr" defTabSz="1481327" rtl="0">
              <a:lnSpc>
                <a:spcPct val="90000"/>
              </a:lnSpc>
              <a:defRPr sz="11340">
                <a:solidFill>
                  <a:srgbClr val="0061F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إذاً نهر النيل أطول من نهر الفرات </a:t>
            </a:r>
          </a:p>
        </p:txBody>
      </p:sp>
      <p:grpSp>
        <p:nvGrpSpPr>
          <p:cNvPr id="1061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05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5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4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4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4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4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4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5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4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5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5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5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6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6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6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6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73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72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7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7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7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7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04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7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80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8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05" name="IMG_3746.png" descr="IMG_3746.png"/>
          <p:cNvPicPr>
            <a:picLocks noChangeAspect="1"/>
          </p:cNvPicPr>
          <p:nvPr/>
        </p:nvPicPr>
        <p:blipFill>
          <a:blip r:embed="rId12">
            <a:extLst/>
          </a:blip>
          <a:srcRect l="85440" t="0" r="838" b="79037"/>
          <a:stretch>
            <a:fillRect/>
          </a:stretch>
        </p:blipFill>
        <p:spPr>
          <a:xfrm>
            <a:off x="19546706" y="1184708"/>
            <a:ext cx="3886115" cy="14701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9" name="تجميع"/>
          <p:cNvGrpSpPr/>
          <p:nvPr/>
        </p:nvGrpSpPr>
        <p:grpSpPr>
          <a:xfrm>
            <a:off x="3814866" y="2217905"/>
            <a:ext cx="18565193" cy="3229324"/>
            <a:chOff x="0" y="0"/>
            <a:chExt cx="18565192" cy="3229323"/>
          </a:xfrm>
        </p:grpSpPr>
        <p:pic>
          <p:nvPicPr>
            <p:cNvPr id="1106" name="IMG_3746.png" descr="IMG_374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5834" t="0" r="14001" b="78462"/>
            <a:stretch>
              <a:fillRect/>
            </a:stretch>
          </p:blipFill>
          <p:spPr>
            <a:xfrm>
              <a:off x="0" y="0"/>
              <a:ext cx="18565193" cy="1645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7" name="IMG_3746.png" descr="IMG_374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304" t="0" r="74090" b="73057"/>
            <a:stretch>
              <a:fillRect/>
            </a:stretch>
          </p:blipFill>
          <p:spPr>
            <a:xfrm>
              <a:off x="12885207" y="1416924"/>
              <a:ext cx="5597356" cy="1812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8" name="IMG_3746.png" descr="IMG_374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4979" t="22695" r="7888" b="59726"/>
            <a:stretch>
              <a:fillRect/>
            </a:stretch>
          </p:blipFill>
          <p:spPr>
            <a:xfrm>
              <a:off x="5190064" y="1625416"/>
              <a:ext cx="8102258" cy="129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9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12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2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1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1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1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1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1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15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6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1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17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18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20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1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2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3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4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2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2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0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36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13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3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5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39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37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3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4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42" name="IMG_3746.png" descr="IMG_3746.png"/>
          <p:cNvPicPr>
            <a:picLocks noChangeAspect="1"/>
          </p:cNvPicPr>
          <p:nvPr/>
        </p:nvPicPr>
        <p:blipFill>
          <a:blip r:embed="rId11">
            <a:extLst/>
          </a:blip>
          <a:srcRect l="85440" t="0" r="838" b="79037"/>
          <a:stretch>
            <a:fillRect/>
          </a:stretch>
        </p:blipFill>
        <p:spPr>
          <a:xfrm>
            <a:off x="19546706" y="1184708"/>
            <a:ext cx="3886115" cy="14701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6" name="تجميع"/>
          <p:cNvGrpSpPr/>
          <p:nvPr/>
        </p:nvGrpSpPr>
        <p:grpSpPr>
          <a:xfrm>
            <a:off x="3814866" y="2217905"/>
            <a:ext cx="18565193" cy="3229324"/>
            <a:chOff x="0" y="0"/>
            <a:chExt cx="18565192" cy="3229323"/>
          </a:xfrm>
        </p:grpSpPr>
        <p:pic>
          <p:nvPicPr>
            <p:cNvPr id="1143" name="IMG_3746.png" descr="IMG_374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5834" t="0" r="14001" b="78462"/>
            <a:stretch>
              <a:fillRect/>
            </a:stretch>
          </p:blipFill>
          <p:spPr>
            <a:xfrm>
              <a:off x="0" y="0"/>
              <a:ext cx="18565193" cy="1645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4" name="IMG_3746.png" descr="IMG_374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304" t="0" r="74090" b="73057"/>
            <a:stretch>
              <a:fillRect/>
            </a:stretch>
          </p:blipFill>
          <p:spPr>
            <a:xfrm>
              <a:off x="12885207" y="1416924"/>
              <a:ext cx="5597356" cy="1812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5" name="IMG_3746.png" descr="IMG_374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4979" t="22695" r="7888" b="59726"/>
            <a:stretch>
              <a:fillRect/>
            </a:stretch>
          </p:blipFill>
          <p:spPr>
            <a:xfrm>
              <a:off x="5190064" y="1625416"/>
              <a:ext cx="8102258" cy="129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47" name="نرتب فيها الأرقام من الأصغر إلى الأكبر من اليمين إلى اليسار"/>
          <p:cNvSpPr txBox="1"/>
          <p:nvPr/>
        </p:nvSpPr>
        <p:spPr>
          <a:xfrm>
            <a:off x="5668403" y="7086175"/>
            <a:ext cx="13047194" cy="17876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755647">
              <a:lnSpc>
                <a:spcPct val="90000"/>
              </a:lnSpc>
              <a:defRPr b="1" sz="576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نرتب فيها الأرقام من الأصغر إلى الأكبر من اليمين إلى اليسار</a:t>
            </a:r>
          </a:p>
        </p:txBody>
      </p:sp>
      <p:sp>
        <p:nvSpPr>
          <p:cNvPr id="1148" name="نرتب فيها الأرقام من الأكبر إلى الأصغر من اليمين إلى اليسار"/>
          <p:cNvSpPr txBox="1"/>
          <p:nvPr/>
        </p:nvSpPr>
        <p:spPr>
          <a:xfrm>
            <a:off x="4812506" y="10051387"/>
            <a:ext cx="13528063" cy="17876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b="1" sz="60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نرتب فيها الأرقام من الأكبر إلى الأصغر من اليمين إلى اليسار</a:t>
            </a:r>
          </a:p>
        </p:txBody>
      </p:sp>
      <p:sp>
        <p:nvSpPr>
          <p:cNvPr id="1149" name="أكبر عدد هو     ٩٨٧٤٣١"/>
          <p:cNvSpPr txBox="1"/>
          <p:nvPr/>
        </p:nvSpPr>
        <p:spPr>
          <a:xfrm>
            <a:off x="9262119" y="5337724"/>
            <a:ext cx="6988221" cy="16584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828800" rtl="0">
              <a:lnSpc>
                <a:spcPct val="90000"/>
              </a:lnSpc>
              <a:defRPr sz="60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أكبر عدد هو     </a:t>
            </a:r>
            <a:r>
              <a:rPr sz="10000"/>
              <a:t>٩٨٧٤٣١</a:t>
            </a:r>
          </a:p>
        </p:txBody>
      </p:sp>
      <p:sp>
        <p:nvSpPr>
          <p:cNvPr id="1150" name="أصغر عدد هو     ١٣٤٧٨٩"/>
          <p:cNvSpPr txBox="1"/>
          <p:nvPr/>
        </p:nvSpPr>
        <p:spPr>
          <a:xfrm>
            <a:off x="9262119" y="8531057"/>
            <a:ext cx="6988221" cy="17876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828800" rtl="0">
              <a:lnSpc>
                <a:spcPct val="90000"/>
              </a:lnSpc>
              <a:defRPr sz="60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أصغر عدد هو     </a:t>
            </a:r>
            <a:r>
              <a:rPr sz="10000"/>
              <a:t>١٣٤٧٨٩ </a:t>
            </a:r>
          </a:p>
        </p:txBody>
      </p:sp>
      <p:grpSp>
        <p:nvGrpSpPr>
          <p:cNvPr id="1170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16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6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5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5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5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5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5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6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5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5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6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6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6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79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72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0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8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88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83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1" name="IMG_4233.png"/>
          <p:cNvGrpSpPr/>
          <p:nvPr/>
        </p:nvGrpSpPr>
        <p:grpSpPr>
          <a:xfrm>
            <a:off x="4165129" y="1034851"/>
            <a:ext cx="9619854" cy="11646298"/>
            <a:chOff x="0" y="0"/>
            <a:chExt cx="9619853" cy="11646296"/>
          </a:xfrm>
        </p:grpSpPr>
        <p:pic>
          <p:nvPicPr>
            <p:cNvPr id="1190" name="IMG_4233.png" descr="IMG_423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459" t="19865" r="5459" b="3783"/>
            <a:stretch>
              <a:fillRect/>
            </a:stretch>
          </p:blipFill>
          <p:spPr>
            <a:xfrm>
              <a:off x="50800" y="50800"/>
              <a:ext cx="9518203" cy="115447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9" name="IMG_4233.png" descr="IMG_4233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619854" cy="11646297"/>
            </a:xfrm>
            <a:prstGeom prst="rect">
              <a:avLst/>
            </a:prstGeom>
            <a:effectLst/>
          </p:spPr>
        </p:pic>
      </p:grpSp>
      <p:grpSp>
        <p:nvGrpSpPr>
          <p:cNvPr id="1194" name="IMG_4136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93" name="IMG_4136.jpeg" descr="IMG_413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853" r="0" b="285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2" name="IMG_4136.jpeg" descr="IMG_4136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04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98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20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20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20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20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205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206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207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210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208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23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221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218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212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3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4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5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6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7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19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0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2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24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7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225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26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تجميع"/>
          <p:cNvGrpSpPr/>
          <p:nvPr/>
        </p:nvGrpSpPr>
        <p:grpSpPr>
          <a:xfrm>
            <a:off x="5617042" y="2790277"/>
            <a:ext cx="18368238" cy="6953337"/>
            <a:chOff x="0" y="0"/>
            <a:chExt cx="18368237" cy="6953336"/>
          </a:xfrm>
        </p:grpSpPr>
        <p:grpSp>
          <p:nvGrpSpPr>
            <p:cNvPr id="1232" name="تجميع"/>
            <p:cNvGrpSpPr/>
            <p:nvPr/>
          </p:nvGrpSpPr>
          <p:grpSpPr>
            <a:xfrm>
              <a:off x="0" y="-1"/>
              <a:ext cx="12749789" cy="5242758"/>
              <a:chOff x="0" y="0"/>
              <a:chExt cx="12749788" cy="5242756"/>
            </a:xfrm>
          </p:grpSpPr>
          <p:sp>
            <p:nvSpPr>
              <p:cNvPr id="1229" name="Google Shape;4648;p80"/>
              <p:cNvSpPr/>
              <p:nvPr/>
            </p:nvSpPr>
            <p:spPr>
              <a:xfrm>
                <a:off x="6330263" y="0"/>
                <a:ext cx="6419526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30" name="Google Shape;4650;p80"/>
              <p:cNvSpPr/>
              <p:nvPr/>
            </p:nvSpPr>
            <p:spPr>
              <a:xfrm>
                <a:off x="6022907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4650;p80"/>
              <p:cNvSpPr/>
              <p:nvPr/>
            </p:nvSpPr>
            <p:spPr>
              <a:xfrm>
                <a:off x="0" y="2496236"/>
                <a:ext cx="6461643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33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00003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5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240" name="Google Shape;1160;p26"/>
          <p:cNvGrpSpPr/>
          <p:nvPr/>
        </p:nvGrpSpPr>
        <p:grpSpPr>
          <a:xfrm>
            <a:off x="6414026" y="9732811"/>
            <a:ext cx="1305645" cy="1328511"/>
            <a:chOff x="0" y="0"/>
            <a:chExt cx="1305644" cy="1328509"/>
          </a:xfrm>
        </p:grpSpPr>
        <p:sp>
          <p:nvSpPr>
            <p:cNvPr id="1236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1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242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243" name="١١ ، ١٩ ، ٢٠ ،٢٤"/>
          <p:cNvSpPr txBox="1"/>
          <p:nvPr/>
        </p:nvSpPr>
        <p:spPr>
          <a:xfrm>
            <a:off x="5457730" y="5585493"/>
            <a:ext cx="4605358" cy="13629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 ، ١٩ ، ٢٠ ،٢٤ </a:t>
            </a:r>
          </a:p>
        </p:txBody>
      </p:sp>
      <p:sp>
        <p:nvSpPr>
          <p:cNvPr id="1244" name="١٨"/>
          <p:cNvSpPr txBox="1"/>
          <p:nvPr/>
        </p:nvSpPr>
        <p:spPr>
          <a:xfrm>
            <a:off x="6456519" y="6666781"/>
            <a:ext cx="2919856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graphicFrame>
        <p:nvGraphicFramePr>
          <p:cNvPr id="1245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246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47" name="التعب يزول والانجاز يبقى ..…"/>
          <p:cNvSpPr txBox="1"/>
          <p:nvPr/>
        </p:nvSpPr>
        <p:spPr>
          <a:xfrm>
            <a:off x="2788995" y="10101156"/>
            <a:ext cx="17808550" cy="22428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914400">
              <a:defRPr sz="6800">
                <a:solidFill>
                  <a:srgbClr val="4D5156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rPr>
                <a:solidFill>
                  <a:srgbClr val="CC0000"/>
                </a:solidFill>
              </a:rPr>
              <a:t>التعب يزول والانجاز يبقى</a:t>
            </a:r>
            <a:r>
              <a:t> ..</a:t>
            </a:r>
          </a:p>
          <a:p>
            <a:pPr algn="r" defTabSz="914400">
              <a:defRPr sz="6800">
                <a:solidFill>
                  <a:srgbClr val="2C097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t>جميل ان تتحدى الوقت وتعلم يقينا أن الدقيقة تسجل لنا إنجازا عظ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3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9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1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0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8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0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286471"/>
            <a:ext cx="4774176" cy="180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G_3734.png" descr="IMG_3734.png"/>
          <p:cNvPicPr>
            <a:picLocks noChangeAspect="1"/>
          </p:cNvPicPr>
          <p:nvPr/>
        </p:nvPicPr>
        <p:blipFill>
          <a:blip r:embed="rId15">
            <a:extLst/>
          </a:blip>
          <a:srcRect l="0" t="18925" r="0" b="53921"/>
          <a:stretch>
            <a:fillRect/>
          </a:stretch>
        </p:blipFill>
        <p:spPr>
          <a:xfrm>
            <a:off x="9504514" y="2092485"/>
            <a:ext cx="8607273" cy="2742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G_3734.png" descr="IMG_3734.png"/>
          <p:cNvPicPr>
            <a:picLocks noChangeAspect="1"/>
          </p:cNvPicPr>
          <p:nvPr/>
        </p:nvPicPr>
        <p:blipFill>
          <a:blip r:embed="rId15">
            <a:extLst/>
          </a:blip>
          <a:srcRect l="59499" t="67252" r="0" b="2380"/>
          <a:stretch>
            <a:fillRect/>
          </a:stretch>
        </p:blipFill>
        <p:spPr>
          <a:xfrm>
            <a:off x="12986299" y="6500060"/>
            <a:ext cx="5125717" cy="4509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3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53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9" name="IMG_4012.png" descr="IMG_4012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0" name="IMG_4015.jpeg" descr="IMG_4015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21" name="IMG_4016.jpeg" descr="IMG_4016.jpeg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2" name="صورة 20" descr="صورة 20">
                    <a:hlinkClick r:id="rId2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4" name="IMG_4017.jpeg" descr="IMG_4017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0.jpeg" descr="IMG_4020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6" name="IMG_4022.jpeg" descr="IMG_4022.jpe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7" name="IMG_4023.png" descr="IMG_4023.png">
                  <a:hlinkClick r:id="rId3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8" name="IMG_4024.jpeg" descr="IMG_4024.jpeg"/>
                <p:cNvPicPr>
                  <a:picLocks noChangeAspect="0"/>
                </p:cNvPicPr>
                <p:nvPr/>
              </p:nvPicPr>
              <p:blipFill>
                <a:blip r:embed="rId3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3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2" name="Picture 2" descr="Picture 2">
              <a:hlinkClick r:id="rId3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37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5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8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2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40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1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45" name="IMG_0416.png" descr="IMG_0416.png"/>
          <p:cNvPicPr>
            <a:picLocks noChangeAspect="1"/>
          </p:cNvPicPr>
          <p:nvPr/>
        </p:nvPicPr>
        <p:blipFill>
          <a:blip r:embed="rId12">
            <a:extLst/>
          </a:blip>
          <a:srcRect l="31310" t="34090" r="32578" b="47329"/>
          <a:stretch>
            <a:fillRect/>
          </a:stretch>
        </p:blipFill>
        <p:spPr>
          <a:xfrm>
            <a:off x="7760225" y="4034694"/>
            <a:ext cx="14381638" cy="5168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IMG_0416.png" descr="IMG_0416.png"/>
          <p:cNvPicPr>
            <a:picLocks noChangeAspect="1"/>
          </p:cNvPicPr>
          <p:nvPr/>
        </p:nvPicPr>
        <p:blipFill>
          <a:blip r:embed="rId12">
            <a:extLst/>
          </a:blip>
          <a:srcRect l="0" t="20178" r="68843" b="39728"/>
          <a:stretch>
            <a:fillRect/>
          </a:stretch>
        </p:blipFill>
        <p:spPr>
          <a:xfrm>
            <a:off x="1606804" y="3289227"/>
            <a:ext cx="6186418" cy="5560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grpSp>
        <p:nvGrpSpPr>
          <p:cNvPr id="566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56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4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5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2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3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4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5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7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8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1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5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1"/>
      <p:bldP build="whole" bldLvl="1" animBg="1" rev="0" advAuto="0" spid="54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572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57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6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1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575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57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7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79" name="IMG_2854.png" descr="IMG_2854.png"/>
          <p:cNvPicPr>
            <a:picLocks noChangeAspect="1"/>
          </p:cNvPicPr>
          <p:nvPr/>
        </p:nvPicPr>
        <p:blipFill>
          <a:blip r:embed="rId11">
            <a:extLst/>
          </a:blip>
          <a:srcRect l="25163" t="33752" r="0" b="46800"/>
          <a:stretch>
            <a:fillRect/>
          </a:stretch>
        </p:blipFill>
        <p:spPr>
          <a:xfrm>
            <a:off x="3975950" y="2583871"/>
            <a:ext cx="18498765" cy="33577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2" name="IMG_2854.png"/>
          <p:cNvGrpSpPr/>
          <p:nvPr/>
        </p:nvGrpSpPr>
        <p:grpSpPr>
          <a:xfrm>
            <a:off x="10086247" y="6005122"/>
            <a:ext cx="4914107" cy="5364163"/>
            <a:chOff x="0" y="0"/>
            <a:chExt cx="4914106" cy="5364162"/>
          </a:xfrm>
        </p:grpSpPr>
        <p:pic>
          <p:nvPicPr>
            <p:cNvPr id="581" name="IMG_2854.png" descr="IMG_285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905" t="35670" r="75130" b="26785"/>
            <a:stretch>
              <a:fillRect/>
            </a:stretch>
          </p:blipFill>
          <p:spPr>
            <a:xfrm>
              <a:off x="69850" y="69850"/>
              <a:ext cx="4774268" cy="52245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0" name="IMG_2854.png" descr="IMG_2854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4914107" cy="5364163"/>
            </a:xfrm>
            <a:prstGeom prst="rect">
              <a:avLst/>
            </a:prstGeom>
            <a:effectLst/>
          </p:spPr>
        </p:pic>
      </p:grpSp>
      <p:grpSp>
        <p:nvGrpSpPr>
          <p:cNvPr id="60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60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8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9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90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91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3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01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9" grpId="1"/>
      <p:bldP build="whole" bldLvl="1" animBg="1" rev="0" advAuto="0" spid="58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خط خط" descr="خط خط"/>
          <p:cNvPicPr>
            <a:picLocks noChangeAspect="0"/>
          </p:cNvPicPr>
          <p:nvPr/>
        </p:nvPicPr>
        <p:blipFill>
          <a:blip r:embed="rId2">
            <a:alphaModFix amt="14285"/>
            <a:extLst/>
          </a:blip>
          <a:stretch>
            <a:fillRect/>
          </a:stretch>
        </p:blipFill>
        <p:spPr>
          <a:xfrm>
            <a:off x="8448871" y="10981352"/>
            <a:ext cx="8317606" cy="1346201"/>
          </a:xfrm>
          <a:prstGeom prst="rect">
            <a:avLst/>
          </a:prstGeom>
        </p:spPr>
      </p:pic>
      <p:pic>
        <p:nvPicPr>
          <p:cNvPr id="60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12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1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1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1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1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17" name="Google Shape;1621;p38"/>
          <p:cNvSpPr txBox="1"/>
          <p:nvPr>
            <p:ph type="title"/>
          </p:nvPr>
        </p:nvSpPr>
        <p:spPr>
          <a:xfrm>
            <a:off x="16250338" y="946320"/>
            <a:ext cx="6170856" cy="2198770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2170176" rtl="0">
              <a:lnSpc>
                <a:spcPct val="150000"/>
              </a:lnSpc>
              <a:defRPr b="1" sz="5340">
                <a:solidFill>
                  <a:schemeClr val="accent5">
                    <a:satOff val="-20050"/>
                    <a:lumOff val="-13098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استعمال خط الأعداد</a:t>
            </a:r>
          </a:p>
        </p:txBody>
      </p:sp>
      <p:pic>
        <p:nvPicPr>
          <p:cNvPr id="618" name="IMG_0418.png" descr="IMG_0418.png"/>
          <p:cNvPicPr>
            <a:picLocks noChangeAspect="1"/>
          </p:cNvPicPr>
          <p:nvPr/>
        </p:nvPicPr>
        <p:blipFill>
          <a:blip r:embed="rId12">
            <a:extLst/>
          </a:blip>
          <a:srcRect l="23195" t="15389" r="0" b="69386"/>
          <a:stretch>
            <a:fillRect/>
          </a:stretch>
        </p:blipFill>
        <p:spPr>
          <a:xfrm>
            <a:off x="11544497" y="2786801"/>
            <a:ext cx="11522891" cy="1595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IMG_0418.png" descr="IMG_0418.png"/>
          <p:cNvPicPr>
            <a:picLocks noChangeAspect="1"/>
          </p:cNvPicPr>
          <p:nvPr/>
        </p:nvPicPr>
        <p:blipFill>
          <a:blip r:embed="rId12">
            <a:extLst/>
          </a:blip>
          <a:srcRect l="15140" t="28888" r="33922" b="40092"/>
          <a:stretch>
            <a:fillRect/>
          </a:stretch>
        </p:blipFill>
        <p:spPr>
          <a:xfrm>
            <a:off x="4234984" y="3257283"/>
            <a:ext cx="7956913" cy="3384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G_0418.png" descr="IMG_0418.png"/>
          <p:cNvPicPr>
            <a:picLocks noChangeAspect="1"/>
          </p:cNvPicPr>
          <p:nvPr/>
        </p:nvPicPr>
        <p:blipFill>
          <a:blip r:embed="rId12">
            <a:extLst/>
          </a:blip>
          <a:srcRect l="2734" t="60658" r="19964" b="11474"/>
          <a:stretch>
            <a:fillRect/>
          </a:stretch>
        </p:blipFill>
        <p:spPr>
          <a:xfrm>
            <a:off x="5304975" y="6873908"/>
            <a:ext cx="14605418" cy="36776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3" name="IMG_0418.png"/>
          <p:cNvGrpSpPr/>
          <p:nvPr/>
        </p:nvGrpSpPr>
        <p:grpSpPr>
          <a:xfrm>
            <a:off x="8977195" y="10783823"/>
            <a:ext cx="7260956" cy="1647097"/>
            <a:chOff x="0" y="0"/>
            <a:chExt cx="7260954" cy="1647095"/>
          </a:xfrm>
        </p:grpSpPr>
        <p:pic>
          <p:nvPicPr>
            <p:cNvPr id="622" name="IMG_0418.png" descr="IMG_041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3791" t="87536" r="5273" b="3787"/>
            <a:stretch>
              <a:fillRect/>
            </a:stretch>
          </p:blipFill>
          <p:spPr>
            <a:xfrm>
              <a:off x="139700" y="139700"/>
              <a:ext cx="6981555" cy="13676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1" name="IMG_0418.png" descr="IMG_0418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-1"/>
              <a:ext cx="7260955" cy="1647097"/>
            </a:xfrm>
            <a:prstGeom prst="rect">
              <a:avLst/>
            </a:prstGeom>
            <a:effectLst/>
          </p:spPr>
        </p:pic>
      </p:grpSp>
      <p:grpSp>
        <p:nvGrpSpPr>
          <p:cNvPr id="643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64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3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2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2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2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9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0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3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31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32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34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5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6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7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8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4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42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6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16" presetID="23" grpId="6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0" grpId="4"/>
      <p:bldP build="whole" bldLvl="1" animBg="1" rev="0" advAuto="0" spid="623" grpId="5"/>
      <p:bldP build="whole" bldLvl="1" animBg="1" rev="0" advAuto="0" spid="619" grpId="3"/>
      <p:bldP build="whole" bldLvl="1" animBg="1" rev="0" advAuto="0" spid="604" grpId="6"/>
      <p:bldP build="whole" bldLvl="1" animBg="1" rev="0" advAuto="0" spid="617" grpId="1"/>
      <p:bldP build="whole" bldLvl="1" animBg="1" rev="0" advAuto="0" spid="61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خط خط" descr="خط خط"/>
          <p:cNvPicPr>
            <a:picLocks noChangeAspect="0"/>
          </p:cNvPicPr>
          <p:nvPr/>
        </p:nvPicPr>
        <p:blipFill>
          <a:blip r:embed="rId2">
            <a:alphaModFix amt="18493"/>
            <a:extLst/>
          </a:blip>
          <a:stretch>
            <a:fillRect/>
          </a:stretch>
        </p:blipFill>
        <p:spPr>
          <a:xfrm rot="259043">
            <a:off x="19575174" y="3781430"/>
            <a:ext cx="3411370" cy="1016001"/>
          </a:xfrm>
          <a:prstGeom prst="rect">
            <a:avLst/>
          </a:prstGeom>
        </p:spPr>
      </p:pic>
      <p:pic>
        <p:nvPicPr>
          <p:cNvPr id="647" name="خط خط" descr="خط خط"/>
          <p:cNvPicPr>
            <a:picLocks noChangeAspect="0"/>
          </p:cNvPicPr>
          <p:nvPr/>
        </p:nvPicPr>
        <p:blipFill>
          <a:blip r:embed="rId3">
            <a:alphaModFix amt="30102"/>
            <a:extLst/>
          </a:blip>
          <a:stretch>
            <a:fillRect/>
          </a:stretch>
        </p:blipFill>
        <p:spPr>
          <a:xfrm>
            <a:off x="20137404" y="5867998"/>
            <a:ext cx="2929962" cy="939801"/>
          </a:xfrm>
          <a:prstGeom prst="rect">
            <a:avLst/>
          </a:prstGeom>
        </p:spPr>
      </p:pic>
      <p:pic>
        <p:nvPicPr>
          <p:cNvPr id="649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1280859" y="10273916"/>
            <a:ext cx="2667658" cy="266765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5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5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5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5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4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5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5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57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60" name="Google Shape;1621;p38"/>
          <p:cNvSpPr txBox="1"/>
          <p:nvPr>
            <p:ph type="title"/>
          </p:nvPr>
        </p:nvSpPr>
        <p:spPr>
          <a:xfrm>
            <a:off x="15486090" y="1220754"/>
            <a:ext cx="6974693" cy="1910248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2218944" rtl="0">
              <a:lnSpc>
                <a:spcPct val="150000"/>
              </a:lnSpc>
              <a:defRPr b="1" sz="5460">
                <a:solidFill>
                  <a:schemeClr val="accent5">
                    <a:satOff val="-20050"/>
                    <a:lumOff val="-13098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استعمال القيم المنزلية</a:t>
            </a:r>
          </a:p>
        </p:txBody>
      </p:sp>
      <p:pic>
        <p:nvPicPr>
          <p:cNvPr id="661" name="IMG_0420.png" descr="IMG_0420.png"/>
          <p:cNvPicPr>
            <a:picLocks noChangeAspect="1"/>
          </p:cNvPicPr>
          <p:nvPr/>
        </p:nvPicPr>
        <p:blipFill>
          <a:blip r:embed="rId13">
            <a:extLst/>
          </a:blip>
          <a:srcRect l="19592" t="28661" r="33674" b="59844"/>
          <a:stretch>
            <a:fillRect/>
          </a:stretch>
        </p:blipFill>
        <p:spPr>
          <a:xfrm>
            <a:off x="11103981" y="3852764"/>
            <a:ext cx="11164231" cy="1917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G_0420.png" descr="IMG_0420.png"/>
          <p:cNvPicPr>
            <a:picLocks noChangeAspect="1"/>
          </p:cNvPicPr>
          <p:nvPr/>
        </p:nvPicPr>
        <p:blipFill>
          <a:blip r:embed="rId13">
            <a:extLst/>
          </a:blip>
          <a:srcRect l="6264" t="42101" r="31897" b="29185"/>
          <a:stretch>
            <a:fillRect/>
          </a:stretch>
        </p:blipFill>
        <p:spPr>
          <a:xfrm>
            <a:off x="9685431" y="5940560"/>
            <a:ext cx="13129618" cy="4258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5" name="IMG_0420.png"/>
          <p:cNvGrpSpPr/>
          <p:nvPr/>
        </p:nvGrpSpPr>
        <p:grpSpPr>
          <a:xfrm>
            <a:off x="10800450" y="9950005"/>
            <a:ext cx="5330618" cy="2658507"/>
            <a:chOff x="0" y="0"/>
            <a:chExt cx="5330616" cy="2658505"/>
          </a:xfrm>
        </p:grpSpPr>
        <p:pic>
          <p:nvPicPr>
            <p:cNvPr id="664" name="IMG_0420.png" descr="IMG_04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40783" t="71375" r="30595" b="9325"/>
            <a:stretch>
              <a:fillRect/>
            </a:stretch>
          </p:blipFill>
          <p:spPr>
            <a:xfrm>
              <a:off x="139700" y="139700"/>
              <a:ext cx="5051217" cy="23791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3" name="IMG_0420.png" descr="IMG_0420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5330617" cy="2658506"/>
            </a:xfrm>
            <a:prstGeom prst="rect">
              <a:avLst/>
            </a:prstGeom>
            <a:effectLst/>
          </p:spPr>
        </p:pic>
      </p:grpSp>
      <p:grpSp>
        <p:nvGrpSpPr>
          <p:cNvPr id="668" name="تجميع"/>
          <p:cNvGrpSpPr/>
          <p:nvPr/>
        </p:nvGrpSpPr>
        <p:grpSpPr>
          <a:xfrm>
            <a:off x="1359592" y="2844299"/>
            <a:ext cx="22146594" cy="961269"/>
            <a:chOff x="0" y="0"/>
            <a:chExt cx="22146594" cy="961267"/>
          </a:xfrm>
        </p:grpSpPr>
        <p:pic>
          <p:nvPicPr>
            <p:cNvPr id="666" name="IMG_0420.png" descr="IMG_04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267" t="16072" r="29111" b="78241"/>
            <a:stretch>
              <a:fillRect/>
            </a:stretch>
          </p:blipFill>
          <p:spPr>
            <a:xfrm>
              <a:off x="7910009" y="0"/>
              <a:ext cx="14236586" cy="874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7" name="IMG_0420.png" descr="IMG_04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9111" t="21594" r="32052" b="71892"/>
            <a:stretch>
              <a:fillRect/>
            </a:stretch>
          </p:blipFill>
          <p:spPr>
            <a:xfrm>
              <a:off x="0" y="0"/>
              <a:ext cx="8205376" cy="961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1" name="IMG_0420.png"/>
          <p:cNvGrpSpPr/>
          <p:nvPr/>
        </p:nvGrpSpPr>
        <p:grpSpPr>
          <a:xfrm>
            <a:off x="4811629" y="9937304"/>
            <a:ext cx="5974347" cy="2680481"/>
            <a:chOff x="0" y="0"/>
            <a:chExt cx="5974346" cy="2680479"/>
          </a:xfrm>
        </p:grpSpPr>
        <p:pic>
          <p:nvPicPr>
            <p:cNvPr id="670" name="IMG_0420.png" descr="IMG_04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853" t="73981" r="65080" b="8474"/>
            <a:stretch>
              <a:fillRect/>
            </a:stretch>
          </p:blipFill>
          <p:spPr>
            <a:xfrm>
              <a:off x="139700" y="139700"/>
              <a:ext cx="5694947" cy="24010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9" name="IMG_0420.png" descr="IMG_0420.pn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0"/>
              <a:ext cx="5974348" cy="2680481"/>
            </a:xfrm>
            <a:prstGeom prst="rect">
              <a:avLst/>
            </a:prstGeom>
            <a:effectLst/>
          </p:spPr>
        </p:pic>
      </p:grpSp>
      <p:pic>
        <p:nvPicPr>
          <p:cNvPr id="672" name="IMG_4137.jpeg" descr="IMG_4137.jpeg"/>
          <p:cNvPicPr>
            <a:picLocks noChangeAspect="1"/>
          </p:cNvPicPr>
          <p:nvPr/>
        </p:nvPicPr>
        <p:blipFill>
          <a:blip r:embed="rId16">
            <a:extLst/>
          </a:blip>
          <a:srcRect l="1315" t="1404" r="0" b="2"/>
          <a:stretch>
            <a:fillRect/>
          </a:stretch>
        </p:blipFill>
        <p:spPr>
          <a:xfrm>
            <a:off x="3820890" y="3805567"/>
            <a:ext cx="3604680" cy="5135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2" fill="norm" stroke="1" extrusionOk="0">
                <a:moveTo>
                  <a:pt x="18335" y="11"/>
                </a:moveTo>
                <a:cubicBezTo>
                  <a:pt x="17869" y="70"/>
                  <a:pt x="17560" y="376"/>
                  <a:pt x="17614" y="902"/>
                </a:cubicBezTo>
                <a:lnTo>
                  <a:pt x="17641" y="1154"/>
                </a:lnTo>
                <a:lnTo>
                  <a:pt x="8820" y="1180"/>
                </a:lnTo>
                <a:lnTo>
                  <a:pt x="0" y="1205"/>
                </a:lnTo>
                <a:lnTo>
                  <a:pt x="0" y="11379"/>
                </a:lnTo>
                <a:lnTo>
                  <a:pt x="0" y="21552"/>
                </a:lnTo>
                <a:lnTo>
                  <a:pt x="10799" y="21552"/>
                </a:lnTo>
                <a:lnTo>
                  <a:pt x="21600" y="21552"/>
                </a:lnTo>
                <a:lnTo>
                  <a:pt x="21600" y="11474"/>
                </a:lnTo>
                <a:lnTo>
                  <a:pt x="21600" y="1395"/>
                </a:lnTo>
                <a:lnTo>
                  <a:pt x="21105" y="1252"/>
                </a:lnTo>
                <a:cubicBezTo>
                  <a:pt x="20834" y="1172"/>
                  <a:pt x="20332" y="880"/>
                  <a:pt x="19990" y="602"/>
                </a:cubicBezTo>
                <a:cubicBezTo>
                  <a:pt x="19422" y="141"/>
                  <a:pt x="18801" y="-48"/>
                  <a:pt x="18335" y="11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69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69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8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7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7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8" name="IMG_4012.png" descr="IMG_4012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9" name="IMG_4015.jpeg" descr="IMG_4015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80" name="IMG_4016.jpeg" descr="IMG_4016.jpeg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1" name="صورة 20" descr="صورة 20">
                    <a:hlinkClick r:id="rId2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3" name="IMG_4017.jpeg" descr="IMG_4017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4" name="IMG_4020.jpeg" descr="IMG_4020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5" name="IMG_4022.jpeg" descr="IMG_4022.jpe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6" name="IMG_4023.png" descr="IMG_4023.png">
                  <a:hlinkClick r:id="rId3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7" name="IMG_4024.jpeg" descr="IMG_4024.jpeg"/>
                <p:cNvPicPr>
                  <a:picLocks noChangeAspect="0"/>
                </p:cNvPicPr>
                <p:nvPr/>
              </p:nvPicPr>
              <p:blipFill>
                <a:blip r:embed="rId3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1" name="Picture 2" descr="Picture 2">
              <a:hlinkClick r:id="rId3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5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6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5" grpId="7"/>
      <p:bldP build="whole" bldLvl="1" animBg="1" rev="0" advAuto="0" spid="660" grpId="1"/>
      <p:bldP build="whole" bldLvl="1" animBg="1" rev="0" advAuto="0" spid="662" grpId="3"/>
      <p:bldP build="whole" bldLvl="1" animBg="1" rev="0" advAuto="0" spid="671" grpId="5"/>
      <p:bldP build="whole" bldLvl="1" animBg="1" rev="0" advAuto="0" spid="665" grpId="4"/>
      <p:bldP build="whole" bldLvl="1" animBg="1" rev="0" advAuto="0" spid="661" grpId="2"/>
      <p:bldP build="whole" bldLvl="1" animBg="1" rev="0" advAuto="0" spid="647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9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9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2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0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9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0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0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2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3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2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2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3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3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3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38" name="تجميع"/>
          <p:cNvGrpSpPr/>
          <p:nvPr/>
        </p:nvGrpSpPr>
        <p:grpSpPr>
          <a:xfrm>
            <a:off x="21553347" y="6062264"/>
            <a:ext cx="2191717" cy="1591472"/>
            <a:chOff x="0" y="0"/>
            <a:chExt cx="2191715" cy="1591470"/>
          </a:xfrm>
        </p:grpSpPr>
        <p:sp>
          <p:nvSpPr>
            <p:cNvPr id="736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7" name="١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741" name="تجميع"/>
          <p:cNvGrpSpPr/>
          <p:nvPr/>
        </p:nvGrpSpPr>
        <p:grpSpPr>
          <a:xfrm>
            <a:off x="11621457" y="6224125"/>
            <a:ext cx="2191716" cy="1591471"/>
            <a:chOff x="0" y="0"/>
            <a:chExt cx="2191715" cy="1591470"/>
          </a:xfrm>
        </p:grpSpPr>
        <p:sp>
          <p:nvSpPr>
            <p:cNvPr id="739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٢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742" name="IMG_0421.png" descr="IMG_0421.png"/>
          <p:cNvPicPr>
            <a:picLocks noChangeAspect="1"/>
          </p:cNvPicPr>
          <p:nvPr/>
        </p:nvPicPr>
        <p:blipFill>
          <a:blip r:embed="rId12">
            <a:extLst/>
          </a:blip>
          <a:srcRect l="24978" t="14842" r="9885" b="78597"/>
          <a:stretch>
            <a:fillRect/>
          </a:stretch>
        </p:blipFill>
        <p:spPr>
          <a:xfrm>
            <a:off x="5497234" y="2393087"/>
            <a:ext cx="17771859" cy="1250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G_0421.png" descr="IMG_0421.png"/>
          <p:cNvPicPr>
            <a:picLocks noChangeAspect="1"/>
          </p:cNvPicPr>
          <p:nvPr/>
        </p:nvPicPr>
        <p:blipFill>
          <a:blip r:embed="rId12">
            <a:extLst/>
          </a:blip>
          <a:srcRect l="7285" t="22415" r="8387" b="58613"/>
          <a:stretch>
            <a:fillRect/>
          </a:stretch>
        </p:blipFill>
        <p:spPr>
          <a:xfrm>
            <a:off x="5958248" y="3670295"/>
            <a:ext cx="14865987" cy="2336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IMG_3750.png" descr="IMG_3750.png"/>
          <p:cNvPicPr>
            <a:picLocks noChangeAspect="1"/>
          </p:cNvPicPr>
          <p:nvPr/>
        </p:nvPicPr>
        <p:blipFill>
          <a:blip r:embed="rId13">
            <a:extLst/>
          </a:blip>
          <a:srcRect l="76019" t="30159" r="6580" b="7992"/>
          <a:stretch>
            <a:fillRect/>
          </a:stretch>
        </p:blipFill>
        <p:spPr>
          <a:xfrm>
            <a:off x="16403081" y="6088989"/>
            <a:ext cx="5634150" cy="1861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IMG_3750.png" descr="IMG_3750.png"/>
          <p:cNvPicPr>
            <a:picLocks noChangeAspect="1"/>
          </p:cNvPicPr>
          <p:nvPr/>
        </p:nvPicPr>
        <p:blipFill>
          <a:blip r:embed="rId13">
            <a:extLst/>
          </a:blip>
          <a:srcRect l="51627" t="38152" r="32012" b="16773"/>
          <a:stretch>
            <a:fillRect/>
          </a:stretch>
        </p:blipFill>
        <p:spPr>
          <a:xfrm>
            <a:off x="6765015" y="6416375"/>
            <a:ext cx="5297541" cy="1356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8" name="تجميع"/>
          <p:cNvGrpSpPr/>
          <p:nvPr/>
        </p:nvGrpSpPr>
        <p:grpSpPr>
          <a:xfrm>
            <a:off x="21701100" y="7815595"/>
            <a:ext cx="2191716" cy="1591472"/>
            <a:chOff x="0" y="0"/>
            <a:chExt cx="2191715" cy="1591470"/>
          </a:xfrm>
        </p:grpSpPr>
        <p:sp>
          <p:nvSpPr>
            <p:cNvPr id="746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٣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751" name="تجميع"/>
          <p:cNvGrpSpPr/>
          <p:nvPr/>
        </p:nvGrpSpPr>
        <p:grpSpPr>
          <a:xfrm>
            <a:off x="11703007" y="8033418"/>
            <a:ext cx="2191716" cy="1591472"/>
            <a:chOff x="0" y="0"/>
            <a:chExt cx="2191715" cy="1591470"/>
          </a:xfrm>
        </p:grpSpPr>
        <p:sp>
          <p:nvSpPr>
            <p:cNvPr id="749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٤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752" name="IMG_3750.png" descr="IMG_3750.png"/>
          <p:cNvPicPr>
            <a:picLocks noChangeAspect="1"/>
          </p:cNvPicPr>
          <p:nvPr/>
        </p:nvPicPr>
        <p:blipFill>
          <a:blip r:embed="rId13">
            <a:extLst/>
          </a:blip>
          <a:srcRect l="25787" t="36554" r="57852" b="18370"/>
          <a:stretch>
            <a:fillRect/>
          </a:stretch>
        </p:blipFill>
        <p:spPr>
          <a:xfrm>
            <a:off x="16403081" y="8050282"/>
            <a:ext cx="5297541" cy="1356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IMG_3750.png" descr="IMG_3750.png"/>
          <p:cNvPicPr>
            <a:picLocks noChangeAspect="1"/>
          </p:cNvPicPr>
          <p:nvPr/>
        </p:nvPicPr>
        <p:blipFill>
          <a:blip r:embed="rId13">
            <a:extLst/>
          </a:blip>
          <a:srcRect l="0" t="36554" r="83639" b="18370"/>
          <a:stretch>
            <a:fillRect/>
          </a:stretch>
        </p:blipFill>
        <p:spPr>
          <a:xfrm>
            <a:off x="6404989" y="8268106"/>
            <a:ext cx="5297541" cy="1356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3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77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6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5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5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5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5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59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0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6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61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62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64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5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6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7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8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7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72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3" grpId="2"/>
      <p:bldP build="whole" bldLvl="1" animBg="1" rev="0" advAuto="0" spid="74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8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7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8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8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8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88" name="تجميع"/>
          <p:cNvGrpSpPr/>
          <p:nvPr/>
        </p:nvGrpSpPr>
        <p:grpSpPr>
          <a:xfrm>
            <a:off x="18484924" y="6548542"/>
            <a:ext cx="2191716" cy="1591471"/>
            <a:chOff x="0" y="0"/>
            <a:chExt cx="2191715" cy="1591470"/>
          </a:xfrm>
        </p:grpSpPr>
        <p:sp>
          <p:nvSpPr>
            <p:cNvPr id="786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١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791" name="تجميع"/>
          <p:cNvGrpSpPr/>
          <p:nvPr/>
        </p:nvGrpSpPr>
        <p:grpSpPr>
          <a:xfrm>
            <a:off x="8553034" y="6710402"/>
            <a:ext cx="2191716" cy="1591472"/>
            <a:chOff x="0" y="0"/>
            <a:chExt cx="2191715" cy="1591470"/>
          </a:xfrm>
        </p:grpSpPr>
        <p:sp>
          <p:nvSpPr>
            <p:cNvPr id="789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٢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792" name="IMG_0421.png" descr="IMG_0421.png"/>
          <p:cNvPicPr>
            <a:picLocks noChangeAspect="1"/>
          </p:cNvPicPr>
          <p:nvPr/>
        </p:nvPicPr>
        <p:blipFill>
          <a:blip r:embed="rId11">
            <a:extLst/>
          </a:blip>
          <a:srcRect l="24978" t="14842" r="9885" b="78597"/>
          <a:stretch>
            <a:fillRect/>
          </a:stretch>
        </p:blipFill>
        <p:spPr>
          <a:xfrm>
            <a:off x="5497234" y="2393087"/>
            <a:ext cx="17771859" cy="1250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G_0421.png" descr="IMG_0421.png"/>
          <p:cNvPicPr>
            <a:picLocks noChangeAspect="1"/>
          </p:cNvPicPr>
          <p:nvPr/>
        </p:nvPicPr>
        <p:blipFill>
          <a:blip r:embed="rId11">
            <a:extLst/>
          </a:blip>
          <a:srcRect l="7285" t="22415" r="8387" b="58613"/>
          <a:stretch>
            <a:fillRect/>
          </a:stretch>
        </p:blipFill>
        <p:spPr>
          <a:xfrm>
            <a:off x="5958248" y="3670295"/>
            <a:ext cx="14865987" cy="2336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IMG_3750.png" descr="IMG_3750.png"/>
          <p:cNvPicPr>
            <a:picLocks noChangeAspect="1"/>
          </p:cNvPicPr>
          <p:nvPr/>
        </p:nvPicPr>
        <p:blipFill>
          <a:blip r:embed="rId12">
            <a:extLst/>
          </a:blip>
          <a:srcRect l="76019" t="30159" r="6580" b="7992"/>
          <a:stretch>
            <a:fillRect/>
          </a:stretch>
        </p:blipFill>
        <p:spPr>
          <a:xfrm>
            <a:off x="13334658" y="6575267"/>
            <a:ext cx="5634150" cy="1861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G_3750.png" descr="IMG_3750.png"/>
          <p:cNvPicPr>
            <a:picLocks noChangeAspect="1"/>
          </p:cNvPicPr>
          <p:nvPr/>
        </p:nvPicPr>
        <p:blipFill>
          <a:blip r:embed="rId12">
            <a:extLst/>
          </a:blip>
          <a:srcRect l="51627" t="38152" r="32012" b="16773"/>
          <a:stretch>
            <a:fillRect/>
          </a:stretch>
        </p:blipFill>
        <p:spPr>
          <a:xfrm>
            <a:off x="3696592" y="6902653"/>
            <a:ext cx="5297541" cy="1356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8" name="تجميع"/>
          <p:cNvGrpSpPr/>
          <p:nvPr/>
        </p:nvGrpSpPr>
        <p:grpSpPr>
          <a:xfrm>
            <a:off x="18467576" y="8301873"/>
            <a:ext cx="2191716" cy="1591471"/>
            <a:chOff x="0" y="0"/>
            <a:chExt cx="2191715" cy="1591470"/>
          </a:xfrm>
        </p:grpSpPr>
        <p:sp>
          <p:nvSpPr>
            <p:cNvPr id="796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٣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801" name="تجميع"/>
          <p:cNvGrpSpPr/>
          <p:nvPr/>
        </p:nvGrpSpPr>
        <p:grpSpPr>
          <a:xfrm>
            <a:off x="8545684" y="8519696"/>
            <a:ext cx="2191716" cy="1591471"/>
            <a:chOff x="0" y="0"/>
            <a:chExt cx="2191715" cy="1591470"/>
          </a:xfrm>
        </p:grpSpPr>
        <p:sp>
          <p:nvSpPr>
            <p:cNvPr id="799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٤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802" name="IMG_3750.png" descr="IMG_3750.png"/>
          <p:cNvPicPr>
            <a:picLocks noChangeAspect="1"/>
          </p:cNvPicPr>
          <p:nvPr/>
        </p:nvPicPr>
        <p:blipFill>
          <a:blip r:embed="rId12">
            <a:extLst/>
          </a:blip>
          <a:srcRect l="25787" t="36554" r="57852" b="18370"/>
          <a:stretch>
            <a:fillRect/>
          </a:stretch>
        </p:blipFill>
        <p:spPr>
          <a:xfrm>
            <a:off x="13334658" y="8536559"/>
            <a:ext cx="5297540" cy="1356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G_3750.png" descr="IMG_3750.png"/>
          <p:cNvPicPr>
            <a:picLocks noChangeAspect="1"/>
          </p:cNvPicPr>
          <p:nvPr/>
        </p:nvPicPr>
        <p:blipFill>
          <a:blip r:embed="rId12">
            <a:extLst/>
          </a:blip>
          <a:srcRect l="0" t="36554" r="83639" b="18370"/>
          <a:stretch>
            <a:fillRect/>
          </a:stretch>
        </p:blipFill>
        <p:spPr>
          <a:xfrm>
            <a:off x="3336566" y="8754383"/>
            <a:ext cx="5297540" cy="135686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&gt;"/>
          <p:cNvSpPr txBox="1"/>
          <p:nvPr/>
        </p:nvSpPr>
        <p:spPr>
          <a:xfrm>
            <a:off x="15932602" y="6699173"/>
            <a:ext cx="879535" cy="1440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75000"/>
              </a:lnSpc>
              <a:defRPr sz="8400">
                <a:solidFill>
                  <a:srgbClr val="B92D5D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&gt;</a:t>
            </a:r>
          </a:p>
        </p:txBody>
      </p:sp>
      <p:sp>
        <p:nvSpPr>
          <p:cNvPr id="805" name="="/>
          <p:cNvSpPr txBox="1"/>
          <p:nvPr/>
        </p:nvSpPr>
        <p:spPr>
          <a:xfrm>
            <a:off x="15856402" y="8418317"/>
            <a:ext cx="955736" cy="1440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75000"/>
              </a:lnSpc>
              <a:defRPr sz="8400">
                <a:solidFill>
                  <a:srgbClr val="B92D5D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806" name="&lt;"/>
          <p:cNvSpPr txBox="1"/>
          <p:nvPr/>
        </p:nvSpPr>
        <p:spPr>
          <a:xfrm>
            <a:off x="6023410" y="6818728"/>
            <a:ext cx="955735" cy="1440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75000"/>
              </a:lnSpc>
              <a:defRPr sz="8400">
                <a:solidFill>
                  <a:srgbClr val="B92D5D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&lt;</a:t>
            </a:r>
          </a:p>
        </p:txBody>
      </p:sp>
      <p:sp>
        <p:nvSpPr>
          <p:cNvPr id="807" name="&gt;"/>
          <p:cNvSpPr txBox="1"/>
          <p:nvPr/>
        </p:nvSpPr>
        <p:spPr>
          <a:xfrm>
            <a:off x="6061510" y="8674321"/>
            <a:ext cx="955735" cy="1440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75000"/>
              </a:lnSpc>
              <a:defRPr sz="8400">
                <a:solidFill>
                  <a:srgbClr val="B92D5D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&gt;</a:t>
            </a:r>
          </a:p>
        </p:txBody>
      </p:sp>
      <p:grpSp>
        <p:nvGrpSpPr>
          <p:cNvPr id="827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82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1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1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2" grpId="1"/>
      <p:bldP build="whole" bldLvl="1" animBg="1" rev="0" advAuto="0" spid="793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323149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