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254502" y="268252"/>
            <a:ext cx="8511302" cy="4594802"/>
            <a:chOff x="0" y="0"/>
            <a:chExt cx="8511300" cy="4594800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8511300" cy="459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7685696" y="3769972"/>
              <a:ext cx="825901" cy="8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1327774" y="1148463"/>
            <a:ext cx="6488402" cy="18174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1327799" y="2965874"/>
            <a:ext cx="6488402" cy="616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90000"/>
              </a:lnSpc>
              <a:buClrTx/>
              <a:buSzTx/>
              <a:buNone/>
              <a:defRPr b="1" sz="3000"/>
            </a:lvl1pPr>
            <a:lvl2pPr marL="317500" indent="279400" algn="ctr">
              <a:lnSpc>
                <a:spcPct val="90000"/>
              </a:lnSpc>
              <a:buClrTx/>
              <a:buSzTx/>
              <a:buNone/>
              <a:defRPr b="1" sz="3000"/>
            </a:lvl2pPr>
            <a:lvl3pPr marL="317500" indent="736600" algn="ctr">
              <a:lnSpc>
                <a:spcPct val="90000"/>
              </a:lnSpc>
              <a:buClrTx/>
              <a:buSzTx/>
              <a:buNone/>
              <a:defRPr b="1" sz="3000"/>
            </a:lvl3pPr>
            <a:lvl4pPr marL="317500" indent="1193800" algn="ctr">
              <a:lnSpc>
                <a:spcPct val="90000"/>
              </a:lnSpc>
              <a:buClrTx/>
              <a:buSzTx/>
              <a:buNone/>
              <a:defRPr b="1" sz="3000"/>
            </a:lvl4pPr>
            <a:lvl5pPr marL="317500" indent="1651000" algn="ctr">
              <a:lnSpc>
                <a:spcPct val="90000"/>
              </a:lnSpc>
              <a:buClrTx/>
              <a:buSzTx/>
              <a:buNone/>
              <a:defRPr b="1" sz="3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208817" y="4549866"/>
            <a:ext cx="1069334" cy="30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2799754" y="873946"/>
            <a:ext cx="3544535" cy="354453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1284000" y="1558475"/>
            <a:ext cx="6576001" cy="15111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1284000" y="3069625"/>
            <a:ext cx="6576001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1124736" y="1190974"/>
            <a:ext cx="2640001" cy="644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r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5379337" y="1168050"/>
            <a:ext cx="2385901" cy="644701"/>
          </a:xfrm>
          <a:prstGeom prst="rect">
            <a:avLst/>
          </a:prstGeom>
        </p:spPr>
        <p:txBody>
          <a:bodyPr anchor="ctr"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041614" y="45180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936065" y="3265563"/>
            <a:ext cx="1636212" cy="163621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1566450" y="3450375"/>
            <a:ext cx="6011101" cy="741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1458125" y="1377875"/>
            <a:ext cx="6227701" cy="1740300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sz="2500"/>
            </a:lvl1pPr>
            <a:lvl2pPr marL="317500" indent="279400" algn="ctr">
              <a:buClrTx/>
              <a:buSzTx/>
              <a:buNone/>
              <a:defRPr sz="2500"/>
            </a:lvl2pPr>
            <a:lvl3pPr marL="317500" indent="736600" algn="ctr">
              <a:buClrTx/>
              <a:buSzTx/>
              <a:buNone/>
              <a:defRPr sz="2500"/>
            </a:lvl3pPr>
            <a:lvl4pPr marL="317500" indent="1193800" algn="ctr">
              <a:buClrTx/>
              <a:buSzTx/>
              <a:buNone/>
              <a:defRPr sz="2500"/>
            </a:lvl4pPr>
            <a:lvl5pPr marL="317500" indent="1651000" algn="ctr">
              <a:buClrTx/>
              <a:buSz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719999" y="1407500"/>
            <a:ext cx="5339702" cy="1429500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4570324" y="3686774"/>
            <a:ext cx="3321001" cy="8190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838649" y="1237775"/>
            <a:ext cx="3636902" cy="3370801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1pPr>
            <a:lvl2pPr marL="9144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2pPr>
            <a:lvl3pPr marL="1371600" indent="-317500">
              <a:buClr>
                <a:srgbClr val="434343"/>
              </a:buClr>
              <a:buSzPts val="1400"/>
              <a:buFont typeface="Helvetica"/>
              <a:buChar char="■"/>
              <a:defRPr sz="1400"/>
            </a:lvl3pPr>
            <a:lvl4pPr marL="1828800"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4pPr>
            <a:lvl5pPr marL="22860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5914714" y="1264282"/>
            <a:ext cx="2513401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3314913" y="1264270"/>
            <a:ext cx="2513402" cy="3255873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6041625" y="2321974"/>
            <a:ext cx="2277600" cy="132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700"/>
            </a:lvl1pPr>
            <a:lvl2pPr marL="317500" indent="279400" algn="ctr">
              <a:buClrTx/>
              <a:buSzTx/>
              <a:buNone/>
              <a:defRPr sz="1700"/>
            </a:lvl2pPr>
            <a:lvl3pPr marL="317500" indent="736600" algn="ctr">
              <a:buClrTx/>
              <a:buSzTx/>
              <a:buNone/>
              <a:defRPr sz="1700"/>
            </a:lvl3pPr>
            <a:lvl4pPr marL="317500" indent="1193800" algn="ctr">
              <a:buClrTx/>
              <a:buSzTx/>
              <a:buNone/>
              <a:defRPr sz="1700"/>
            </a:lvl4pPr>
            <a:lvl5pPr marL="317500" indent="1651000" algn="ctr">
              <a:buClrTx/>
              <a:buSz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715100" y="1264282"/>
            <a:ext cx="2513402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818375" y="1392624"/>
            <a:ext cx="2277600" cy="635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2043600" y="1449849"/>
            <a:ext cx="2304901" cy="4050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l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2043600" y="1854849"/>
            <a:ext cx="2304901" cy="850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2391924" y="3078613"/>
            <a:ext cx="4360202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7447213" y="3734196"/>
            <a:ext cx="1447398" cy="14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699806" y="3848019"/>
            <a:ext cx="979469" cy="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719999" y="1429162"/>
            <a:ext cx="2305501" cy="5277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9525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825150" y="2109262"/>
            <a:ext cx="2095201" cy="4848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2325249" y="735174"/>
            <a:ext cx="4493402" cy="6180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2325249" y="1276954"/>
            <a:ext cx="4493402" cy="361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2883999" y="721913"/>
            <a:ext cx="3375902" cy="997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5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2698824" y="1719713"/>
            <a:ext cx="3746402" cy="17784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2281500" y="4227900"/>
            <a:ext cx="4581000" cy="53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عنوان الفرعي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G_1539.png" descr="IMG_1539.png"/>
          <p:cNvPicPr>
            <a:picLocks noChangeAspect="1"/>
          </p:cNvPicPr>
          <p:nvPr/>
        </p:nvPicPr>
        <p:blipFill>
          <a:blip r:embed="rId2">
            <a:alphaModFix amt="7653"/>
            <a:extLst/>
          </a:blip>
          <a:srcRect l="14427" t="21989" r="11413" b="12550"/>
          <a:stretch>
            <a:fillRect/>
          </a:stretch>
        </p:blipFill>
        <p:spPr>
          <a:xfrm>
            <a:off x="738119" y="3206366"/>
            <a:ext cx="1892944" cy="167718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رقم الشريحة"/>
          <p:cNvSpPr txBox="1"/>
          <p:nvPr>
            <p:ph type="sldNum" sz="quarter" idx="2"/>
          </p:nvPr>
        </p:nvSpPr>
        <p:spPr>
          <a:xfrm>
            <a:off x="4484175" y="4905375"/>
            <a:ext cx="170888" cy="174999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2"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707833" y="1212294"/>
            <a:ext cx="7664096" cy="3606840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957399" y="1504024"/>
            <a:ext cx="3236701" cy="614101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b="1" sz="1700"/>
            </a:lvl1pPr>
            <a:lvl2pPr marL="317500" indent="279400" algn="ctr">
              <a:buClrTx/>
              <a:buSzTx/>
              <a:buNone/>
              <a:defRPr b="1" sz="1700"/>
            </a:lvl2pPr>
            <a:lvl3pPr marL="317500" indent="736600" algn="ctr">
              <a:buClrTx/>
              <a:buSzTx/>
              <a:buNone/>
              <a:defRPr b="1" sz="1700"/>
            </a:lvl3pPr>
            <a:lvl4pPr marL="317500" indent="1193800" algn="ctr">
              <a:buClrTx/>
              <a:buSzTx/>
              <a:buNone/>
              <a:defRPr b="1" sz="1700"/>
            </a:lvl4pPr>
            <a:lvl5pPr marL="317500" indent="1651000" algn="ctr">
              <a:buClrTx/>
              <a:buSzTx/>
              <a:buNone/>
              <a:defRPr b="1"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196529" y="4535883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8443515" y="2194763"/>
            <a:ext cx="624037" cy="62403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998874" y="1423650"/>
            <a:ext cx="3731402" cy="2976000"/>
          </a:xfrm>
          <a:prstGeom prst="rect">
            <a:avLst/>
          </a:prstGeom>
        </p:spPr>
        <p:txBody>
          <a:bodyPr/>
          <a:lstStyle>
            <a:lvl1pPr indent="-2921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1pPr>
            <a:lvl2pPr marL="9144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2pPr>
            <a:lvl3pPr marL="1371600" indent="-317500">
              <a:buClr>
                <a:srgbClr val="595959"/>
              </a:buClr>
              <a:buSzPts val="1400"/>
              <a:buFont typeface="Helvetica"/>
              <a:buChar char="■"/>
              <a:defRPr sz="1400">
                <a:solidFill>
                  <a:srgbClr val="434343"/>
                </a:solidFill>
              </a:defRPr>
            </a:lvl3pPr>
            <a:lvl4pPr marL="1828800" indent="-3175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4pPr>
            <a:lvl5pPr marL="22860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1791049" y="843374"/>
            <a:ext cx="5665501" cy="34569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080942" y="43981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7554282" y="702784"/>
            <a:ext cx="1425735" cy="142573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2069887" y="1000749"/>
            <a:ext cx="5092502" cy="841801"/>
          </a:xfrm>
          <a:prstGeom prst="rect">
            <a:avLst/>
          </a:prstGeom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2285688" y="2151750"/>
            <a:ext cx="4661100" cy="16818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01247" y="4245201"/>
            <a:ext cx="1043612" cy="29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692624" y="2922685"/>
            <a:ext cx="2162207" cy="216220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719999" y="3789500"/>
            <a:ext cx="7704002" cy="819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2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245950"/>
            <a:ext cx="7704002" cy="33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401455" y="4500185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6692624" y="3205239"/>
            <a:ext cx="1879653" cy="18796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.xml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" Target="slide13.xml"/><Relationship Id="rId7" Type="http://schemas.openxmlformats.org/officeDocument/2006/relationships/slide" Target="slide12.xml"/><Relationship Id="rId8" Type="http://schemas.openxmlformats.org/officeDocument/2006/relationships/slide" Target="slide16.xml"/><Relationship Id="rId9" Type="http://schemas.openxmlformats.org/officeDocument/2006/relationships/slide" Target="slide1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" Target="slide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" Target="slide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slide" Target="slide1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slide" Target="slide1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slide" Target="slide10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slide" Target="slide10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147;p28"/>
          <p:cNvGrpSpPr/>
          <p:nvPr/>
        </p:nvGrpSpPr>
        <p:grpSpPr>
          <a:xfrm>
            <a:off x="3145950" y="3722835"/>
            <a:ext cx="2548184" cy="2540241"/>
            <a:chOff x="0" y="0"/>
            <a:chExt cx="2548183" cy="2540239"/>
          </a:xfrm>
        </p:grpSpPr>
        <p:sp>
          <p:nvSpPr>
            <p:cNvPr id="265" name="Google Shape;148;p28"/>
            <p:cNvSpPr/>
            <p:nvPr/>
          </p:nvSpPr>
          <p:spPr>
            <a:xfrm rot="6299951">
              <a:off x="238221" y="228632"/>
              <a:ext cx="2071741" cy="20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149;p28"/>
            <p:cNvSpPr/>
            <p:nvPr/>
          </p:nvSpPr>
          <p:spPr>
            <a:xfrm>
              <a:off x="506759" y="16620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7" name="Google Shape;150;p28"/>
            <p:cNvSpPr/>
            <p:nvPr/>
          </p:nvSpPr>
          <p:spPr>
            <a:xfrm>
              <a:off x="491893" y="220117"/>
              <a:ext cx="58608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1;p28"/>
            <p:cNvSpPr/>
            <p:nvPr/>
          </p:nvSpPr>
          <p:spPr>
            <a:xfrm>
              <a:off x="477420" y="274129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9" name="Google Shape;152;p28"/>
            <p:cNvSpPr/>
            <p:nvPr/>
          </p:nvSpPr>
          <p:spPr>
            <a:xfrm>
              <a:off x="463248" y="327817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3;p28"/>
            <p:cNvSpPr/>
            <p:nvPr/>
          </p:nvSpPr>
          <p:spPr>
            <a:xfrm rot="6299951">
              <a:off x="500090" y="337329"/>
              <a:ext cx="12701" cy="12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54;p28"/>
            <p:cNvSpPr/>
            <p:nvPr/>
          </p:nvSpPr>
          <p:spPr>
            <a:xfrm>
              <a:off x="433216" y="435955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5;p28"/>
            <p:cNvSpPr/>
            <p:nvPr/>
          </p:nvSpPr>
          <p:spPr>
            <a:xfrm rot="6299951">
              <a:off x="470554" y="44540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56;p28"/>
            <p:cNvSpPr/>
            <p:nvPr/>
          </p:nvSpPr>
          <p:spPr>
            <a:xfrm>
              <a:off x="404572" y="543656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57;p28"/>
            <p:cNvSpPr/>
            <p:nvPr/>
          </p:nvSpPr>
          <p:spPr>
            <a:xfrm rot="6299951">
              <a:off x="441217" y="55332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58;p28"/>
            <p:cNvSpPr/>
            <p:nvPr/>
          </p:nvSpPr>
          <p:spPr>
            <a:xfrm>
              <a:off x="374839" y="651469"/>
              <a:ext cx="59109" cy="1583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59;p28"/>
            <p:cNvSpPr/>
            <p:nvPr/>
          </p:nvSpPr>
          <p:spPr>
            <a:xfrm rot="6299951">
              <a:off x="411878" y="661239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0;p28"/>
            <p:cNvSpPr/>
            <p:nvPr/>
          </p:nvSpPr>
          <p:spPr>
            <a:xfrm>
              <a:off x="345492" y="759421"/>
              <a:ext cx="58715" cy="157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1;p28"/>
            <p:cNvSpPr/>
            <p:nvPr/>
          </p:nvSpPr>
          <p:spPr>
            <a:xfrm rot="6299951">
              <a:off x="382351" y="768956"/>
              <a:ext cx="12701" cy="12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62;p28"/>
            <p:cNvSpPr/>
            <p:nvPr/>
          </p:nvSpPr>
          <p:spPr>
            <a:xfrm>
              <a:off x="315388" y="867963"/>
              <a:ext cx="58576" cy="161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63;p28"/>
            <p:cNvSpPr/>
            <p:nvPr/>
          </p:nvSpPr>
          <p:spPr>
            <a:xfrm rot="6299951">
              <a:off x="352816" y="877027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64;p28"/>
            <p:cNvSpPr/>
            <p:nvPr/>
          </p:nvSpPr>
          <p:spPr>
            <a:xfrm>
              <a:off x="286050" y="975882"/>
              <a:ext cx="58608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65;p28"/>
            <p:cNvSpPr/>
            <p:nvPr/>
          </p:nvSpPr>
          <p:spPr>
            <a:xfrm rot="6299951">
              <a:off x="323495" y="984933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166;p28"/>
            <p:cNvSpPr/>
            <p:nvPr/>
          </p:nvSpPr>
          <p:spPr>
            <a:xfrm>
              <a:off x="256317" y="1083696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67;p28"/>
            <p:cNvSpPr/>
            <p:nvPr/>
          </p:nvSpPr>
          <p:spPr>
            <a:xfrm rot="6299951">
              <a:off x="294156" y="1092852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68;p28"/>
            <p:cNvSpPr/>
            <p:nvPr/>
          </p:nvSpPr>
          <p:spPr>
            <a:xfrm>
              <a:off x="226980" y="1191615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69;p28"/>
            <p:cNvSpPr/>
            <p:nvPr/>
          </p:nvSpPr>
          <p:spPr>
            <a:xfrm rot="6299951">
              <a:off x="264621" y="1200515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0;p28"/>
            <p:cNvSpPr/>
            <p:nvPr/>
          </p:nvSpPr>
          <p:spPr>
            <a:xfrm>
              <a:off x="197641" y="1299534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1;p28"/>
            <p:cNvSpPr/>
            <p:nvPr/>
          </p:nvSpPr>
          <p:spPr>
            <a:xfrm rot="6299951">
              <a:off x="235086" y="1308586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72;p28"/>
            <p:cNvSpPr/>
            <p:nvPr/>
          </p:nvSpPr>
          <p:spPr>
            <a:xfrm>
              <a:off x="167909" y="1407348"/>
              <a:ext cx="59004" cy="162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73;p28"/>
            <p:cNvSpPr/>
            <p:nvPr/>
          </p:nvSpPr>
          <p:spPr>
            <a:xfrm>
              <a:off x="153437" y="1461361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4;p28"/>
            <p:cNvSpPr/>
            <p:nvPr/>
          </p:nvSpPr>
          <p:spPr>
            <a:xfrm>
              <a:off x="138571" y="1515268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Google Shape;175;p28"/>
            <p:cNvSpPr/>
            <p:nvPr/>
          </p:nvSpPr>
          <p:spPr>
            <a:xfrm>
              <a:off x="124099" y="156927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6;p28"/>
            <p:cNvSpPr/>
            <p:nvPr/>
          </p:nvSpPr>
          <p:spPr>
            <a:xfrm>
              <a:off x="109224" y="1623220"/>
              <a:ext cx="58617" cy="1609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7;p28"/>
            <p:cNvSpPr/>
            <p:nvPr/>
          </p:nvSpPr>
          <p:spPr>
            <a:xfrm rot="6299951">
              <a:off x="146818" y="1632300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178;p28"/>
            <p:cNvSpPr/>
            <p:nvPr/>
          </p:nvSpPr>
          <p:spPr>
            <a:xfrm>
              <a:off x="79886" y="1731139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9;p28"/>
            <p:cNvSpPr/>
            <p:nvPr/>
          </p:nvSpPr>
          <p:spPr>
            <a:xfrm rot="6299951">
              <a:off x="117294" y="1740409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180;p28"/>
            <p:cNvSpPr/>
            <p:nvPr/>
          </p:nvSpPr>
          <p:spPr>
            <a:xfrm>
              <a:off x="50581" y="1839067"/>
              <a:ext cx="58576" cy="161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1;p28"/>
            <p:cNvSpPr/>
            <p:nvPr/>
          </p:nvSpPr>
          <p:spPr>
            <a:xfrm flipH="1">
              <a:off x="2364691" y="510166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82;p28"/>
            <p:cNvSpPr/>
            <p:nvPr/>
          </p:nvSpPr>
          <p:spPr>
            <a:xfrm rot="6299951">
              <a:off x="2250091" y="548005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3;p28"/>
            <p:cNvSpPr/>
            <p:nvPr/>
          </p:nvSpPr>
          <p:spPr>
            <a:xfrm flipH="1">
              <a:off x="2256772" y="480828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4;p28"/>
            <p:cNvSpPr/>
            <p:nvPr/>
          </p:nvSpPr>
          <p:spPr>
            <a:xfrm rot="6299951">
              <a:off x="2142020" y="518469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85;p28"/>
            <p:cNvSpPr/>
            <p:nvPr/>
          </p:nvSpPr>
          <p:spPr>
            <a:xfrm flipH="1">
              <a:off x="2148852" y="45149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86;p28"/>
            <p:cNvSpPr/>
            <p:nvPr/>
          </p:nvSpPr>
          <p:spPr>
            <a:xfrm rot="6299951">
              <a:off x="2034173" y="48889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87;p28"/>
            <p:cNvSpPr/>
            <p:nvPr/>
          </p:nvSpPr>
          <p:spPr>
            <a:xfrm flipH="1">
              <a:off x="2040924" y="421790"/>
              <a:ext cx="16232" cy="5900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88;p28"/>
            <p:cNvSpPr/>
            <p:nvPr/>
          </p:nvSpPr>
          <p:spPr>
            <a:xfrm flipH="1">
              <a:off x="1970891" y="407319"/>
              <a:ext cx="32253" cy="11721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9;p28"/>
            <p:cNvSpPr/>
            <p:nvPr/>
          </p:nvSpPr>
          <p:spPr>
            <a:xfrm flipH="1">
              <a:off x="1933110" y="392453"/>
              <a:ext cx="16126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0;p28"/>
            <p:cNvSpPr/>
            <p:nvPr/>
          </p:nvSpPr>
          <p:spPr>
            <a:xfrm flipH="1">
              <a:off x="1862971" y="377981"/>
              <a:ext cx="32253" cy="1172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91;p28"/>
            <p:cNvSpPr/>
            <p:nvPr/>
          </p:nvSpPr>
          <p:spPr>
            <a:xfrm flipH="1">
              <a:off x="1825192" y="363114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92;p28"/>
            <p:cNvSpPr/>
            <p:nvPr/>
          </p:nvSpPr>
          <p:spPr>
            <a:xfrm rot="6299951">
              <a:off x="1710242" y="400703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193;p28"/>
            <p:cNvSpPr/>
            <p:nvPr/>
          </p:nvSpPr>
          <p:spPr>
            <a:xfrm flipH="1">
              <a:off x="1717272" y="333777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4;p28"/>
            <p:cNvSpPr/>
            <p:nvPr/>
          </p:nvSpPr>
          <p:spPr>
            <a:xfrm rot="6299951">
              <a:off x="1602563" y="371163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195;p28"/>
            <p:cNvSpPr/>
            <p:nvPr/>
          </p:nvSpPr>
          <p:spPr>
            <a:xfrm flipH="1">
              <a:off x="1609352" y="304430"/>
              <a:ext cx="16094" cy="586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196;p28"/>
            <p:cNvSpPr/>
            <p:nvPr/>
          </p:nvSpPr>
          <p:spPr>
            <a:xfrm rot="6299951">
              <a:off x="1494645" y="34182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197;p28"/>
            <p:cNvSpPr/>
            <p:nvPr/>
          </p:nvSpPr>
          <p:spPr>
            <a:xfrm flipH="1">
              <a:off x="1502119" y="275391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198;p28"/>
            <p:cNvSpPr/>
            <p:nvPr/>
          </p:nvSpPr>
          <p:spPr>
            <a:xfrm rot="6299951">
              <a:off x="1386511" y="312430"/>
              <a:ext cx="1215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199;p28"/>
            <p:cNvSpPr/>
            <p:nvPr/>
          </p:nvSpPr>
          <p:spPr>
            <a:xfrm flipH="1">
              <a:off x="1393586" y="24535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0;p28"/>
            <p:cNvSpPr/>
            <p:nvPr/>
          </p:nvSpPr>
          <p:spPr>
            <a:xfrm rot="6299951">
              <a:off x="1278441" y="282895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1;p28"/>
            <p:cNvSpPr/>
            <p:nvPr/>
          </p:nvSpPr>
          <p:spPr>
            <a:xfrm flipH="1">
              <a:off x="1286281" y="216715"/>
              <a:ext cx="15732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02;p28"/>
            <p:cNvSpPr/>
            <p:nvPr/>
          </p:nvSpPr>
          <p:spPr>
            <a:xfrm rot="6299951">
              <a:off x="1170791" y="253377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03;p28"/>
            <p:cNvSpPr/>
            <p:nvPr/>
          </p:nvSpPr>
          <p:spPr>
            <a:xfrm flipH="1">
              <a:off x="1178361" y="187410"/>
              <a:ext cx="15723" cy="58681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04;p28"/>
            <p:cNvSpPr/>
            <p:nvPr/>
          </p:nvSpPr>
          <p:spPr>
            <a:xfrm rot="6299951">
              <a:off x="1062872" y="22403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205;p28"/>
            <p:cNvSpPr/>
            <p:nvPr/>
          </p:nvSpPr>
          <p:spPr>
            <a:xfrm flipH="1">
              <a:off x="1070539" y="157678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Google Shape;206;p28"/>
            <p:cNvSpPr/>
            <p:nvPr/>
          </p:nvSpPr>
          <p:spPr>
            <a:xfrm rot="6299951">
              <a:off x="954931" y="194717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07;p28"/>
            <p:cNvSpPr/>
            <p:nvPr/>
          </p:nvSpPr>
          <p:spPr>
            <a:xfrm flipH="1">
              <a:off x="961612" y="12754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Google Shape;208;p28"/>
            <p:cNvSpPr/>
            <p:nvPr/>
          </p:nvSpPr>
          <p:spPr>
            <a:xfrm rot="6299951">
              <a:off x="846861" y="165182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09;p28"/>
            <p:cNvSpPr/>
            <p:nvPr/>
          </p:nvSpPr>
          <p:spPr>
            <a:xfrm flipH="1">
              <a:off x="853693" y="98202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7" name="Google Shape;210;p28"/>
            <p:cNvSpPr/>
            <p:nvPr/>
          </p:nvSpPr>
          <p:spPr>
            <a:xfrm rot="6299951">
              <a:off x="739198" y="13564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1;p28"/>
            <p:cNvSpPr/>
            <p:nvPr/>
          </p:nvSpPr>
          <p:spPr>
            <a:xfrm flipH="1">
              <a:off x="745879" y="6846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Google Shape;212;p28"/>
            <p:cNvSpPr/>
            <p:nvPr/>
          </p:nvSpPr>
          <p:spPr>
            <a:xfrm rot="6299951">
              <a:off x="631280" y="106308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9" name="Google Shape;213;p28"/>
          <p:cNvGrpSpPr/>
          <p:nvPr/>
        </p:nvGrpSpPr>
        <p:grpSpPr>
          <a:xfrm>
            <a:off x="364122" y="2480340"/>
            <a:ext cx="1689392" cy="2036311"/>
            <a:chOff x="0" y="0"/>
            <a:chExt cx="1689390" cy="2036310"/>
          </a:xfrm>
        </p:grpSpPr>
        <p:sp>
          <p:nvSpPr>
            <p:cNvPr id="331" name="Google Shape;214;p28"/>
            <p:cNvSpPr/>
            <p:nvPr/>
          </p:nvSpPr>
          <p:spPr>
            <a:xfrm rot="21118513">
              <a:off x="122248" y="91783"/>
              <a:ext cx="1444895" cy="18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15;p28"/>
            <p:cNvSpPr/>
            <p:nvPr/>
          </p:nvSpPr>
          <p:spPr>
            <a:xfrm rot="21118513">
              <a:off x="182461" y="87560"/>
              <a:ext cx="1381577" cy="18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16;p28"/>
            <p:cNvSpPr/>
            <p:nvPr/>
          </p:nvSpPr>
          <p:spPr>
            <a:xfrm rot="21118513">
              <a:off x="108666" y="96827"/>
              <a:ext cx="1325017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17;p28"/>
            <p:cNvSpPr/>
            <p:nvPr/>
          </p:nvSpPr>
          <p:spPr>
            <a:xfrm rot="21118513">
              <a:off x="155913" y="144415"/>
              <a:ext cx="1214560" cy="6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8;p28"/>
            <p:cNvSpPr/>
            <p:nvPr/>
          </p:nvSpPr>
          <p:spPr>
            <a:xfrm rot="21118513">
              <a:off x="364273" y="104933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9;p28"/>
            <p:cNvSpPr/>
            <p:nvPr/>
          </p:nvSpPr>
          <p:spPr>
            <a:xfrm rot="21118513">
              <a:off x="408586" y="1266553"/>
              <a:ext cx="173628" cy="17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0;p28"/>
            <p:cNvSpPr/>
            <p:nvPr/>
          </p:nvSpPr>
          <p:spPr>
            <a:xfrm rot="21118513">
              <a:off x="453210" y="1484076"/>
              <a:ext cx="173305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1;p28"/>
            <p:cNvSpPr/>
            <p:nvPr/>
          </p:nvSpPr>
          <p:spPr>
            <a:xfrm rot="21118513">
              <a:off x="581468" y="1005063"/>
              <a:ext cx="173309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22;p28"/>
            <p:cNvSpPr/>
            <p:nvPr/>
          </p:nvSpPr>
          <p:spPr>
            <a:xfrm rot="21118513">
              <a:off x="625743" y="1222256"/>
              <a:ext cx="173628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3;p28"/>
            <p:cNvSpPr/>
            <p:nvPr/>
          </p:nvSpPr>
          <p:spPr>
            <a:xfrm rot="21118513">
              <a:off x="670394" y="143944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4;p28"/>
            <p:cNvSpPr/>
            <p:nvPr/>
          </p:nvSpPr>
          <p:spPr>
            <a:xfrm rot="21118513">
              <a:off x="798600" y="960410"/>
              <a:ext cx="173665" cy="1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5;p28"/>
            <p:cNvSpPr/>
            <p:nvPr/>
          </p:nvSpPr>
          <p:spPr>
            <a:xfrm rot="21118513">
              <a:off x="843287" y="1177627"/>
              <a:ext cx="173311" cy="1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6;p28"/>
            <p:cNvSpPr/>
            <p:nvPr/>
          </p:nvSpPr>
          <p:spPr>
            <a:xfrm rot="21118513">
              <a:off x="887557" y="1394784"/>
              <a:ext cx="173668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7;p28"/>
            <p:cNvSpPr/>
            <p:nvPr/>
          </p:nvSpPr>
          <p:spPr>
            <a:xfrm rot="21118513">
              <a:off x="1015786" y="915776"/>
              <a:ext cx="173669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8;p28"/>
            <p:cNvSpPr/>
            <p:nvPr/>
          </p:nvSpPr>
          <p:spPr>
            <a:xfrm rot="21118513">
              <a:off x="1076614" y="1132069"/>
              <a:ext cx="185248" cy="3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9;p28"/>
            <p:cNvSpPr/>
            <p:nvPr/>
          </p:nvSpPr>
          <p:spPr>
            <a:xfrm rot="21118513">
              <a:off x="1233014" y="871473"/>
              <a:ext cx="173628" cy="1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0;p28"/>
            <p:cNvSpPr/>
            <p:nvPr/>
          </p:nvSpPr>
          <p:spPr>
            <a:xfrm rot="21118513">
              <a:off x="1277664" y="1088659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1;p28"/>
            <p:cNvSpPr/>
            <p:nvPr/>
          </p:nvSpPr>
          <p:spPr>
            <a:xfrm rot="21118513">
              <a:off x="1321944" y="1305880"/>
              <a:ext cx="173666" cy="1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32;p28"/>
            <p:cNvSpPr/>
            <p:nvPr/>
          </p:nvSpPr>
          <p:spPr>
            <a:xfrm rot="21118513">
              <a:off x="176151" y="247024"/>
              <a:ext cx="1175875" cy="41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3;p28"/>
            <p:cNvSpPr/>
            <p:nvPr/>
          </p:nvSpPr>
          <p:spPr>
            <a:xfrm rot="21118513">
              <a:off x="159836" y="217189"/>
              <a:ext cx="1208169" cy="4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4;p28"/>
            <p:cNvSpPr/>
            <p:nvPr/>
          </p:nvSpPr>
          <p:spPr>
            <a:xfrm rot="21118513">
              <a:off x="403734" y="449224"/>
              <a:ext cx="149775" cy="14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5;p28"/>
            <p:cNvSpPr/>
            <p:nvPr/>
          </p:nvSpPr>
          <p:spPr>
            <a:xfrm rot="21118513">
              <a:off x="570263" y="441667"/>
              <a:ext cx="147773" cy="9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6;p28"/>
            <p:cNvSpPr/>
            <p:nvPr/>
          </p:nvSpPr>
          <p:spPr>
            <a:xfrm rot="21118513">
              <a:off x="734361" y="379216"/>
              <a:ext cx="152144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7;p28"/>
            <p:cNvSpPr/>
            <p:nvPr/>
          </p:nvSpPr>
          <p:spPr>
            <a:xfrm rot="21118513">
              <a:off x="902874" y="347264"/>
              <a:ext cx="148174" cy="14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8;p28"/>
            <p:cNvSpPr/>
            <p:nvPr/>
          </p:nvSpPr>
          <p:spPr>
            <a:xfrm rot="21118513">
              <a:off x="1059550" y="284648"/>
              <a:ext cx="87383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9;p28"/>
            <p:cNvSpPr/>
            <p:nvPr/>
          </p:nvSpPr>
          <p:spPr>
            <a:xfrm rot="21118513">
              <a:off x="155912" y="144414"/>
              <a:ext cx="1214561" cy="6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0;p28"/>
            <p:cNvSpPr/>
            <p:nvPr/>
          </p:nvSpPr>
          <p:spPr>
            <a:xfrm rot="21118513">
              <a:off x="378183" y="820175"/>
              <a:ext cx="195948" cy="5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1;p28"/>
            <p:cNvSpPr/>
            <p:nvPr/>
          </p:nvSpPr>
          <p:spPr>
            <a:xfrm rot="21118513">
              <a:off x="1084710" y="675587"/>
              <a:ext cx="195948" cy="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5" name="Google Shape;242;p28"/>
          <p:cNvGrpSpPr/>
          <p:nvPr/>
        </p:nvGrpSpPr>
        <p:grpSpPr>
          <a:xfrm>
            <a:off x="3115786" y="-461139"/>
            <a:ext cx="2905807" cy="1380906"/>
            <a:chOff x="0" y="0"/>
            <a:chExt cx="2905805" cy="1380905"/>
          </a:xfrm>
        </p:grpSpPr>
        <p:sp>
          <p:nvSpPr>
            <p:cNvPr id="360" name="Google Shape;243;p28"/>
            <p:cNvSpPr/>
            <p:nvPr/>
          </p:nvSpPr>
          <p:spPr>
            <a:xfrm rot="17423373">
              <a:off x="1279105" y="-782041"/>
              <a:ext cx="344498" cy="296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4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45;p28"/>
            <p:cNvSpPr/>
            <p:nvPr/>
          </p:nvSpPr>
          <p:spPr>
            <a:xfrm rot="17423373">
              <a:off x="1429447" y="-898093"/>
              <a:ext cx="136479" cy="295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46;p28"/>
            <p:cNvSpPr/>
            <p:nvPr/>
          </p:nvSpPr>
          <p:spPr>
            <a:xfrm rot="17423373">
              <a:off x="2804676" y="1037775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7;p28"/>
            <p:cNvSpPr/>
            <p:nvPr/>
          </p:nvSpPr>
          <p:spPr>
            <a:xfrm rot="17423373">
              <a:off x="2719827" y="1005564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8;p28"/>
            <p:cNvSpPr/>
            <p:nvPr/>
          </p:nvSpPr>
          <p:spPr>
            <a:xfrm rot="17423373">
              <a:off x="2634346" y="973538"/>
              <a:ext cx="70486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9;p28"/>
            <p:cNvSpPr/>
            <p:nvPr/>
          </p:nvSpPr>
          <p:spPr>
            <a:xfrm rot="17423373">
              <a:off x="2549053" y="941723"/>
              <a:ext cx="70895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0;p28"/>
            <p:cNvSpPr/>
            <p:nvPr/>
          </p:nvSpPr>
          <p:spPr>
            <a:xfrm rot="17423373">
              <a:off x="2464030" y="909236"/>
              <a:ext cx="69619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1;p28"/>
            <p:cNvSpPr/>
            <p:nvPr/>
          </p:nvSpPr>
          <p:spPr>
            <a:xfrm rot="17423373">
              <a:off x="2379382" y="876302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52;p28"/>
            <p:cNvSpPr/>
            <p:nvPr/>
          </p:nvSpPr>
          <p:spPr>
            <a:xfrm rot="17423373">
              <a:off x="2293388" y="845250"/>
              <a:ext cx="70015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3;p28"/>
            <p:cNvSpPr/>
            <p:nvPr/>
          </p:nvSpPr>
          <p:spPr>
            <a:xfrm rot="17423373">
              <a:off x="2208355" y="813221"/>
              <a:ext cx="70015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4;p28"/>
            <p:cNvSpPr/>
            <p:nvPr/>
          </p:nvSpPr>
          <p:spPr>
            <a:xfrm rot="17423373">
              <a:off x="2122527" y="781261"/>
              <a:ext cx="70209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5;p28"/>
            <p:cNvSpPr/>
            <p:nvPr/>
          </p:nvSpPr>
          <p:spPr>
            <a:xfrm rot="17423373">
              <a:off x="2037428" y="748663"/>
              <a:ext cx="69990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6;p28"/>
            <p:cNvSpPr/>
            <p:nvPr/>
          </p:nvSpPr>
          <p:spPr>
            <a:xfrm rot="17423373">
              <a:off x="1952410" y="716656"/>
              <a:ext cx="69991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7;p28"/>
            <p:cNvSpPr/>
            <p:nvPr/>
          </p:nvSpPr>
          <p:spPr>
            <a:xfrm rot="17423373">
              <a:off x="1862564" y="689011"/>
              <a:ext cx="70210" cy="2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8;p28"/>
            <p:cNvSpPr/>
            <p:nvPr/>
          </p:nvSpPr>
          <p:spPr>
            <a:xfrm rot="17423373">
              <a:off x="1777188" y="656824"/>
              <a:ext cx="70213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9;p28"/>
            <p:cNvSpPr/>
            <p:nvPr/>
          </p:nvSpPr>
          <p:spPr>
            <a:xfrm rot="17423373">
              <a:off x="1691954" y="624352"/>
              <a:ext cx="70470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60;p28"/>
            <p:cNvSpPr/>
            <p:nvPr/>
          </p:nvSpPr>
          <p:spPr>
            <a:xfrm rot="17423373">
              <a:off x="1606679" y="592492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61;p28"/>
            <p:cNvSpPr/>
            <p:nvPr/>
          </p:nvSpPr>
          <p:spPr>
            <a:xfrm rot="17423373">
              <a:off x="1522201" y="560419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62;p28"/>
            <p:cNvSpPr/>
            <p:nvPr/>
          </p:nvSpPr>
          <p:spPr>
            <a:xfrm rot="17423373">
              <a:off x="1436564" y="527775"/>
              <a:ext cx="69892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3;p28"/>
            <p:cNvSpPr/>
            <p:nvPr/>
          </p:nvSpPr>
          <p:spPr>
            <a:xfrm rot="17423373">
              <a:off x="1350863" y="496178"/>
              <a:ext cx="70883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4;p28"/>
            <p:cNvSpPr/>
            <p:nvPr/>
          </p:nvSpPr>
          <p:spPr>
            <a:xfrm rot="17423373">
              <a:off x="1267006" y="463674"/>
              <a:ext cx="68727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5;p28"/>
            <p:cNvSpPr/>
            <p:nvPr/>
          </p:nvSpPr>
          <p:spPr>
            <a:xfrm rot="17423373">
              <a:off x="1181385" y="431019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6;p28"/>
            <p:cNvSpPr/>
            <p:nvPr/>
          </p:nvSpPr>
          <p:spPr>
            <a:xfrm rot="17423373">
              <a:off x="1096132" y="399815"/>
              <a:ext cx="69421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7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9" name="Google Shape;268;p28"/>
          <p:cNvGrpSpPr/>
          <p:nvPr/>
        </p:nvGrpSpPr>
        <p:grpSpPr>
          <a:xfrm>
            <a:off x="7427803" y="2130985"/>
            <a:ext cx="2184221" cy="1626941"/>
            <a:chOff x="0" y="0"/>
            <a:chExt cx="2184219" cy="1626940"/>
          </a:xfrm>
        </p:grpSpPr>
        <p:sp>
          <p:nvSpPr>
            <p:cNvPr id="386" name="Google Shape;269;p28"/>
            <p:cNvSpPr/>
            <p:nvPr/>
          </p:nvSpPr>
          <p:spPr>
            <a:xfrm rot="1273713">
              <a:off x="94826" y="767337"/>
              <a:ext cx="21638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0;p28"/>
            <p:cNvSpPr/>
            <p:nvPr/>
          </p:nvSpPr>
          <p:spPr>
            <a:xfrm rot="1273713">
              <a:off x="163166" y="871963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1;p28"/>
            <p:cNvSpPr/>
            <p:nvPr/>
          </p:nvSpPr>
          <p:spPr>
            <a:xfrm rot="1273713">
              <a:off x="258834" y="830964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72;p28"/>
            <p:cNvSpPr/>
            <p:nvPr/>
          </p:nvSpPr>
          <p:spPr>
            <a:xfrm rot="1273713">
              <a:off x="327211" y="935590"/>
              <a:ext cx="21182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3;p28"/>
            <p:cNvSpPr/>
            <p:nvPr/>
          </p:nvSpPr>
          <p:spPr>
            <a:xfrm rot="1273713">
              <a:off x="422862" y="894673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4;p28"/>
            <p:cNvSpPr/>
            <p:nvPr/>
          </p:nvSpPr>
          <p:spPr>
            <a:xfrm rot="1273713">
              <a:off x="491202" y="999300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5;p28"/>
            <p:cNvSpPr/>
            <p:nvPr/>
          </p:nvSpPr>
          <p:spPr>
            <a:xfrm rot="1273713">
              <a:off x="586854" y="958383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6;p28"/>
            <p:cNvSpPr/>
            <p:nvPr/>
          </p:nvSpPr>
          <p:spPr>
            <a:xfrm rot="1273713">
              <a:off x="655231" y="1063009"/>
              <a:ext cx="21183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7;p28"/>
            <p:cNvSpPr/>
            <p:nvPr/>
          </p:nvSpPr>
          <p:spPr>
            <a:xfrm rot="1273713">
              <a:off x="750846" y="1022085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8;p28"/>
            <p:cNvSpPr/>
            <p:nvPr/>
          </p:nvSpPr>
          <p:spPr>
            <a:xfrm rot="1273713">
              <a:off x="819222" y="1126719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9;p28"/>
            <p:cNvSpPr/>
            <p:nvPr/>
          </p:nvSpPr>
          <p:spPr>
            <a:xfrm rot="1273713">
              <a:off x="914875" y="1085795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0;p28"/>
            <p:cNvSpPr/>
            <p:nvPr/>
          </p:nvSpPr>
          <p:spPr>
            <a:xfrm rot="1273713">
              <a:off x="983252" y="1190428"/>
              <a:ext cx="21182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1;p28"/>
            <p:cNvSpPr/>
            <p:nvPr/>
          </p:nvSpPr>
          <p:spPr>
            <a:xfrm rot="1273713">
              <a:off x="1078866" y="1149504"/>
              <a:ext cx="21221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82;p28"/>
            <p:cNvSpPr/>
            <p:nvPr/>
          </p:nvSpPr>
          <p:spPr>
            <a:xfrm rot="1273713">
              <a:off x="1147243" y="1254137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3;p28"/>
            <p:cNvSpPr/>
            <p:nvPr/>
          </p:nvSpPr>
          <p:spPr>
            <a:xfrm rot="1273713">
              <a:off x="1242457" y="1213131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4;p28"/>
            <p:cNvSpPr/>
            <p:nvPr/>
          </p:nvSpPr>
          <p:spPr>
            <a:xfrm rot="1273713">
              <a:off x="1310832" y="1317764"/>
              <a:ext cx="21638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5;p28"/>
            <p:cNvSpPr/>
            <p:nvPr/>
          </p:nvSpPr>
          <p:spPr>
            <a:xfrm rot="1273713">
              <a:off x="1406448" y="1276841"/>
              <a:ext cx="21676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6;p28"/>
            <p:cNvSpPr/>
            <p:nvPr/>
          </p:nvSpPr>
          <p:spPr>
            <a:xfrm rot="1273713">
              <a:off x="1474824" y="1381474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7;p28"/>
            <p:cNvSpPr/>
            <p:nvPr/>
          </p:nvSpPr>
          <p:spPr>
            <a:xfrm rot="1273713">
              <a:off x="1570477" y="1340550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8;p28"/>
            <p:cNvSpPr/>
            <p:nvPr/>
          </p:nvSpPr>
          <p:spPr>
            <a:xfrm rot="1273713">
              <a:off x="1638831" y="1445094"/>
              <a:ext cx="21221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9;p28"/>
            <p:cNvSpPr/>
            <p:nvPr/>
          </p:nvSpPr>
          <p:spPr>
            <a:xfrm rot="1273713">
              <a:off x="1734484" y="1404177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0;p28"/>
            <p:cNvSpPr/>
            <p:nvPr/>
          </p:nvSpPr>
          <p:spPr>
            <a:xfrm rot="1273713">
              <a:off x="111530" y="321686"/>
              <a:ext cx="1961160" cy="98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1;p28"/>
            <p:cNvSpPr/>
            <p:nvPr/>
          </p:nvSpPr>
          <p:spPr>
            <a:xfrm rot="1273713">
              <a:off x="124011" y="754492"/>
              <a:ext cx="21676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92;p28"/>
            <p:cNvSpPr/>
            <p:nvPr/>
          </p:nvSpPr>
          <p:spPr>
            <a:xfrm rot="1273713">
              <a:off x="192388" y="859118"/>
              <a:ext cx="21639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3;p28"/>
            <p:cNvSpPr/>
            <p:nvPr/>
          </p:nvSpPr>
          <p:spPr>
            <a:xfrm rot="1273713">
              <a:off x="288020" y="818113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4;p28"/>
            <p:cNvSpPr/>
            <p:nvPr/>
          </p:nvSpPr>
          <p:spPr>
            <a:xfrm rot="1273713">
              <a:off x="356396" y="92274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5;p28"/>
            <p:cNvSpPr/>
            <p:nvPr/>
          </p:nvSpPr>
          <p:spPr>
            <a:xfrm rot="1273713">
              <a:off x="452049" y="881822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6;p28"/>
            <p:cNvSpPr/>
            <p:nvPr/>
          </p:nvSpPr>
          <p:spPr>
            <a:xfrm rot="1273713">
              <a:off x="520424" y="986455"/>
              <a:ext cx="21183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7;p28"/>
            <p:cNvSpPr/>
            <p:nvPr/>
          </p:nvSpPr>
          <p:spPr>
            <a:xfrm rot="1273713">
              <a:off x="616040" y="945531"/>
              <a:ext cx="21220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8;p28"/>
            <p:cNvSpPr/>
            <p:nvPr/>
          </p:nvSpPr>
          <p:spPr>
            <a:xfrm rot="1273713">
              <a:off x="684416" y="1050164"/>
              <a:ext cx="21220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9;p28"/>
            <p:cNvSpPr/>
            <p:nvPr/>
          </p:nvSpPr>
          <p:spPr>
            <a:xfrm rot="1273713">
              <a:off x="780070" y="1009241"/>
              <a:ext cx="21182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0;p28"/>
            <p:cNvSpPr/>
            <p:nvPr/>
          </p:nvSpPr>
          <p:spPr>
            <a:xfrm rot="1273713">
              <a:off x="848408" y="1113867"/>
              <a:ext cx="21221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1;p28"/>
            <p:cNvSpPr/>
            <p:nvPr/>
          </p:nvSpPr>
          <p:spPr>
            <a:xfrm rot="1273713">
              <a:off x="944060" y="1072950"/>
              <a:ext cx="21221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02;p28"/>
            <p:cNvSpPr/>
            <p:nvPr/>
          </p:nvSpPr>
          <p:spPr>
            <a:xfrm rot="1273713">
              <a:off x="1012436" y="1177583"/>
              <a:ext cx="21221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3;p28"/>
            <p:cNvSpPr/>
            <p:nvPr/>
          </p:nvSpPr>
          <p:spPr>
            <a:xfrm rot="1273713">
              <a:off x="1108090" y="1136660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4;p28"/>
            <p:cNvSpPr/>
            <p:nvPr/>
          </p:nvSpPr>
          <p:spPr>
            <a:xfrm rot="1273713">
              <a:off x="1176429" y="124128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5;p28"/>
            <p:cNvSpPr/>
            <p:nvPr/>
          </p:nvSpPr>
          <p:spPr>
            <a:xfrm rot="1273713">
              <a:off x="1271642" y="1200287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6;p28"/>
            <p:cNvSpPr/>
            <p:nvPr/>
          </p:nvSpPr>
          <p:spPr>
            <a:xfrm rot="1273713">
              <a:off x="1340019" y="1304913"/>
              <a:ext cx="21638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7;p28"/>
            <p:cNvSpPr/>
            <p:nvPr/>
          </p:nvSpPr>
          <p:spPr>
            <a:xfrm rot="1273713">
              <a:off x="1435670" y="1263996"/>
              <a:ext cx="21638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8;p28"/>
            <p:cNvSpPr/>
            <p:nvPr/>
          </p:nvSpPr>
          <p:spPr>
            <a:xfrm rot="1273713">
              <a:off x="1504010" y="1368622"/>
              <a:ext cx="21676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9;p28"/>
            <p:cNvSpPr/>
            <p:nvPr/>
          </p:nvSpPr>
          <p:spPr>
            <a:xfrm rot="1273713">
              <a:off x="1599662" y="1327706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0;p28"/>
            <p:cNvSpPr/>
            <p:nvPr/>
          </p:nvSpPr>
          <p:spPr>
            <a:xfrm rot="1273713">
              <a:off x="1668055" y="1432249"/>
              <a:ext cx="21183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1;p28"/>
            <p:cNvSpPr/>
            <p:nvPr/>
          </p:nvSpPr>
          <p:spPr>
            <a:xfrm rot="1273713">
              <a:off x="1763670" y="1391326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8" name="Google Shape;312;p28"/>
          <p:cNvGrpSpPr/>
          <p:nvPr/>
        </p:nvGrpSpPr>
        <p:grpSpPr>
          <a:xfrm>
            <a:off x="870988" y="-1131163"/>
            <a:ext cx="1589808" cy="2378966"/>
            <a:chOff x="0" y="0"/>
            <a:chExt cx="1589806" cy="2378965"/>
          </a:xfrm>
        </p:grpSpPr>
        <p:sp>
          <p:nvSpPr>
            <p:cNvPr id="430" name="Google Shape;313;p28"/>
            <p:cNvSpPr/>
            <p:nvPr/>
          </p:nvSpPr>
          <p:spPr>
            <a:xfrm rot="1799998">
              <a:off x="44568" y="1932098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4;p28"/>
            <p:cNvSpPr/>
            <p:nvPr/>
          </p:nvSpPr>
          <p:spPr>
            <a:xfrm rot="1799998">
              <a:off x="35669" y="1923569"/>
              <a:ext cx="48273" cy="15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15;p28"/>
            <p:cNvSpPr/>
            <p:nvPr/>
          </p:nvSpPr>
          <p:spPr>
            <a:xfrm rot="1799998">
              <a:off x="113545" y="1744996"/>
              <a:ext cx="110771" cy="25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16;p28"/>
            <p:cNvSpPr/>
            <p:nvPr/>
          </p:nvSpPr>
          <p:spPr>
            <a:xfrm rot="1799998">
              <a:off x="106120" y="1737254"/>
              <a:ext cx="126605" cy="27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7;p28"/>
            <p:cNvSpPr/>
            <p:nvPr/>
          </p:nvSpPr>
          <p:spPr>
            <a:xfrm rot="1799998">
              <a:off x="71092" y="1740805"/>
              <a:ext cx="89689" cy="4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8;p28"/>
            <p:cNvSpPr/>
            <p:nvPr/>
          </p:nvSpPr>
          <p:spPr>
            <a:xfrm rot="1799998">
              <a:off x="62014" y="1731880"/>
              <a:ext cx="107770" cy="5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9;p28"/>
            <p:cNvSpPr/>
            <p:nvPr/>
          </p:nvSpPr>
          <p:spPr>
            <a:xfrm rot="1799998">
              <a:off x="435571" y="356173"/>
              <a:ext cx="317409" cy="171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1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0;p28"/>
            <p:cNvSpPr/>
            <p:nvPr/>
          </p:nvSpPr>
          <p:spPr>
            <a:xfrm rot="1799998">
              <a:off x="426645" y="347652"/>
              <a:ext cx="335095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1;p28"/>
            <p:cNvSpPr/>
            <p:nvPr/>
          </p:nvSpPr>
          <p:spPr>
            <a:xfrm rot="1799998">
              <a:off x="539008" y="2138098"/>
              <a:ext cx="50394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22;p28"/>
            <p:cNvSpPr/>
            <p:nvPr/>
          </p:nvSpPr>
          <p:spPr>
            <a:xfrm rot="1799998">
              <a:off x="530091" y="2129084"/>
              <a:ext cx="68213" cy="23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3;p28"/>
            <p:cNvSpPr/>
            <p:nvPr/>
          </p:nvSpPr>
          <p:spPr>
            <a:xfrm rot="1799998">
              <a:off x="627124" y="2064015"/>
              <a:ext cx="89527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4;p28"/>
            <p:cNvSpPr/>
            <p:nvPr/>
          </p:nvSpPr>
          <p:spPr>
            <a:xfrm rot="1799998">
              <a:off x="617939" y="2054897"/>
              <a:ext cx="107613" cy="5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5;p28"/>
            <p:cNvSpPr/>
            <p:nvPr/>
          </p:nvSpPr>
          <p:spPr>
            <a:xfrm rot="1799998">
              <a:off x="753569" y="545980"/>
              <a:ext cx="317409" cy="17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6;p28"/>
            <p:cNvSpPr/>
            <p:nvPr/>
          </p:nvSpPr>
          <p:spPr>
            <a:xfrm rot="1799998">
              <a:off x="744525" y="537424"/>
              <a:ext cx="335209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7;p28"/>
            <p:cNvSpPr/>
            <p:nvPr/>
          </p:nvSpPr>
          <p:spPr>
            <a:xfrm rot="1799998">
              <a:off x="798974" y="687629"/>
              <a:ext cx="533986" cy="44972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8;p28"/>
            <p:cNvSpPr/>
            <p:nvPr/>
          </p:nvSpPr>
          <p:spPr>
            <a:xfrm rot="1799998">
              <a:off x="790195" y="678801"/>
              <a:ext cx="551564" cy="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9;p28"/>
            <p:cNvSpPr/>
            <p:nvPr/>
          </p:nvSpPr>
          <p:spPr>
            <a:xfrm rot="1799998">
              <a:off x="1293344" y="776733"/>
              <a:ext cx="57210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0;p28"/>
            <p:cNvSpPr/>
            <p:nvPr/>
          </p:nvSpPr>
          <p:spPr>
            <a:xfrm rot="1799998">
              <a:off x="1284555" y="767944"/>
              <a:ext cx="74788" cy="17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1;p28"/>
            <p:cNvSpPr/>
            <p:nvPr/>
          </p:nvSpPr>
          <p:spPr>
            <a:xfrm rot="1799998">
              <a:off x="1275570" y="155259"/>
              <a:ext cx="130560" cy="271881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32;p28"/>
            <p:cNvSpPr/>
            <p:nvPr/>
          </p:nvSpPr>
          <p:spPr>
            <a:xfrm rot="1799998">
              <a:off x="1266655" y="146448"/>
              <a:ext cx="148180" cy="2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3;p28"/>
            <p:cNvSpPr/>
            <p:nvPr/>
          </p:nvSpPr>
          <p:spPr>
            <a:xfrm rot="1799998">
              <a:off x="1295898" y="37074"/>
              <a:ext cx="189742" cy="33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4;p28"/>
            <p:cNvSpPr/>
            <p:nvPr/>
          </p:nvSpPr>
          <p:spPr>
            <a:xfrm rot="1799998">
              <a:off x="1287109" y="28244"/>
              <a:ext cx="207320" cy="35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5;p28"/>
            <p:cNvSpPr/>
            <p:nvPr/>
          </p:nvSpPr>
          <p:spPr>
            <a:xfrm rot="1799998">
              <a:off x="989328" y="364713"/>
              <a:ext cx="349674" cy="46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6;p28"/>
            <p:cNvSpPr/>
            <p:nvPr/>
          </p:nvSpPr>
          <p:spPr>
            <a:xfrm rot="1799998">
              <a:off x="980416" y="356696"/>
              <a:ext cx="366803" cy="48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7;p28"/>
            <p:cNvSpPr/>
            <p:nvPr/>
          </p:nvSpPr>
          <p:spPr>
            <a:xfrm rot="1799998">
              <a:off x="1080156" y="644671"/>
              <a:ext cx="17578" cy="164773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8;p28"/>
            <p:cNvSpPr/>
            <p:nvPr/>
          </p:nvSpPr>
          <p:spPr>
            <a:xfrm rot="1799998">
              <a:off x="77838" y="1961455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9;p28"/>
            <p:cNvSpPr/>
            <p:nvPr/>
          </p:nvSpPr>
          <p:spPr>
            <a:xfrm rot="1799998">
              <a:off x="99120" y="1789757"/>
              <a:ext cx="111266" cy="25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0;p28"/>
            <p:cNvSpPr/>
            <p:nvPr/>
          </p:nvSpPr>
          <p:spPr>
            <a:xfrm rot="1799998">
              <a:off x="104367" y="1770167"/>
              <a:ext cx="89686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1;p28"/>
            <p:cNvSpPr/>
            <p:nvPr/>
          </p:nvSpPr>
          <p:spPr>
            <a:xfrm rot="1799998">
              <a:off x="468866" y="385544"/>
              <a:ext cx="317400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42;p28"/>
            <p:cNvSpPr/>
            <p:nvPr/>
          </p:nvSpPr>
          <p:spPr>
            <a:xfrm rot="1799998">
              <a:off x="572317" y="2167466"/>
              <a:ext cx="50353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3;p28"/>
            <p:cNvSpPr/>
            <p:nvPr/>
          </p:nvSpPr>
          <p:spPr>
            <a:xfrm rot="1799998">
              <a:off x="660373" y="2093419"/>
              <a:ext cx="89567" cy="4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4;p28"/>
            <p:cNvSpPr/>
            <p:nvPr/>
          </p:nvSpPr>
          <p:spPr>
            <a:xfrm rot="1799998">
              <a:off x="786865" y="575351"/>
              <a:ext cx="317397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5;p28"/>
            <p:cNvSpPr/>
            <p:nvPr/>
          </p:nvSpPr>
          <p:spPr>
            <a:xfrm rot="1799998">
              <a:off x="832279" y="717005"/>
              <a:ext cx="533987" cy="4497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6;p28"/>
            <p:cNvSpPr/>
            <p:nvPr/>
          </p:nvSpPr>
          <p:spPr>
            <a:xfrm rot="1799998">
              <a:off x="1326650" y="806111"/>
              <a:ext cx="57211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7;p28"/>
            <p:cNvSpPr/>
            <p:nvPr/>
          </p:nvSpPr>
          <p:spPr>
            <a:xfrm rot="1799998">
              <a:off x="1308856" y="184672"/>
              <a:ext cx="130560" cy="27188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8;p28"/>
            <p:cNvSpPr/>
            <p:nvPr/>
          </p:nvSpPr>
          <p:spPr>
            <a:xfrm rot="1799998">
              <a:off x="1329196" y="66437"/>
              <a:ext cx="189701" cy="33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9;p28"/>
            <p:cNvSpPr/>
            <p:nvPr/>
          </p:nvSpPr>
          <p:spPr>
            <a:xfrm rot="1799998">
              <a:off x="1022689" y="394310"/>
              <a:ext cx="349691" cy="46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50;p28"/>
            <p:cNvSpPr/>
            <p:nvPr/>
          </p:nvSpPr>
          <p:spPr>
            <a:xfrm flipH="1">
              <a:off x="1081143" y="684769"/>
              <a:ext cx="82386" cy="142697"/>
            </a:xfrm>
            <a:prstGeom prst="line">
              <a:avLst/>
            </a:prstGeom>
            <a:noFill/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5" name="تجميع"/>
          <p:cNvGrpSpPr/>
          <p:nvPr/>
        </p:nvGrpSpPr>
        <p:grpSpPr>
          <a:xfrm>
            <a:off x="7123769" y="416814"/>
            <a:ext cx="1642035" cy="1005905"/>
            <a:chOff x="0" y="0"/>
            <a:chExt cx="1642033" cy="1005903"/>
          </a:xfrm>
        </p:grpSpPr>
        <p:sp>
          <p:nvSpPr>
            <p:cNvPr id="469" name="دائرة"/>
            <p:cNvSpPr/>
            <p:nvPr/>
          </p:nvSpPr>
          <p:spPr>
            <a:xfrm>
              <a:off x="932409" y="365682"/>
              <a:ext cx="459383" cy="459383"/>
            </a:xfrm>
            <a:prstGeom prst="ellipse">
              <a:avLst/>
            </a:prstGeom>
            <a:solidFill>
              <a:srgbClr val="EEBDD6"/>
            </a:solidFill>
            <a:ln w="12700" cap="flat">
              <a:solidFill>
                <a:srgbClr val="6D498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74" name="تجميع"/>
            <p:cNvGrpSpPr/>
            <p:nvPr/>
          </p:nvGrpSpPr>
          <p:grpSpPr>
            <a:xfrm>
              <a:off x="-1" y="-1"/>
              <a:ext cx="1642035" cy="1005905"/>
              <a:chOff x="0" y="0"/>
              <a:chExt cx="1642033" cy="1005903"/>
            </a:xfrm>
          </p:grpSpPr>
          <p:sp>
            <p:nvSpPr>
              <p:cNvPr id="470" name="الفصل"/>
              <p:cNvSpPr txBox="1"/>
              <p:nvPr/>
            </p:nvSpPr>
            <p:spPr>
              <a:xfrm>
                <a:off x="634899" y="0"/>
                <a:ext cx="1007135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100">
                    <a:solidFill>
                      <a:srgbClr val="34679A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grpSp>
            <p:nvGrpSpPr>
              <p:cNvPr id="473" name="تجميع"/>
              <p:cNvGrpSpPr/>
              <p:nvPr/>
            </p:nvGrpSpPr>
            <p:grpSpPr>
              <a:xfrm>
                <a:off x="0" y="200218"/>
                <a:ext cx="1500581" cy="805686"/>
                <a:chOff x="0" y="0"/>
                <a:chExt cx="1500580" cy="805685"/>
              </a:xfrm>
            </p:grpSpPr>
            <p:sp>
              <p:nvSpPr>
                <p:cNvPr id="471" name="٣"/>
                <p:cNvSpPr txBox="1"/>
                <p:nvPr/>
              </p:nvSpPr>
              <p:spPr>
                <a:xfrm>
                  <a:off x="827927" y="0"/>
                  <a:ext cx="672654" cy="805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ctr">
                    <a:lnSpc>
                      <a:spcPct val="90000"/>
                    </a:lnSpc>
                    <a:spcBef>
                      <a:spcPts val="1000"/>
                    </a:spcBef>
                    <a:defRPr sz="5300">
                      <a:solidFill>
                        <a:srgbClr val="6D4982"/>
                      </a:solidFill>
                      <a:latin typeface="Beirut Regular"/>
                      <a:ea typeface="Beirut Regular"/>
                      <a:cs typeface="Beirut Regular"/>
                      <a:sym typeface="Beirut Regular"/>
                    </a:defRPr>
                  </a:lvl1pPr>
                </a:lstStyle>
                <a:p>
                  <a:pPr rtl="0">
                    <a:defRPr/>
                  </a:pPr>
                  <a:r>
                    <a:t>٣</a:t>
                  </a:r>
                </a:p>
              </p:txBody>
            </p:sp>
            <p:sp>
              <p:nvSpPr>
                <p:cNvPr id="472" name="الضرب"/>
                <p:cNvSpPr txBox="1"/>
                <p:nvPr/>
              </p:nvSpPr>
              <p:spPr>
                <a:xfrm>
                  <a:off x="0" y="52068"/>
                  <a:ext cx="827928" cy="7015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rmAutofit fontScale="100000" lnSpcReduction="0"/>
                </a:bodyPr>
                <a:lstStyle/>
                <a:p>
                  <a:pPr algn="ctr" defTabSz="886968" rtl="0">
                    <a:lnSpc>
                      <a:spcPct val="90000"/>
                    </a:lnSpc>
                    <a:spcBef>
                      <a:spcPts val="900"/>
                    </a:spcBef>
                    <a:defRPr sz="2134">
                      <a:solidFill>
                        <a:srgbClr val="5ABEC0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pPr>
                  <a:r>
                    <a:t> </a:t>
                  </a:r>
                  <a:r>
                    <a:rPr>
                      <a:solidFill>
                        <a:srgbClr val="34679A"/>
                      </a:solidFill>
                    </a:rPr>
                    <a:t>الضرب</a:t>
                  </a:r>
                </a:p>
              </p:txBody>
            </p:sp>
          </p:grpSp>
        </p:grpSp>
      </p:grpSp>
      <p:grpSp>
        <p:nvGrpSpPr>
          <p:cNvPr id="478" name="تجميع"/>
          <p:cNvGrpSpPr/>
          <p:nvPr/>
        </p:nvGrpSpPr>
        <p:grpSpPr>
          <a:xfrm>
            <a:off x="2183359" y="3986619"/>
            <a:ext cx="932428" cy="497841"/>
            <a:chOff x="0" y="-12833"/>
            <a:chExt cx="932426" cy="497840"/>
          </a:xfrm>
        </p:grpSpPr>
        <p:sp>
          <p:nvSpPr>
            <p:cNvPr id="476" name="Google Shape;146;p28"/>
            <p:cNvSpPr/>
            <p:nvPr/>
          </p:nvSpPr>
          <p:spPr>
            <a:xfrm>
              <a:off x="0" y="38099"/>
              <a:ext cx="932427" cy="345174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7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7" name="صفحة ٢٠"/>
            <p:cNvSpPr txBox="1"/>
            <p:nvPr/>
          </p:nvSpPr>
          <p:spPr>
            <a:xfrm>
              <a:off x="19390" y="-12834"/>
              <a:ext cx="842846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2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٢٠</a:t>
              </a:r>
            </a:p>
          </p:txBody>
        </p:sp>
      </p:grpSp>
      <p:pic>
        <p:nvPicPr>
          <p:cNvPr id="479" name="IMG_3477.png" descr="IMG_3477.png"/>
          <p:cNvPicPr>
            <a:picLocks noChangeAspect="1"/>
          </p:cNvPicPr>
          <p:nvPr/>
        </p:nvPicPr>
        <p:blipFill>
          <a:blip r:embed="rId2">
            <a:extLst/>
          </a:blip>
          <a:srcRect l="64435" t="25177" r="0" b="10490"/>
          <a:stretch>
            <a:fillRect/>
          </a:stretch>
        </p:blipFill>
        <p:spPr>
          <a:xfrm>
            <a:off x="2460795" y="778193"/>
            <a:ext cx="1645965" cy="644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G_3765.png" descr="IMG_3765.png"/>
          <p:cNvPicPr>
            <a:picLocks noChangeAspect="1"/>
          </p:cNvPicPr>
          <p:nvPr/>
        </p:nvPicPr>
        <p:blipFill>
          <a:blip r:embed="rId3">
            <a:extLst/>
          </a:blip>
          <a:srcRect l="0" t="0" r="3545" b="0"/>
          <a:stretch>
            <a:fillRect/>
          </a:stretch>
        </p:blipFill>
        <p:spPr>
          <a:xfrm>
            <a:off x="2183359" y="1653948"/>
            <a:ext cx="4755449" cy="1110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  <p:bldP build="whole" bldLvl="1" animBg="1" rev="0" advAuto="0" spid="480" grpId="3"/>
      <p:bldP build="whole" bldLvl="1" animBg="1" rev="0" advAuto="0" spid="47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845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46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847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344" t="14109" r="13149" b="14292"/>
          <a:stretch>
            <a:fillRect/>
          </a:stretch>
        </p:blipFill>
        <p:spPr>
          <a:xfrm>
            <a:off x="7226547" y="2213704"/>
            <a:ext cx="330010" cy="3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4" h="21283" fill="norm" stroke="1" extrusionOk="0">
                <a:moveTo>
                  <a:pt x="10431" y="1"/>
                </a:moveTo>
                <a:cubicBezTo>
                  <a:pt x="5491" y="48"/>
                  <a:pt x="1013" y="3737"/>
                  <a:pt x="114" y="9369"/>
                </a:cubicBezTo>
                <a:cubicBezTo>
                  <a:pt x="-660" y="14213"/>
                  <a:pt x="2602" y="19420"/>
                  <a:pt x="7386" y="20983"/>
                </a:cubicBezTo>
                <a:cubicBezTo>
                  <a:pt x="9228" y="21585"/>
                  <a:pt x="13308" y="21240"/>
                  <a:pt x="15186" y="20320"/>
                </a:cubicBezTo>
                <a:cubicBezTo>
                  <a:pt x="18849" y="18526"/>
                  <a:pt x="20908" y="15112"/>
                  <a:pt x="20924" y="10773"/>
                </a:cubicBezTo>
                <a:cubicBezTo>
                  <a:pt x="20940" y="6396"/>
                  <a:pt x="19065" y="3142"/>
                  <a:pt x="15413" y="1226"/>
                </a:cubicBezTo>
                <a:cubicBezTo>
                  <a:pt x="13786" y="372"/>
                  <a:pt x="12077" y="-15"/>
                  <a:pt x="10431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48" name="IMG_0507.png" descr="IMG_0507.png"/>
          <p:cNvPicPr>
            <a:picLocks noChangeAspect="1"/>
          </p:cNvPicPr>
          <p:nvPr/>
        </p:nvPicPr>
        <p:blipFill>
          <a:blip r:embed="rId4">
            <a:extLst/>
          </a:blip>
          <a:srcRect l="27794" t="30238" r="5360" b="62319"/>
          <a:stretch>
            <a:fillRect/>
          </a:stretch>
        </p:blipFill>
        <p:spPr>
          <a:xfrm>
            <a:off x="1597161" y="1278758"/>
            <a:ext cx="6338181" cy="49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IMG_3767.png" descr="IMG_3767.png"/>
          <p:cNvPicPr>
            <a:picLocks noChangeAspect="1"/>
          </p:cNvPicPr>
          <p:nvPr/>
        </p:nvPicPr>
        <p:blipFill>
          <a:blip r:embed="rId5">
            <a:extLst/>
          </a:blip>
          <a:srcRect l="32233" t="0" r="3190" b="74997"/>
          <a:stretch>
            <a:fillRect/>
          </a:stretch>
        </p:blipFill>
        <p:spPr>
          <a:xfrm>
            <a:off x="1979368" y="1771676"/>
            <a:ext cx="5760736" cy="764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IMG_3767.png" descr="IMG_3767.png"/>
          <p:cNvPicPr>
            <a:picLocks noChangeAspect="1"/>
          </p:cNvPicPr>
          <p:nvPr/>
        </p:nvPicPr>
        <p:blipFill>
          <a:blip r:embed="rId5">
            <a:extLst/>
          </a:blip>
          <a:srcRect l="22176" t="27701" r="3190" b="56139"/>
          <a:stretch>
            <a:fillRect/>
          </a:stretch>
        </p:blipFill>
        <p:spPr>
          <a:xfrm>
            <a:off x="1597161" y="2768461"/>
            <a:ext cx="6657861" cy="49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IMG_3767.png" descr="IMG_3767.png"/>
          <p:cNvPicPr>
            <a:picLocks noChangeAspect="1"/>
          </p:cNvPicPr>
          <p:nvPr/>
        </p:nvPicPr>
        <p:blipFill>
          <a:blip r:embed="rId5">
            <a:extLst/>
          </a:blip>
          <a:srcRect l="37691" t="45972" r="4302" b="3802"/>
          <a:stretch>
            <a:fillRect/>
          </a:stretch>
        </p:blipFill>
        <p:spPr>
          <a:xfrm>
            <a:off x="2814564" y="3402011"/>
            <a:ext cx="4411640" cy="1310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IMG_3212.jpeg" descr="IMG_3212.jpe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344" t="14109" r="13149" b="14292"/>
          <a:stretch>
            <a:fillRect/>
          </a:stretch>
        </p:blipFill>
        <p:spPr>
          <a:xfrm>
            <a:off x="2903882" y="2213704"/>
            <a:ext cx="330009" cy="3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4" h="21283" fill="norm" stroke="1" extrusionOk="0">
                <a:moveTo>
                  <a:pt x="10431" y="1"/>
                </a:moveTo>
                <a:cubicBezTo>
                  <a:pt x="5491" y="48"/>
                  <a:pt x="1013" y="3737"/>
                  <a:pt x="114" y="9369"/>
                </a:cubicBezTo>
                <a:cubicBezTo>
                  <a:pt x="-660" y="14213"/>
                  <a:pt x="2602" y="19420"/>
                  <a:pt x="7386" y="20983"/>
                </a:cubicBezTo>
                <a:cubicBezTo>
                  <a:pt x="9228" y="21585"/>
                  <a:pt x="13308" y="21240"/>
                  <a:pt x="15186" y="20320"/>
                </a:cubicBezTo>
                <a:cubicBezTo>
                  <a:pt x="18849" y="18526"/>
                  <a:pt x="20908" y="15112"/>
                  <a:pt x="20924" y="10773"/>
                </a:cubicBezTo>
                <a:cubicBezTo>
                  <a:pt x="20940" y="6396"/>
                  <a:pt x="19065" y="3142"/>
                  <a:pt x="15413" y="1226"/>
                </a:cubicBezTo>
                <a:cubicBezTo>
                  <a:pt x="13786" y="372"/>
                  <a:pt x="12077" y="-15"/>
                  <a:pt x="10431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53" name="IMG_3212.jpeg" descr="IMG_3212.jpe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344" t="14109" r="13149" b="14292"/>
          <a:stretch>
            <a:fillRect/>
          </a:stretch>
        </p:blipFill>
        <p:spPr>
          <a:xfrm>
            <a:off x="5065215" y="2213704"/>
            <a:ext cx="330009" cy="3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4" h="21283" fill="norm" stroke="1" extrusionOk="0">
                <a:moveTo>
                  <a:pt x="10431" y="1"/>
                </a:moveTo>
                <a:cubicBezTo>
                  <a:pt x="5491" y="48"/>
                  <a:pt x="1013" y="3737"/>
                  <a:pt x="114" y="9369"/>
                </a:cubicBezTo>
                <a:cubicBezTo>
                  <a:pt x="-660" y="14213"/>
                  <a:pt x="2602" y="19420"/>
                  <a:pt x="7386" y="20983"/>
                </a:cubicBezTo>
                <a:cubicBezTo>
                  <a:pt x="9228" y="21585"/>
                  <a:pt x="13308" y="21240"/>
                  <a:pt x="15186" y="20320"/>
                </a:cubicBezTo>
                <a:cubicBezTo>
                  <a:pt x="18849" y="18526"/>
                  <a:pt x="20908" y="15112"/>
                  <a:pt x="20924" y="10773"/>
                </a:cubicBezTo>
                <a:cubicBezTo>
                  <a:pt x="20940" y="6396"/>
                  <a:pt x="19065" y="3142"/>
                  <a:pt x="15413" y="1226"/>
                </a:cubicBezTo>
                <a:cubicBezTo>
                  <a:pt x="13786" y="372"/>
                  <a:pt x="12077" y="-15"/>
                  <a:pt x="10431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54" name="IMG_3212.jpeg" descr="IMG_3212.jpeg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344" t="14109" r="13149" b="14292"/>
          <a:stretch>
            <a:fillRect/>
          </a:stretch>
        </p:blipFill>
        <p:spPr>
          <a:xfrm>
            <a:off x="4363697" y="3700198"/>
            <a:ext cx="330010" cy="3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4" h="21283" fill="norm" stroke="1" extrusionOk="0">
                <a:moveTo>
                  <a:pt x="10431" y="1"/>
                </a:moveTo>
                <a:cubicBezTo>
                  <a:pt x="5491" y="48"/>
                  <a:pt x="1013" y="3737"/>
                  <a:pt x="114" y="9369"/>
                </a:cubicBezTo>
                <a:cubicBezTo>
                  <a:pt x="-660" y="14213"/>
                  <a:pt x="2602" y="19420"/>
                  <a:pt x="7386" y="20983"/>
                </a:cubicBezTo>
                <a:cubicBezTo>
                  <a:pt x="9228" y="21585"/>
                  <a:pt x="13308" y="21240"/>
                  <a:pt x="15186" y="20320"/>
                </a:cubicBezTo>
                <a:cubicBezTo>
                  <a:pt x="18849" y="18526"/>
                  <a:pt x="20908" y="15112"/>
                  <a:pt x="20924" y="10773"/>
                </a:cubicBezTo>
                <a:cubicBezTo>
                  <a:pt x="20940" y="6396"/>
                  <a:pt x="19065" y="3142"/>
                  <a:pt x="15413" y="1226"/>
                </a:cubicBezTo>
                <a:cubicBezTo>
                  <a:pt x="13786" y="372"/>
                  <a:pt x="12077" y="-15"/>
                  <a:pt x="10431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55" name="IMG_3212.jpeg" descr="IMG_3212.jpeg">
            <a:hlinkClick r:id="rId9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344" t="14109" r="13149" b="14292"/>
          <a:stretch>
            <a:fillRect/>
          </a:stretch>
        </p:blipFill>
        <p:spPr>
          <a:xfrm>
            <a:off x="6892591" y="3700198"/>
            <a:ext cx="330010" cy="3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4" h="21283" fill="norm" stroke="1" extrusionOk="0">
                <a:moveTo>
                  <a:pt x="10431" y="1"/>
                </a:moveTo>
                <a:cubicBezTo>
                  <a:pt x="5491" y="48"/>
                  <a:pt x="1013" y="3737"/>
                  <a:pt x="114" y="9369"/>
                </a:cubicBezTo>
                <a:cubicBezTo>
                  <a:pt x="-660" y="14213"/>
                  <a:pt x="2602" y="19420"/>
                  <a:pt x="7386" y="20983"/>
                </a:cubicBezTo>
                <a:cubicBezTo>
                  <a:pt x="9228" y="21585"/>
                  <a:pt x="13308" y="21240"/>
                  <a:pt x="15186" y="20320"/>
                </a:cubicBezTo>
                <a:cubicBezTo>
                  <a:pt x="18849" y="18526"/>
                  <a:pt x="20908" y="15112"/>
                  <a:pt x="20924" y="10773"/>
                </a:cubicBezTo>
                <a:cubicBezTo>
                  <a:pt x="20940" y="6396"/>
                  <a:pt x="19065" y="3142"/>
                  <a:pt x="15413" y="1226"/>
                </a:cubicBezTo>
                <a:cubicBezTo>
                  <a:pt x="13786" y="372"/>
                  <a:pt x="12077" y="-15"/>
                  <a:pt x="10431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5" grpId="1"/>
      <p:bldP build="whole" bldLvl="1" animBg="1" rev="0" advAuto="0" spid="853" grpId="6"/>
      <p:bldP build="whole" bldLvl="1" animBg="1" rev="0" advAuto="0" spid="846" grpId="2"/>
      <p:bldP build="whole" bldLvl="1" animBg="1" rev="0" advAuto="0" spid="855" grpId="8"/>
      <p:bldP build="whole" bldLvl="1" animBg="1" rev="0" advAuto="0" spid="848" grpId="4"/>
      <p:bldP build="whole" bldLvl="1" animBg="1" rev="0" advAuto="0" spid="847" grpId="3"/>
      <p:bldP build="whole" bldLvl="1" animBg="1" rev="0" advAuto="0" spid="854" grpId="7"/>
      <p:bldP build="whole" bldLvl="1" animBg="1" rev="0" advAuto="0" spid="852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858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59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860" name="IMG_0507.png" descr="IMG_0507.png"/>
          <p:cNvPicPr>
            <a:picLocks noChangeAspect="1"/>
          </p:cNvPicPr>
          <p:nvPr/>
        </p:nvPicPr>
        <p:blipFill>
          <a:blip r:embed="rId2">
            <a:extLst/>
          </a:blip>
          <a:srcRect l="27794" t="30238" r="5360" b="62319"/>
          <a:stretch>
            <a:fillRect/>
          </a:stretch>
        </p:blipFill>
        <p:spPr>
          <a:xfrm>
            <a:off x="1370834" y="476779"/>
            <a:ext cx="6338180" cy="49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1" name="IMG_3767.png" descr="IMG_3767.png"/>
          <p:cNvPicPr>
            <a:picLocks noChangeAspect="1"/>
          </p:cNvPicPr>
          <p:nvPr/>
        </p:nvPicPr>
        <p:blipFill>
          <a:blip r:embed="rId3">
            <a:extLst/>
          </a:blip>
          <a:srcRect l="85143" t="0" r="3190" b="74997"/>
          <a:stretch>
            <a:fillRect/>
          </a:stretch>
        </p:blipFill>
        <p:spPr>
          <a:xfrm>
            <a:off x="7051053" y="1320860"/>
            <a:ext cx="1040688" cy="764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IMG_3771.png" descr="IMG_3771.png"/>
          <p:cNvPicPr>
            <a:picLocks noChangeAspect="1"/>
          </p:cNvPicPr>
          <p:nvPr/>
        </p:nvPicPr>
        <p:blipFill>
          <a:blip r:embed="rId4">
            <a:extLst/>
          </a:blip>
          <a:srcRect l="5546" t="2078" r="65089" b="52527"/>
          <a:stretch>
            <a:fillRect/>
          </a:stretch>
        </p:blipFill>
        <p:spPr>
          <a:xfrm>
            <a:off x="978624" y="2818651"/>
            <a:ext cx="1933232" cy="1476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IMG_3771.png" descr="IMG_3771.png"/>
          <p:cNvPicPr>
            <a:picLocks noChangeAspect="1"/>
          </p:cNvPicPr>
          <p:nvPr/>
        </p:nvPicPr>
        <p:blipFill>
          <a:blip r:embed="rId4">
            <a:extLst/>
          </a:blip>
          <a:srcRect l="34716" t="20650" r="3873" b="52527"/>
          <a:stretch>
            <a:fillRect/>
          </a:stretch>
        </p:blipFill>
        <p:spPr>
          <a:xfrm>
            <a:off x="2098490" y="1872104"/>
            <a:ext cx="5881415" cy="1269210"/>
          </a:xfrm>
          <a:prstGeom prst="rect">
            <a:avLst/>
          </a:prstGeom>
          <a:ln w="12700">
            <a:miter lim="400000"/>
          </a:ln>
        </p:spPr>
      </p:pic>
      <p:sp>
        <p:nvSpPr>
          <p:cNvPr id="864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0" grpId="3"/>
      <p:bldP build="whole" bldLvl="1" animBg="1" rev="0" advAuto="0" spid="859" grpId="2"/>
      <p:bldP build="whole" bldLvl="1" animBg="1" rev="0" advAuto="0" spid="8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867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68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869" name="IMG_0507.png" descr="IMG_0507.png"/>
          <p:cNvPicPr>
            <a:picLocks noChangeAspect="1"/>
          </p:cNvPicPr>
          <p:nvPr/>
        </p:nvPicPr>
        <p:blipFill>
          <a:blip r:embed="rId2">
            <a:extLst/>
          </a:blip>
          <a:srcRect l="27794" t="30238" r="5360" b="62319"/>
          <a:stretch>
            <a:fillRect/>
          </a:stretch>
        </p:blipFill>
        <p:spPr>
          <a:xfrm>
            <a:off x="1370834" y="476779"/>
            <a:ext cx="6338180" cy="49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IMG_3767.png" descr="IMG_3767.png"/>
          <p:cNvPicPr>
            <a:picLocks noChangeAspect="1"/>
          </p:cNvPicPr>
          <p:nvPr/>
        </p:nvPicPr>
        <p:blipFill>
          <a:blip r:embed="rId3">
            <a:extLst/>
          </a:blip>
          <a:srcRect l="60583" t="0" r="27750" b="74997"/>
          <a:stretch>
            <a:fillRect/>
          </a:stretch>
        </p:blipFill>
        <p:spPr>
          <a:xfrm>
            <a:off x="7051053" y="1320860"/>
            <a:ext cx="1040688" cy="764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IMG_3771.png" descr="IMG_3771.png"/>
          <p:cNvPicPr>
            <a:picLocks noChangeAspect="1"/>
          </p:cNvPicPr>
          <p:nvPr/>
        </p:nvPicPr>
        <p:blipFill>
          <a:blip r:embed="rId4">
            <a:extLst/>
          </a:blip>
          <a:srcRect l="6166" t="53465" r="65441" b="0"/>
          <a:stretch>
            <a:fillRect/>
          </a:stretch>
        </p:blipFill>
        <p:spPr>
          <a:xfrm>
            <a:off x="992320" y="3015714"/>
            <a:ext cx="1683040" cy="1362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IMG_3771.png" descr="IMG_3771.png"/>
          <p:cNvPicPr>
            <a:picLocks noChangeAspect="1"/>
          </p:cNvPicPr>
          <p:nvPr/>
        </p:nvPicPr>
        <p:blipFill>
          <a:blip r:embed="rId4">
            <a:extLst/>
          </a:blip>
          <a:srcRect l="34360" t="76193" r="3497" b="0"/>
          <a:stretch>
            <a:fillRect/>
          </a:stretch>
        </p:blipFill>
        <p:spPr>
          <a:xfrm>
            <a:off x="2333003" y="2026642"/>
            <a:ext cx="5758822" cy="1090045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7" grpId="1"/>
      <p:bldP build="whole" bldLvl="1" animBg="1" rev="0" advAuto="0" spid="868" grpId="2"/>
      <p:bldP build="whole" bldLvl="1" animBg="1" rev="0" advAuto="0" spid="869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876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77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878" name="IMG_0507.png" descr="IMG_0507.png"/>
          <p:cNvPicPr>
            <a:picLocks noChangeAspect="1"/>
          </p:cNvPicPr>
          <p:nvPr/>
        </p:nvPicPr>
        <p:blipFill>
          <a:blip r:embed="rId2">
            <a:extLst/>
          </a:blip>
          <a:srcRect l="27794" t="30238" r="5360" b="62319"/>
          <a:stretch>
            <a:fillRect/>
          </a:stretch>
        </p:blipFill>
        <p:spPr>
          <a:xfrm>
            <a:off x="1370834" y="476779"/>
            <a:ext cx="6338180" cy="49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IMG_3767.png" descr="IMG_3767.png"/>
          <p:cNvPicPr>
            <a:picLocks noChangeAspect="1"/>
          </p:cNvPicPr>
          <p:nvPr/>
        </p:nvPicPr>
        <p:blipFill>
          <a:blip r:embed="rId3">
            <a:extLst/>
          </a:blip>
          <a:srcRect l="35720" t="0" r="52613" b="74997"/>
          <a:stretch>
            <a:fillRect/>
          </a:stretch>
        </p:blipFill>
        <p:spPr>
          <a:xfrm>
            <a:off x="7051052" y="1320860"/>
            <a:ext cx="1040689" cy="764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IMG_3772.png" descr="IMG_3772.png"/>
          <p:cNvPicPr>
            <a:picLocks noChangeAspect="1"/>
          </p:cNvPicPr>
          <p:nvPr/>
        </p:nvPicPr>
        <p:blipFill>
          <a:blip r:embed="rId4">
            <a:extLst/>
          </a:blip>
          <a:srcRect l="6216" t="0" r="64891" b="5192"/>
          <a:stretch>
            <a:fillRect/>
          </a:stretch>
        </p:blipFill>
        <p:spPr>
          <a:xfrm>
            <a:off x="870865" y="2301935"/>
            <a:ext cx="1630873" cy="1562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IMG_3772.png" descr="IMG_3772.png"/>
          <p:cNvPicPr>
            <a:picLocks noChangeAspect="1"/>
          </p:cNvPicPr>
          <p:nvPr/>
        </p:nvPicPr>
        <p:blipFill>
          <a:blip r:embed="rId4">
            <a:extLst/>
          </a:blip>
          <a:srcRect l="34762" t="50000" r="3032" b="10385"/>
          <a:stretch>
            <a:fillRect/>
          </a:stretch>
        </p:blipFill>
        <p:spPr>
          <a:xfrm>
            <a:off x="2501675" y="2085638"/>
            <a:ext cx="5590183" cy="1039512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6" grpId="1"/>
      <p:bldP build="whole" bldLvl="1" animBg="1" rev="0" advAuto="0" spid="877" grpId="2"/>
      <p:bldP build="whole" bldLvl="1" animBg="1" rev="0" advAuto="0" spid="878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885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86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887" name="IMG_0507.png" descr="IMG_0507.png"/>
          <p:cNvPicPr>
            <a:picLocks noChangeAspect="1"/>
          </p:cNvPicPr>
          <p:nvPr/>
        </p:nvPicPr>
        <p:blipFill>
          <a:blip r:embed="rId2">
            <a:extLst/>
          </a:blip>
          <a:srcRect l="27794" t="30238" r="5360" b="62319"/>
          <a:stretch>
            <a:fillRect/>
          </a:stretch>
        </p:blipFill>
        <p:spPr>
          <a:xfrm>
            <a:off x="1370834" y="476779"/>
            <a:ext cx="6338180" cy="49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8" name="IMG_3767.png" descr="IMG_3767.png"/>
          <p:cNvPicPr>
            <a:picLocks noChangeAspect="1"/>
          </p:cNvPicPr>
          <p:nvPr/>
        </p:nvPicPr>
        <p:blipFill>
          <a:blip r:embed="rId3">
            <a:extLst/>
          </a:blip>
          <a:srcRect l="35720" t="0" r="52613" b="74997"/>
          <a:stretch>
            <a:fillRect/>
          </a:stretch>
        </p:blipFill>
        <p:spPr>
          <a:xfrm>
            <a:off x="7051052" y="1320860"/>
            <a:ext cx="1040689" cy="764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9" name="IMG_3772.png" descr="IMG_3772.png"/>
          <p:cNvPicPr>
            <a:picLocks noChangeAspect="1"/>
          </p:cNvPicPr>
          <p:nvPr/>
        </p:nvPicPr>
        <p:blipFill>
          <a:blip r:embed="rId4">
            <a:extLst/>
          </a:blip>
          <a:srcRect l="6216" t="0" r="64891" b="5192"/>
          <a:stretch>
            <a:fillRect/>
          </a:stretch>
        </p:blipFill>
        <p:spPr>
          <a:xfrm>
            <a:off x="870865" y="2301935"/>
            <a:ext cx="1630873" cy="1562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0" name="IMG_3772.png" descr="IMG_3772.png"/>
          <p:cNvPicPr>
            <a:picLocks noChangeAspect="1"/>
          </p:cNvPicPr>
          <p:nvPr/>
        </p:nvPicPr>
        <p:blipFill>
          <a:blip r:embed="rId4">
            <a:extLst/>
          </a:blip>
          <a:srcRect l="34762" t="50000" r="3032" b="10385"/>
          <a:stretch>
            <a:fillRect/>
          </a:stretch>
        </p:blipFill>
        <p:spPr>
          <a:xfrm>
            <a:off x="2501675" y="2085638"/>
            <a:ext cx="5590183" cy="1039512"/>
          </a:xfrm>
          <a:prstGeom prst="rect">
            <a:avLst/>
          </a:prstGeom>
          <a:ln w="12700">
            <a:miter lim="400000"/>
          </a:ln>
        </p:spPr>
      </p:pic>
      <p:sp>
        <p:nvSpPr>
          <p:cNvPr id="891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6" grpId="2"/>
      <p:bldP build="whole" bldLvl="1" animBg="1" rev="0" advAuto="0" spid="887" grpId="3"/>
      <p:bldP build="whole" bldLvl="1" animBg="1" rev="0" advAuto="0" spid="88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894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95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896" name="IMG_0507.png" descr="IMG_0507.png"/>
          <p:cNvPicPr>
            <a:picLocks noChangeAspect="1"/>
          </p:cNvPicPr>
          <p:nvPr/>
        </p:nvPicPr>
        <p:blipFill>
          <a:blip r:embed="rId2">
            <a:extLst/>
          </a:blip>
          <a:srcRect l="27794" t="30238" r="5360" b="62319"/>
          <a:stretch>
            <a:fillRect/>
          </a:stretch>
        </p:blipFill>
        <p:spPr>
          <a:xfrm>
            <a:off x="1370834" y="476779"/>
            <a:ext cx="6338180" cy="49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IMG_3767.png" descr="IMG_3767.png"/>
          <p:cNvPicPr>
            <a:picLocks noChangeAspect="1"/>
          </p:cNvPicPr>
          <p:nvPr/>
        </p:nvPicPr>
        <p:blipFill>
          <a:blip r:embed="rId3">
            <a:extLst/>
          </a:blip>
          <a:srcRect l="70648" t="43993" r="4302" b="3802"/>
          <a:stretch>
            <a:fillRect/>
          </a:stretch>
        </p:blipFill>
        <p:spPr>
          <a:xfrm>
            <a:off x="5743956" y="1350426"/>
            <a:ext cx="2329847" cy="1665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IMG_3773.png" descr="IMG_3773.png"/>
          <p:cNvPicPr>
            <a:picLocks noChangeAspect="1"/>
          </p:cNvPicPr>
          <p:nvPr/>
        </p:nvPicPr>
        <p:blipFill>
          <a:blip r:embed="rId4">
            <a:extLst/>
          </a:blip>
          <a:srcRect l="14023" t="20051" r="46805" b="59604"/>
          <a:stretch>
            <a:fillRect/>
          </a:stretch>
        </p:blipFill>
        <p:spPr>
          <a:xfrm>
            <a:off x="1387132" y="2040135"/>
            <a:ext cx="4098184" cy="1243378"/>
          </a:xfrm>
          <a:prstGeom prst="rect">
            <a:avLst/>
          </a:prstGeom>
          <a:ln w="12700">
            <a:miter lim="400000"/>
          </a:ln>
        </p:spPr>
      </p:pic>
      <p:sp>
        <p:nvSpPr>
          <p:cNvPr id="899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4" grpId="1"/>
      <p:bldP build="whole" bldLvl="1" animBg="1" rev="0" advAuto="0" spid="896" grpId="3"/>
      <p:bldP build="whole" bldLvl="1" animBg="1" rev="0" advAuto="0" spid="89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902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03" name="تأكد"/>
          <p:cNvSpPr txBox="1"/>
          <p:nvPr/>
        </p:nvSpPr>
        <p:spPr>
          <a:xfrm>
            <a:off x="7860015" y="397111"/>
            <a:ext cx="678324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  <a:r>
              <a:t> </a:t>
            </a:r>
          </a:p>
        </p:txBody>
      </p:sp>
      <p:pic>
        <p:nvPicPr>
          <p:cNvPr id="904" name="IMG_0507.png" descr="IMG_0507.png"/>
          <p:cNvPicPr>
            <a:picLocks noChangeAspect="1"/>
          </p:cNvPicPr>
          <p:nvPr/>
        </p:nvPicPr>
        <p:blipFill>
          <a:blip r:embed="rId2">
            <a:extLst/>
          </a:blip>
          <a:srcRect l="27794" t="30238" r="5360" b="62319"/>
          <a:stretch>
            <a:fillRect/>
          </a:stretch>
        </p:blipFill>
        <p:spPr>
          <a:xfrm>
            <a:off x="1370834" y="476779"/>
            <a:ext cx="6338180" cy="49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5" name="IMG_3767.png" descr="IMG_3767.png"/>
          <p:cNvPicPr>
            <a:picLocks noChangeAspect="1"/>
          </p:cNvPicPr>
          <p:nvPr/>
        </p:nvPicPr>
        <p:blipFill>
          <a:blip r:embed="rId3">
            <a:extLst/>
          </a:blip>
          <a:srcRect l="38270" t="44841" r="36679" b="2954"/>
          <a:stretch>
            <a:fillRect/>
          </a:stretch>
        </p:blipFill>
        <p:spPr>
          <a:xfrm>
            <a:off x="5743956" y="1350426"/>
            <a:ext cx="2329847" cy="1665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6" name="IMG_3773.png" descr="IMG_3773.png"/>
          <p:cNvPicPr>
            <a:picLocks noChangeAspect="1"/>
          </p:cNvPicPr>
          <p:nvPr/>
        </p:nvPicPr>
        <p:blipFill>
          <a:blip r:embed="rId4">
            <a:extLst/>
          </a:blip>
          <a:srcRect l="12211" t="69220" r="46904" b="9137"/>
          <a:stretch>
            <a:fillRect/>
          </a:stretch>
        </p:blipFill>
        <p:spPr>
          <a:xfrm>
            <a:off x="1023659" y="2442261"/>
            <a:ext cx="4582382" cy="1417042"/>
          </a:xfrm>
          <a:prstGeom prst="rect">
            <a:avLst/>
          </a:prstGeom>
          <a:ln w="12700">
            <a:miter lim="400000"/>
          </a:ln>
        </p:spPr>
      </p:pic>
      <p:sp>
        <p:nvSpPr>
          <p:cNvPr id="907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3" grpId="2"/>
      <p:bldP build="whole" bldLvl="1" animBg="1" rev="0" advAuto="0" spid="904" grpId="3"/>
      <p:bldP build="whole" bldLvl="1" animBg="1" rev="0" advAuto="0" spid="90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1052;p46"/>
          <p:cNvSpPr txBox="1"/>
          <p:nvPr>
            <p:ph type="title"/>
          </p:nvPr>
        </p:nvSpPr>
        <p:spPr>
          <a:xfrm>
            <a:off x="1739250" y="843300"/>
            <a:ext cx="5665500" cy="3456900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63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t>س </a:t>
            </a:r>
            <a:r>
              <a:rPr>
                <a:solidFill>
                  <a:schemeClr val="accent2"/>
                </a:solidFill>
              </a:rPr>
              <a:t>٦ ، ٩</a:t>
            </a:r>
          </a:p>
          <a:p>
            <a:pPr rtl="0">
              <a:defRPr b="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rgbClr val="012F7B"/>
                </a:solidFill>
              </a:rPr>
              <a:t>ص</a:t>
            </a:r>
            <a:r>
              <a:t> ٢١</a:t>
            </a:r>
          </a:p>
        </p:txBody>
      </p:sp>
      <p:grpSp>
        <p:nvGrpSpPr>
          <p:cNvPr id="956" name="تجميع"/>
          <p:cNvGrpSpPr/>
          <p:nvPr/>
        </p:nvGrpSpPr>
        <p:grpSpPr>
          <a:xfrm>
            <a:off x="1052038" y="-606042"/>
            <a:ext cx="7507179" cy="6207825"/>
            <a:chOff x="0" y="0"/>
            <a:chExt cx="7507178" cy="6207823"/>
          </a:xfrm>
        </p:grpSpPr>
        <p:grpSp>
          <p:nvGrpSpPr>
            <p:cNvPr id="918" name="Google Shape;1053;p46"/>
            <p:cNvGrpSpPr/>
            <p:nvPr/>
          </p:nvGrpSpPr>
          <p:grpSpPr>
            <a:xfrm>
              <a:off x="-1" y="3713569"/>
              <a:ext cx="2139754" cy="2494255"/>
              <a:chOff x="0" y="0"/>
              <a:chExt cx="2139752" cy="2494253"/>
            </a:xfrm>
          </p:grpSpPr>
          <p:sp>
            <p:nvSpPr>
              <p:cNvPr id="910" name="Google Shape;1054;p46"/>
              <p:cNvSpPr/>
              <p:nvPr/>
            </p:nvSpPr>
            <p:spPr>
              <a:xfrm rot="20610811">
                <a:off x="468417" y="154679"/>
                <a:ext cx="1398258" cy="2127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1" name="Google Shape;1055;p46"/>
              <p:cNvSpPr/>
              <p:nvPr/>
            </p:nvSpPr>
            <p:spPr>
              <a:xfrm rot="20610811">
                <a:off x="297633" y="381990"/>
                <a:ext cx="203717" cy="2127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2" name="Google Shape;1056;p46"/>
              <p:cNvSpPr/>
              <p:nvPr/>
            </p:nvSpPr>
            <p:spPr>
              <a:xfrm rot="20610811">
                <a:off x="577198" y="502984"/>
                <a:ext cx="877727" cy="409112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3" name="Google Shape;1057;p46"/>
              <p:cNvSpPr/>
              <p:nvPr/>
            </p:nvSpPr>
            <p:spPr>
              <a:xfrm rot="20610811">
                <a:off x="626290" y="578260"/>
                <a:ext cx="710473" cy="24013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4" name="Google Shape;1058;p46"/>
              <p:cNvSpPr/>
              <p:nvPr/>
            </p:nvSpPr>
            <p:spPr>
              <a:xfrm rot="20610811">
                <a:off x="643635" y="63688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5" name="Google Shape;1059;p46"/>
              <p:cNvSpPr/>
              <p:nvPr/>
            </p:nvSpPr>
            <p:spPr>
              <a:xfrm rot="20610811">
                <a:off x="660984" y="69550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1060;p46"/>
              <p:cNvSpPr/>
              <p:nvPr/>
            </p:nvSpPr>
            <p:spPr>
              <a:xfrm rot="20610811">
                <a:off x="678325" y="75409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1061;p46"/>
              <p:cNvSpPr/>
              <p:nvPr/>
            </p:nvSpPr>
            <p:spPr>
              <a:xfrm rot="20610811">
                <a:off x="695674" y="81271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50" name="Google Shape;1062;p46"/>
            <p:cNvGrpSpPr/>
            <p:nvPr/>
          </p:nvGrpSpPr>
          <p:grpSpPr>
            <a:xfrm>
              <a:off x="4860013" y="-1"/>
              <a:ext cx="2647166" cy="2630195"/>
              <a:chOff x="0" y="0"/>
              <a:chExt cx="2647164" cy="2630193"/>
            </a:xfrm>
          </p:grpSpPr>
          <p:sp>
            <p:nvSpPr>
              <p:cNvPr id="919" name="Google Shape;1063;p46"/>
              <p:cNvSpPr/>
              <p:nvPr/>
            </p:nvSpPr>
            <p:spPr>
              <a:xfrm rot="11309870">
                <a:off x="157963" y="159517"/>
                <a:ext cx="2330663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0" name="Google Shape;1064;p46"/>
              <p:cNvSpPr/>
              <p:nvPr/>
            </p:nvSpPr>
            <p:spPr>
              <a:xfrm rot="11309870">
                <a:off x="157960" y="159560"/>
                <a:ext cx="2331246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1065;p46"/>
              <p:cNvSpPr/>
              <p:nvPr/>
            </p:nvSpPr>
            <p:spPr>
              <a:xfrm rot="11309870">
                <a:off x="426719" y="16458"/>
                <a:ext cx="33650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1066;p46"/>
              <p:cNvSpPr/>
              <p:nvPr/>
            </p:nvSpPr>
            <p:spPr>
              <a:xfrm rot="11309870">
                <a:off x="565152" y="38371"/>
                <a:ext cx="33701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1067;p46"/>
              <p:cNvSpPr/>
              <p:nvPr/>
            </p:nvSpPr>
            <p:spPr>
              <a:xfrm rot="11309870">
                <a:off x="704061" y="60264"/>
                <a:ext cx="33160" cy="10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4" name="Google Shape;1068;p46"/>
              <p:cNvSpPr/>
              <p:nvPr/>
            </p:nvSpPr>
            <p:spPr>
              <a:xfrm rot="11309870">
                <a:off x="842663" y="82188"/>
                <a:ext cx="33094" cy="99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5" name="Google Shape;1069;p46"/>
              <p:cNvSpPr/>
              <p:nvPr/>
            </p:nvSpPr>
            <p:spPr>
              <a:xfrm rot="11309870">
                <a:off x="980452" y="104050"/>
                <a:ext cx="33701" cy="10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6" name="Google Shape;1070;p46"/>
              <p:cNvSpPr/>
              <p:nvPr/>
            </p:nvSpPr>
            <p:spPr>
              <a:xfrm rot="11309870">
                <a:off x="1119512" y="126612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7" name="Google Shape;1071;p46"/>
              <p:cNvSpPr/>
              <p:nvPr/>
            </p:nvSpPr>
            <p:spPr>
              <a:xfrm rot="11309870">
                <a:off x="1257373" y="147874"/>
                <a:ext cx="33650" cy="10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8" name="Google Shape;1072;p46"/>
              <p:cNvSpPr/>
              <p:nvPr/>
            </p:nvSpPr>
            <p:spPr>
              <a:xfrm rot="11309870">
                <a:off x="1396266" y="169816"/>
                <a:ext cx="33109" cy="1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9" name="Google Shape;1073;p46"/>
              <p:cNvSpPr/>
              <p:nvPr/>
            </p:nvSpPr>
            <p:spPr>
              <a:xfrm rot="11309870">
                <a:off x="1534639" y="192282"/>
                <a:ext cx="33162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0" name="Google Shape;1074;p46"/>
              <p:cNvSpPr/>
              <p:nvPr/>
            </p:nvSpPr>
            <p:spPr>
              <a:xfrm rot="11309870">
                <a:off x="1673160" y="213636"/>
                <a:ext cx="33768" cy="10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1" name="Google Shape;1075;p46"/>
              <p:cNvSpPr/>
              <p:nvPr/>
            </p:nvSpPr>
            <p:spPr>
              <a:xfrm rot="11309870">
                <a:off x="1811511" y="236103"/>
                <a:ext cx="33160" cy="101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2" name="Google Shape;1076;p46"/>
              <p:cNvSpPr/>
              <p:nvPr/>
            </p:nvSpPr>
            <p:spPr>
              <a:xfrm rot="11309870">
                <a:off x="1950177" y="258030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3" name="Google Shape;1077;p46"/>
              <p:cNvSpPr/>
              <p:nvPr/>
            </p:nvSpPr>
            <p:spPr>
              <a:xfrm rot="11309870">
                <a:off x="2088545" y="279935"/>
                <a:ext cx="33095" cy="99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4" name="Google Shape;1078;p46"/>
              <p:cNvSpPr/>
              <p:nvPr/>
            </p:nvSpPr>
            <p:spPr>
              <a:xfrm rot="11309870">
                <a:off x="2226867" y="301786"/>
                <a:ext cx="33111" cy="10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5" name="Google Shape;1079;p46"/>
              <p:cNvSpPr/>
              <p:nvPr/>
            </p:nvSpPr>
            <p:spPr>
              <a:xfrm rot="11309870">
                <a:off x="2365306" y="323700"/>
                <a:ext cx="33161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6" name="Google Shape;1080;p46"/>
              <p:cNvSpPr/>
              <p:nvPr/>
            </p:nvSpPr>
            <p:spPr>
              <a:xfrm rot="11309870">
                <a:off x="89671" y="1701794"/>
                <a:ext cx="108402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7" name="Google Shape;1081;p46"/>
              <p:cNvSpPr/>
              <p:nvPr/>
            </p:nvSpPr>
            <p:spPr>
              <a:xfrm rot="11309870">
                <a:off x="112139" y="1563338"/>
                <a:ext cx="107101" cy="3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8" name="Google Shape;1082;p46"/>
              <p:cNvSpPr/>
              <p:nvPr/>
            </p:nvSpPr>
            <p:spPr>
              <a:xfrm rot="11309870">
                <a:off x="134045" y="1424995"/>
                <a:ext cx="108451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1083;p46"/>
              <p:cNvSpPr/>
              <p:nvPr/>
            </p:nvSpPr>
            <p:spPr>
              <a:xfrm rot="11309870">
                <a:off x="155963" y="1286485"/>
                <a:ext cx="107518" cy="33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1084;p46"/>
              <p:cNvSpPr/>
              <p:nvPr/>
            </p:nvSpPr>
            <p:spPr>
              <a:xfrm rot="11309870">
                <a:off x="177866" y="1148101"/>
                <a:ext cx="109008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1085;p46"/>
              <p:cNvSpPr/>
              <p:nvPr/>
            </p:nvSpPr>
            <p:spPr>
              <a:xfrm rot="11309870">
                <a:off x="199780" y="1009615"/>
                <a:ext cx="108402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1086;p46"/>
              <p:cNvSpPr/>
              <p:nvPr/>
            </p:nvSpPr>
            <p:spPr>
              <a:xfrm rot="11309870">
                <a:off x="221050" y="871024"/>
                <a:ext cx="107707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3" name="Google Shape;1087;p46"/>
              <p:cNvSpPr/>
              <p:nvPr/>
            </p:nvSpPr>
            <p:spPr>
              <a:xfrm rot="11309870">
                <a:off x="243560" y="732668"/>
                <a:ext cx="107669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4" name="Google Shape;1088;p46"/>
              <p:cNvSpPr/>
              <p:nvPr/>
            </p:nvSpPr>
            <p:spPr>
              <a:xfrm rot="11309870">
                <a:off x="265463" y="594304"/>
                <a:ext cx="108736" cy="3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5" name="Google Shape;1089;p46"/>
              <p:cNvSpPr/>
              <p:nvPr/>
            </p:nvSpPr>
            <p:spPr>
              <a:xfrm rot="11309870">
                <a:off x="287416" y="455887"/>
                <a:ext cx="109034" cy="3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1090;p46"/>
              <p:cNvSpPr/>
              <p:nvPr/>
            </p:nvSpPr>
            <p:spPr>
              <a:xfrm rot="11309870">
                <a:off x="309338" y="317345"/>
                <a:ext cx="107670" cy="3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1091;p46"/>
              <p:cNvSpPr/>
              <p:nvPr/>
            </p:nvSpPr>
            <p:spPr>
              <a:xfrm rot="11309870">
                <a:off x="331204" y="178850"/>
                <a:ext cx="107752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1092;p46"/>
              <p:cNvSpPr/>
              <p:nvPr/>
            </p:nvSpPr>
            <p:spPr>
              <a:xfrm rot="11309870">
                <a:off x="157963" y="159517"/>
                <a:ext cx="2330661" cy="2311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74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1093;p46"/>
              <p:cNvSpPr/>
              <p:nvPr/>
            </p:nvSpPr>
            <p:spPr>
              <a:xfrm rot="11309870">
                <a:off x="315419" y="321724"/>
                <a:ext cx="2050139" cy="203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65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55" name="Google Shape;1094;p46"/>
            <p:cNvGrpSpPr/>
            <p:nvPr/>
          </p:nvGrpSpPr>
          <p:grpSpPr>
            <a:xfrm>
              <a:off x="4858227" y="2467010"/>
              <a:ext cx="1956740" cy="3514151"/>
              <a:chOff x="0" y="0"/>
              <a:chExt cx="1956739" cy="3514149"/>
            </a:xfrm>
          </p:grpSpPr>
          <p:sp>
            <p:nvSpPr>
              <p:cNvPr id="951" name="Google Shape;1095;p46"/>
              <p:cNvSpPr/>
              <p:nvPr/>
            </p:nvSpPr>
            <p:spPr>
              <a:xfrm rot="1586459">
                <a:off x="1772641" y="16298"/>
                <a:ext cx="106978" cy="143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2" name="Google Shape;1096;p46"/>
              <p:cNvSpPr/>
              <p:nvPr/>
            </p:nvSpPr>
            <p:spPr>
              <a:xfrm rot="1586459">
                <a:off x="1534838" y="134295"/>
                <a:ext cx="363239" cy="348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3" name="Google Shape;1097;p46"/>
              <p:cNvSpPr/>
              <p:nvPr/>
            </p:nvSpPr>
            <p:spPr>
              <a:xfrm rot="1586459">
                <a:off x="719088" y="291481"/>
                <a:ext cx="363239" cy="331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1098;p46"/>
              <p:cNvSpPr/>
              <p:nvPr/>
            </p:nvSpPr>
            <p:spPr>
              <a:xfrm rot="1586459">
                <a:off x="836084" y="291483"/>
                <a:ext cx="129254" cy="3315193"/>
              </a:xfrm>
              <a:prstGeom prst="rect">
                <a:avLst/>
              </a:pr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9" grpId="1"/>
      <p:bldP build="whole" bldLvl="1" animBg="1" rev="0" advAuto="0" spid="90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06;p31"/>
          <p:cNvSpPr/>
          <p:nvPr/>
        </p:nvSpPr>
        <p:spPr>
          <a:xfrm flipH="1" rot="10800000">
            <a:off x="4722243" y="799655"/>
            <a:ext cx="4131249" cy="1772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3" name="Google Shape;407;p31"/>
          <p:cNvSpPr/>
          <p:nvPr/>
        </p:nvSpPr>
        <p:spPr>
          <a:xfrm rot="5400000">
            <a:off x="8534484" y="2251424"/>
            <a:ext cx="314016" cy="32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4" name="Google Shape;408;p31"/>
          <p:cNvSpPr txBox="1"/>
          <p:nvPr>
            <p:ph type="title"/>
          </p:nvPr>
        </p:nvSpPr>
        <p:spPr>
          <a:xfrm>
            <a:off x="5876309" y="240183"/>
            <a:ext cx="2307428" cy="598360"/>
          </a:xfrm>
          <a:prstGeom prst="rect">
            <a:avLst/>
          </a:prstGeom>
        </p:spPr>
        <p:txBody>
          <a:bodyPr/>
          <a:lstStyle>
            <a:lvl1pPr defTabSz="484631" rtl="0">
              <a:defRPr sz="2384"/>
            </a:lvl1pPr>
          </a:lstStyle>
          <a:p>
            <a:pPr/>
            <a:r>
              <a:t> </a:t>
            </a:r>
          </a:p>
        </p:txBody>
      </p:sp>
      <p:pic>
        <p:nvPicPr>
          <p:cNvPr id="485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5998939" y="247858"/>
            <a:ext cx="2110051" cy="7609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8" name="Google Shape;405;p31"/>
          <p:cNvGrpSpPr/>
          <p:nvPr/>
        </p:nvGrpSpPr>
        <p:grpSpPr>
          <a:xfrm>
            <a:off x="439443" y="2200499"/>
            <a:ext cx="4132558" cy="1772097"/>
            <a:chOff x="0" y="0"/>
            <a:chExt cx="4132556" cy="1772095"/>
          </a:xfrm>
        </p:grpSpPr>
        <p:sp>
          <p:nvSpPr>
            <p:cNvPr id="486" name="Google Shape;406;p31"/>
            <p:cNvSpPr/>
            <p:nvPr/>
          </p:nvSpPr>
          <p:spPr>
            <a:xfrm flipH="1" rot="10800000">
              <a:off x="0" y="0"/>
              <a:ext cx="4131249" cy="177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07;p31"/>
            <p:cNvSpPr/>
            <p:nvPr/>
          </p:nvSpPr>
          <p:spPr>
            <a:xfrm rot="5400000">
              <a:off x="3812241" y="1451769"/>
              <a:ext cx="314016" cy="3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9" name="Google Shape;408;p31"/>
          <p:cNvSpPr txBox="1"/>
          <p:nvPr/>
        </p:nvSpPr>
        <p:spPr>
          <a:xfrm>
            <a:off x="1593510" y="1641028"/>
            <a:ext cx="2307427" cy="59836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484631" rtl="0">
              <a:defRPr b="1" sz="2384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33" name="Google Shape;410;p31"/>
          <p:cNvGrpSpPr/>
          <p:nvPr/>
        </p:nvGrpSpPr>
        <p:grpSpPr>
          <a:xfrm>
            <a:off x="355002" y="3520091"/>
            <a:ext cx="1946951" cy="1450220"/>
            <a:chOff x="0" y="0"/>
            <a:chExt cx="1946949" cy="1450218"/>
          </a:xfrm>
        </p:grpSpPr>
        <p:sp>
          <p:nvSpPr>
            <p:cNvPr id="490" name="Google Shape;411;p31"/>
            <p:cNvSpPr/>
            <p:nvPr/>
          </p:nvSpPr>
          <p:spPr>
            <a:xfrm rot="1273802">
              <a:off x="84526" y="683956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2;p31"/>
            <p:cNvSpPr/>
            <p:nvPr/>
          </p:nvSpPr>
          <p:spPr>
            <a:xfrm rot="1273802">
              <a:off x="145441" y="777217"/>
              <a:ext cx="19321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3;p31"/>
            <p:cNvSpPr/>
            <p:nvPr/>
          </p:nvSpPr>
          <p:spPr>
            <a:xfrm rot="1273802">
              <a:off x="230716" y="740676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4;p31"/>
            <p:cNvSpPr/>
            <p:nvPr/>
          </p:nvSpPr>
          <p:spPr>
            <a:xfrm rot="1273802">
              <a:off x="291665" y="833936"/>
              <a:ext cx="18881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5;p31"/>
            <p:cNvSpPr/>
            <p:nvPr/>
          </p:nvSpPr>
          <p:spPr>
            <a:xfrm rot="1273802">
              <a:off x="376925" y="797468"/>
              <a:ext cx="18882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6;p31"/>
            <p:cNvSpPr/>
            <p:nvPr/>
          </p:nvSpPr>
          <p:spPr>
            <a:xfrm rot="1273802">
              <a:off x="437840" y="890729"/>
              <a:ext cx="18916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7;p31"/>
            <p:cNvSpPr/>
            <p:nvPr/>
          </p:nvSpPr>
          <p:spPr>
            <a:xfrm rot="1273802">
              <a:off x="523102" y="854261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8;p31"/>
            <p:cNvSpPr/>
            <p:nvPr/>
          </p:nvSpPr>
          <p:spPr>
            <a:xfrm rot="1273802">
              <a:off x="584050" y="947522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19;p31"/>
            <p:cNvSpPr/>
            <p:nvPr/>
          </p:nvSpPr>
          <p:spPr>
            <a:xfrm rot="1273802">
              <a:off x="669279" y="911047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0;p31"/>
            <p:cNvSpPr/>
            <p:nvPr/>
          </p:nvSpPr>
          <p:spPr>
            <a:xfrm rot="1273802">
              <a:off x="730226" y="1004314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1;p31"/>
            <p:cNvSpPr/>
            <p:nvPr/>
          </p:nvSpPr>
          <p:spPr>
            <a:xfrm rot="1273802">
              <a:off x="815489" y="967840"/>
              <a:ext cx="1888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2;p31"/>
            <p:cNvSpPr/>
            <p:nvPr/>
          </p:nvSpPr>
          <p:spPr>
            <a:xfrm rot="1273802">
              <a:off x="876436" y="1061107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3;p31"/>
            <p:cNvSpPr/>
            <p:nvPr/>
          </p:nvSpPr>
          <p:spPr>
            <a:xfrm rot="1273802">
              <a:off x="961664" y="1024633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4;p31"/>
            <p:cNvSpPr/>
            <p:nvPr/>
          </p:nvSpPr>
          <p:spPr>
            <a:xfrm rot="1273802">
              <a:off x="1022612" y="1117899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5;p31"/>
            <p:cNvSpPr/>
            <p:nvPr/>
          </p:nvSpPr>
          <p:spPr>
            <a:xfrm rot="1273802">
              <a:off x="1107483" y="1081352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6;p31"/>
            <p:cNvSpPr/>
            <p:nvPr/>
          </p:nvSpPr>
          <p:spPr>
            <a:xfrm rot="1273802">
              <a:off x="1168430" y="1174619"/>
              <a:ext cx="19287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7;p31"/>
            <p:cNvSpPr/>
            <p:nvPr/>
          </p:nvSpPr>
          <p:spPr>
            <a:xfrm rot="1273802">
              <a:off x="1253659" y="1138145"/>
              <a:ext cx="1932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8;p31"/>
            <p:cNvSpPr/>
            <p:nvPr/>
          </p:nvSpPr>
          <p:spPr>
            <a:xfrm rot="1273802">
              <a:off x="1314606" y="1231412"/>
              <a:ext cx="1932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9;p31"/>
            <p:cNvSpPr/>
            <p:nvPr/>
          </p:nvSpPr>
          <p:spPr>
            <a:xfrm rot="1273802">
              <a:off x="1399869" y="1194938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0;p31"/>
            <p:cNvSpPr/>
            <p:nvPr/>
          </p:nvSpPr>
          <p:spPr>
            <a:xfrm rot="1273802">
              <a:off x="1460797" y="1288125"/>
              <a:ext cx="18915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1;p31"/>
            <p:cNvSpPr/>
            <p:nvPr/>
          </p:nvSpPr>
          <p:spPr>
            <a:xfrm rot="1273802">
              <a:off x="1546058" y="1251657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2;p31"/>
            <p:cNvSpPr/>
            <p:nvPr/>
          </p:nvSpPr>
          <p:spPr>
            <a:xfrm rot="1273802">
              <a:off x="99412" y="286760"/>
              <a:ext cx="1748125" cy="8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3;p31"/>
            <p:cNvSpPr/>
            <p:nvPr/>
          </p:nvSpPr>
          <p:spPr>
            <a:xfrm rot="1273802">
              <a:off x="110541" y="672508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4;p31"/>
            <p:cNvSpPr/>
            <p:nvPr/>
          </p:nvSpPr>
          <p:spPr>
            <a:xfrm rot="1273802">
              <a:off x="171489" y="765769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5;p31"/>
            <p:cNvSpPr/>
            <p:nvPr/>
          </p:nvSpPr>
          <p:spPr>
            <a:xfrm rot="1273802">
              <a:off x="256732" y="729222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6;p31"/>
            <p:cNvSpPr/>
            <p:nvPr/>
          </p:nvSpPr>
          <p:spPr>
            <a:xfrm rot="1273802">
              <a:off x="317679" y="822488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7;p31"/>
            <p:cNvSpPr/>
            <p:nvPr/>
          </p:nvSpPr>
          <p:spPr>
            <a:xfrm rot="1273802">
              <a:off x="402942" y="786014"/>
              <a:ext cx="1888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8;p31"/>
            <p:cNvSpPr/>
            <p:nvPr/>
          </p:nvSpPr>
          <p:spPr>
            <a:xfrm rot="1273802">
              <a:off x="463889" y="879281"/>
              <a:ext cx="18881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9;p31"/>
            <p:cNvSpPr/>
            <p:nvPr/>
          </p:nvSpPr>
          <p:spPr>
            <a:xfrm rot="1273802">
              <a:off x="549118" y="842807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0;p31"/>
            <p:cNvSpPr/>
            <p:nvPr/>
          </p:nvSpPr>
          <p:spPr>
            <a:xfrm rot="1273802">
              <a:off x="610065" y="936073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1;p31"/>
            <p:cNvSpPr/>
            <p:nvPr/>
          </p:nvSpPr>
          <p:spPr>
            <a:xfrm rot="1273802">
              <a:off x="695328" y="899600"/>
              <a:ext cx="1888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2;p31"/>
            <p:cNvSpPr/>
            <p:nvPr/>
          </p:nvSpPr>
          <p:spPr>
            <a:xfrm rot="1273802">
              <a:off x="756242" y="992860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3;p31"/>
            <p:cNvSpPr/>
            <p:nvPr/>
          </p:nvSpPr>
          <p:spPr>
            <a:xfrm rot="1273802">
              <a:off x="841503" y="956392"/>
              <a:ext cx="18916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4;p31"/>
            <p:cNvSpPr/>
            <p:nvPr/>
          </p:nvSpPr>
          <p:spPr>
            <a:xfrm rot="1273802">
              <a:off x="902451" y="1049659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5;p31"/>
            <p:cNvSpPr/>
            <p:nvPr/>
          </p:nvSpPr>
          <p:spPr>
            <a:xfrm rot="1273802">
              <a:off x="987713" y="1013185"/>
              <a:ext cx="18882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6;p31"/>
            <p:cNvSpPr/>
            <p:nvPr/>
          </p:nvSpPr>
          <p:spPr>
            <a:xfrm rot="1273802">
              <a:off x="1048628" y="1106445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7;p31"/>
            <p:cNvSpPr/>
            <p:nvPr/>
          </p:nvSpPr>
          <p:spPr>
            <a:xfrm rot="1273802">
              <a:off x="1133498" y="1069904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8;p31"/>
            <p:cNvSpPr/>
            <p:nvPr/>
          </p:nvSpPr>
          <p:spPr>
            <a:xfrm rot="1273802">
              <a:off x="1194446" y="1163165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9;p31"/>
            <p:cNvSpPr/>
            <p:nvPr/>
          </p:nvSpPr>
          <p:spPr>
            <a:xfrm rot="1273802">
              <a:off x="1279707" y="1126697"/>
              <a:ext cx="19288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0;p31"/>
            <p:cNvSpPr/>
            <p:nvPr/>
          </p:nvSpPr>
          <p:spPr>
            <a:xfrm rot="1273802">
              <a:off x="1340622" y="1219957"/>
              <a:ext cx="19321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1;p31"/>
            <p:cNvSpPr/>
            <p:nvPr/>
          </p:nvSpPr>
          <p:spPr>
            <a:xfrm rot="1273802">
              <a:off x="1425884" y="1183490"/>
              <a:ext cx="1932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2;p31"/>
            <p:cNvSpPr/>
            <p:nvPr/>
          </p:nvSpPr>
          <p:spPr>
            <a:xfrm rot="1273802">
              <a:off x="1486846" y="1276677"/>
              <a:ext cx="18882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53;p31"/>
            <p:cNvSpPr/>
            <p:nvPr/>
          </p:nvSpPr>
          <p:spPr>
            <a:xfrm rot="1273802">
              <a:off x="1572074" y="1240202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34" name="IMG_0503.png" descr="IMG_0503.png"/>
          <p:cNvPicPr>
            <a:picLocks noChangeAspect="1"/>
          </p:cNvPicPr>
          <p:nvPr/>
        </p:nvPicPr>
        <p:blipFill>
          <a:blip r:embed="rId3">
            <a:extLst/>
          </a:blip>
          <a:srcRect l="41057" t="16526" r="9735" b="53819"/>
          <a:stretch>
            <a:fillRect/>
          </a:stretch>
        </p:blipFill>
        <p:spPr>
          <a:xfrm>
            <a:off x="5048364" y="982887"/>
            <a:ext cx="3478810" cy="1464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G_0503.png" descr="IMG_0503.png"/>
          <p:cNvPicPr>
            <a:picLocks noChangeAspect="1"/>
          </p:cNvPicPr>
          <p:nvPr/>
        </p:nvPicPr>
        <p:blipFill>
          <a:blip r:embed="rId3">
            <a:extLst/>
          </a:blip>
          <a:srcRect l="62856" t="47529" r="15442" b="36366"/>
          <a:stretch>
            <a:fillRect/>
          </a:stretch>
        </p:blipFill>
        <p:spPr>
          <a:xfrm>
            <a:off x="1647024" y="1448024"/>
            <a:ext cx="1952044" cy="1011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G_0503.png" descr="IMG_0503.png"/>
          <p:cNvPicPr>
            <a:picLocks noChangeAspect="1"/>
          </p:cNvPicPr>
          <p:nvPr/>
        </p:nvPicPr>
        <p:blipFill>
          <a:blip r:embed="rId3">
            <a:extLst/>
          </a:blip>
          <a:srcRect l="54454" t="63077" r="14729" b="13781"/>
          <a:stretch>
            <a:fillRect/>
          </a:stretch>
        </p:blipFill>
        <p:spPr>
          <a:xfrm>
            <a:off x="1483371" y="2586037"/>
            <a:ext cx="2044763" cy="1072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4"/>
      <p:bldP build="whole" bldLvl="1" animBg="1" rev="0" advAuto="0" spid="534" grpId="3"/>
      <p:bldP build="whole" bldLvl="1" animBg="1" rev="0" advAuto="0" spid="533" grpId="2"/>
      <p:bldP build="whole" bldLvl="1" animBg="1" rev="0" advAuto="0" spid="485" grpId="1"/>
      <p:bldP build="whole" bldLvl="1" animBg="1" rev="0" advAuto="0" spid="536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355;p29"/>
          <p:cNvSpPr txBox="1"/>
          <p:nvPr>
            <p:ph type="title"/>
          </p:nvPr>
        </p:nvSpPr>
        <p:spPr>
          <a:xfrm>
            <a:off x="659964" y="492640"/>
            <a:ext cx="7704001" cy="376035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43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539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62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544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63" name="IMG_0504.png" descr="IMG_0504.png"/>
          <p:cNvPicPr>
            <a:picLocks noChangeAspect="1"/>
          </p:cNvPicPr>
          <p:nvPr/>
        </p:nvPicPr>
        <p:blipFill>
          <a:blip r:embed="rId2">
            <a:extLst/>
          </a:blip>
          <a:srcRect l="3122" t="15601" r="27733" b="42215"/>
          <a:stretch>
            <a:fillRect/>
          </a:stretch>
        </p:blipFill>
        <p:spPr>
          <a:xfrm>
            <a:off x="1788985" y="962686"/>
            <a:ext cx="5566146" cy="237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G_0504.png" descr="IMG_0504.png"/>
          <p:cNvPicPr>
            <a:picLocks noChangeAspect="1"/>
          </p:cNvPicPr>
          <p:nvPr/>
        </p:nvPicPr>
        <p:blipFill>
          <a:blip r:embed="rId2">
            <a:extLst/>
          </a:blip>
          <a:srcRect l="3122" t="58581" r="27733" b="6073"/>
          <a:stretch>
            <a:fillRect/>
          </a:stretch>
        </p:blipFill>
        <p:spPr>
          <a:xfrm>
            <a:off x="1924972" y="3234551"/>
            <a:ext cx="4316315" cy="1541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3" grpId="1"/>
      <p:bldP build="whole" bldLvl="1" animBg="1" rev="0" advAuto="0" spid="56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71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567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72" name="IMG_1648.png" descr="IMG_1648.png"/>
          <p:cNvPicPr>
            <a:picLocks noChangeAspect="1"/>
          </p:cNvPicPr>
          <p:nvPr/>
        </p:nvPicPr>
        <p:blipFill>
          <a:blip r:embed="rId2">
            <a:extLst/>
          </a:blip>
          <a:srcRect l="71800" t="17970" r="0" b="67352"/>
          <a:stretch>
            <a:fillRect/>
          </a:stretch>
        </p:blipFill>
        <p:spPr>
          <a:xfrm>
            <a:off x="6785415" y="545231"/>
            <a:ext cx="1519186" cy="467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1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573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92" name="IMG_0505.png" descr="IMG_0505.png"/>
          <p:cNvPicPr>
            <a:picLocks noChangeAspect="0"/>
          </p:cNvPicPr>
          <p:nvPr/>
        </p:nvPicPr>
        <p:blipFill>
          <a:blip r:embed="rId3">
            <a:extLst/>
          </a:blip>
          <a:srcRect l="8081" t="11954" r="22896" b="80987"/>
          <a:stretch>
            <a:fillRect/>
          </a:stretch>
        </p:blipFill>
        <p:spPr>
          <a:xfrm>
            <a:off x="891198" y="545231"/>
            <a:ext cx="5767827" cy="495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G_0505.png" descr="IMG_0505.png"/>
          <p:cNvPicPr>
            <a:picLocks noChangeAspect="0"/>
          </p:cNvPicPr>
          <p:nvPr/>
        </p:nvPicPr>
        <p:blipFill>
          <a:blip r:embed="rId3">
            <a:extLst/>
          </a:blip>
          <a:srcRect l="29932" t="18111" r="27849" b="68161"/>
          <a:stretch>
            <a:fillRect/>
          </a:stretch>
        </p:blipFill>
        <p:spPr>
          <a:xfrm>
            <a:off x="3137882" y="1281036"/>
            <a:ext cx="4926643" cy="1363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IMG_0505.png" descr="IMG_0505.png"/>
          <p:cNvPicPr>
            <a:picLocks noChangeAspect="0"/>
          </p:cNvPicPr>
          <p:nvPr/>
        </p:nvPicPr>
        <p:blipFill>
          <a:blip r:embed="rId3">
            <a:extLst/>
          </a:blip>
          <a:srcRect l="30524" t="31465" r="26233" b="55033"/>
          <a:stretch>
            <a:fillRect/>
          </a:stretch>
        </p:blipFill>
        <p:spPr>
          <a:xfrm>
            <a:off x="2657267" y="2571749"/>
            <a:ext cx="5407487" cy="1266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0505.png" descr="IMG_0505.png"/>
          <p:cNvPicPr>
            <a:picLocks noChangeAspect="0"/>
          </p:cNvPicPr>
          <p:nvPr/>
        </p:nvPicPr>
        <p:blipFill>
          <a:blip r:embed="rId3">
            <a:extLst/>
          </a:blip>
          <a:srcRect l="11256" t="19392" r="69937" b="54429"/>
          <a:stretch>
            <a:fillRect/>
          </a:stretch>
        </p:blipFill>
        <p:spPr>
          <a:xfrm>
            <a:off x="891198" y="1211959"/>
            <a:ext cx="2080267" cy="1848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4" grpId="4"/>
      <p:bldP build="whole" bldLvl="1" animBg="1" rev="0" advAuto="0" spid="592" grpId="1"/>
      <p:bldP build="whole" bldLvl="1" animBg="1" rev="0" advAuto="0" spid="595" grpId="3"/>
      <p:bldP build="whole" bldLvl="1" animBg="1" rev="0" advAuto="0" spid="59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02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598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21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03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22" name="IMG_0505.png" descr="IMG_0505.png"/>
          <p:cNvPicPr>
            <a:picLocks noChangeAspect="0"/>
          </p:cNvPicPr>
          <p:nvPr/>
        </p:nvPicPr>
        <p:blipFill>
          <a:blip r:embed="rId2">
            <a:extLst/>
          </a:blip>
          <a:srcRect l="30364" t="48882" r="22896" b="44390"/>
          <a:stretch>
            <a:fillRect/>
          </a:stretch>
        </p:blipFill>
        <p:spPr>
          <a:xfrm>
            <a:off x="1464919" y="1380753"/>
            <a:ext cx="5671700" cy="548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G_0505.png" descr="IMG_0505.png"/>
          <p:cNvPicPr>
            <a:picLocks noChangeAspect="0"/>
          </p:cNvPicPr>
          <p:nvPr/>
        </p:nvPicPr>
        <p:blipFill>
          <a:blip r:embed="rId2">
            <a:extLst/>
          </a:blip>
          <a:srcRect l="11041" t="57586" r="22896" b="6836"/>
          <a:stretch>
            <a:fillRect/>
          </a:stretch>
        </p:blipFill>
        <p:spPr>
          <a:xfrm>
            <a:off x="1404991" y="2057874"/>
            <a:ext cx="5731761" cy="2087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2" grpId="1"/>
      <p:bldP build="whole" bldLvl="1" animBg="1" rev="0" advAuto="0" spid="62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30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26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9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31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0" name="IMG_0506.png" descr="IMG_0506.png"/>
          <p:cNvPicPr>
            <a:picLocks noChangeAspect="1"/>
          </p:cNvPicPr>
          <p:nvPr/>
        </p:nvPicPr>
        <p:blipFill>
          <a:blip r:embed="rId2">
            <a:extLst/>
          </a:blip>
          <a:srcRect l="71700" t="2717" r="7530" b="89967"/>
          <a:stretch>
            <a:fillRect/>
          </a:stretch>
        </p:blipFill>
        <p:spPr>
          <a:xfrm>
            <a:off x="6457707" y="550985"/>
            <a:ext cx="1854009" cy="456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G_0506.png" descr="IMG_0506.png"/>
          <p:cNvPicPr>
            <a:picLocks noChangeAspect="1"/>
          </p:cNvPicPr>
          <p:nvPr/>
        </p:nvPicPr>
        <p:blipFill>
          <a:blip r:embed="rId2">
            <a:extLst/>
          </a:blip>
          <a:srcRect l="12917" t="10091" r="7530" b="64589"/>
          <a:stretch>
            <a:fillRect/>
          </a:stretch>
        </p:blipFill>
        <p:spPr>
          <a:xfrm>
            <a:off x="891198" y="1281036"/>
            <a:ext cx="7202117" cy="160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G_0506.png" descr="IMG_0506.png"/>
          <p:cNvPicPr>
            <a:picLocks noChangeAspect="1"/>
          </p:cNvPicPr>
          <p:nvPr/>
        </p:nvPicPr>
        <p:blipFill>
          <a:blip r:embed="rId2">
            <a:extLst/>
          </a:blip>
          <a:srcRect l="12917" t="35685" r="7530" b="33500"/>
          <a:stretch>
            <a:fillRect/>
          </a:stretch>
        </p:blipFill>
        <p:spPr>
          <a:xfrm>
            <a:off x="1021159" y="2786502"/>
            <a:ext cx="7101512" cy="1921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1" grpId="2"/>
      <p:bldP build="whole" bldLvl="1" animBg="1" rev="0" advAuto="0" spid="650" grpId="1"/>
      <p:bldP build="whole" bldLvl="1" animBg="1" rev="0" advAuto="0" spid="65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تجميع"/>
          <p:cNvGrpSpPr/>
          <p:nvPr/>
        </p:nvGrpSpPr>
        <p:grpSpPr>
          <a:xfrm>
            <a:off x="110310" y="415710"/>
            <a:ext cx="8780820" cy="4173555"/>
            <a:chOff x="-162293" y="16638"/>
            <a:chExt cx="8780819" cy="4173554"/>
          </a:xfrm>
        </p:grpSpPr>
        <p:grpSp>
          <p:nvGrpSpPr>
            <p:cNvPr id="656" name="Google Shape;458;p32"/>
            <p:cNvGrpSpPr/>
            <p:nvPr/>
          </p:nvGrpSpPr>
          <p:grpSpPr>
            <a:xfrm>
              <a:off x="387448" y="336183"/>
              <a:ext cx="8231078" cy="2967138"/>
              <a:chOff x="0" y="0"/>
              <a:chExt cx="8231077" cy="2967136"/>
            </a:xfrm>
          </p:grpSpPr>
          <p:sp>
            <p:nvSpPr>
              <p:cNvPr id="654" name="Google Shape;459;p32"/>
              <p:cNvSpPr/>
              <p:nvPr/>
            </p:nvSpPr>
            <p:spPr>
              <a:xfrm flipH="1" rot="10800000">
                <a:off x="0" y="0"/>
                <a:ext cx="8231078" cy="2967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5" name="Google Shape;460;p32"/>
              <p:cNvSpPr/>
              <p:nvPr/>
            </p:nvSpPr>
            <p:spPr>
              <a:xfrm rot="5400000">
                <a:off x="7586960" y="2324193"/>
                <a:ext cx="533332" cy="75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57" name="Google Shape;463;p32"/>
            <p:cNvSpPr/>
            <p:nvPr/>
          </p:nvSpPr>
          <p:spPr>
            <a:xfrm>
              <a:off x="3249834" y="16638"/>
              <a:ext cx="1863514" cy="639092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0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710" name="Google Shape;464;p32"/>
            <p:cNvGrpSpPr/>
            <p:nvPr/>
          </p:nvGrpSpPr>
          <p:grpSpPr>
            <a:xfrm>
              <a:off x="-162294" y="2704968"/>
              <a:ext cx="860806" cy="1485225"/>
              <a:chOff x="0" y="0"/>
              <a:chExt cx="860805" cy="1485224"/>
            </a:xfrm>
          </p:grpSpPr>
          <p:sp>
            <p:nvSpPr>
              <p:cNvPr id="658" name="Google Shape;465;p32"/>
              <p:cNvSpPr/>
              <p:nvPr/>
            </p:nvSpPr>
            <p:spPr>
              <a:xfrm>
                <a:off x="214245" y="496030"/>
                <a:ext cx="602128" cy="880750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09" name="Google Shape;466;p32"/>
              <p:cNvGrpSpPr/>
              <p:nvPr/>
            </p:nvGrpSpPr>
            <p:grpSpPr>
              <a:xfrm>
                <a:off x="0" y="-1"/>
                <a:ext cx="860806" cy="1485226"/>
                <a:chOff x="0" y="0"/>
                <a:chExt cx="860805" cy="1485224"/>
              </a:xfrm>
            </p:grpSpPr>
            <p:sp>
              <p:nvSpPr>
                <p:cNvPr id="659" name="Google Shape;467;p32"/>
                <p:cNvSpPr/>
                <p:nvPr/>
              </p:nvSpPr>
              <p:spPr>
                <a:xfrm>
                  <a:off x="209236" y="498030"/>
                  <a:ext cx="607281" cy="987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0" name="Google Shape;468;p32"/>
                <p:cNvSpPr/>
                <p:nvPr/>
              </p:nvSpPr>
              <p:spPr>
                <a:xfrm>
                  <a:off x="241122" y="522629"/>
                  <a:ext cx="543509" cy="104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1" name="Google Shape;469;p32"/>
                <p:cNvSpPr/>
                <p:nvPr/>
              </p:nvSpPr>
              <p:spPr>
                <a:xfrm>
                  <a:off x="321942" y="448488"/>
                  <a:ext cx="236717" cy="7340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2" name="Google Shape;470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3" name="Google Shape;471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4" name="Google Shape;472;p32"/>
                <p:cNvSpPr/>
                <p:nvPr/>
              </p:nvSpPr>
              <p:spPr>
                <a:xfrm>
                  <a:off x="482290" y="301857"/>
                  <a:ext cx="85274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5" name="Google Shape;473;p32"/>
                <p:cNvSpPr/>
                <p:nvPr/>
              </p:nvSpPr>
              <p:spPr>
                <a:xfrm flipH="1">
                  <a:off x="419640" y="367295"/>
                  <a:ext cx="140513" cy="26686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474;p32"/>
                <p:cNvSpPr/>
                <p:nvPr/>
              </p:nvSpPr>
              <p:spPr>
                <a:xfrm flipH="1">
                  <a:off x="412042" y="432545"/>
                  <a:ext cx="140514" cy="2687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475;p32"/>
                <p:cNvSpPr/>
                <p:nvPr/>
              </p:nvSpPr>
              <p:spPr>
                <a:xfrm flipH="1">
                  <a:off x="404615" y="497983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476;p32"/>
                <p:cNvSpPr/>
                <p:nvPr/>
              </p:nvSpPr>
              <p:spPr>
                <a:xfrm flipH="1">
                  <a:off x="397204" y="563405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477;p32"/>
                <p:cNvSpPr/>
                <p:nvPr/>
              </p:nvSpPr>
              <p:spPr>
                <a:xfrm flipH="1">
                  <a:off x="389793" y="628843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478;p32"/>
                <p:cNvSpPr/>
                <p:nvPr/>
              </p:nvSpPr>
              <p:spPr>
                <a:xfrm flipH="1">
                  <a:off x="382196" y="694094"/>
                  <a:ext cx="140700" cy="26889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479;p32"/>
                <p:cNvSpPr/>
                <p:nvPr/>
              </p:nvSpPr>
              <p:spPr>
                <a:xfrm flipH="1">
                  <a:off x="374769" y="759532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480;p32"/>
                <p:cNvSpPr/>
                <p:nvPr/>
              </p:nvSpPr>
              <p:spPr>
                <a:xfrm flipH="1">
                  <a:off x="367358" y="824969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481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4" name="Google Shape;482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483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484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85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86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87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88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89;p32"/>
                <p:cNvSpPr/>
                <p:nvPr/>
              </p:nvSpPr>
              <p:spPr>
                <a:xfrm>
                  <a:off x="429003" y="791137"/>
                  <a:ext cx="27072" cy="27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90;p32"/>
                <p:cNvSpPr/>
                <p:nvPr/>
              </p:nvSpPr>
              <p:spPr>
                <a:xfrm>
                  <a:off x="373280" y="843294"/>
                  <a:ext cx="120568" cy="120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491;p32"/>
                <p:cNvSpPr/>
                <p:nvPr/>
              </p:nvSpPr>
              <p:spPr>
                <a:xfrm>
                  <a:off x="373280" y="843294"/>
                  <a:ext cx="120565" cy="1205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492;p32"/>
                <p:cNvSpPr/>
                <p:nvPr/>
              </p:nvSpPr>
              <p:spPr>
                <a:xfrm>
                  <a:off x="749242" y="111180"/>
                  <a:ext cx="111564" cy="258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493;p32"/>
                <p:cNvSpPr/>
                <p:nvPr/>
              </p:nvSpPr>
              <p:spPr>
                <a:xfrm>
                  <a:off x="598644" y="348393"/>
                  <a:ext cx="222505" cy="883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6" name="Google Shape;494;p32"/>
                <p:cNvSpPr/>
                <p:nvPr/>
              </p:nvSpPr>
              <p:spPr>
                <a:xfrm>
                  <a:off x="738296" y="336109"/>
                  <a:ext cx="88119" cy="13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7" name="Google Shape;495;p32"/>
                <p:cNvSpPr/>
                <p:nvPr/>
              </p:nvSpPr>
              <p:spPr>
                <a:xfrm>
                  <a:off x="751257" y="332123"/>
                  <a:ext cx="80146" cy="56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496;p32"/>
                <p:cNvSpPr/>
                <p:nvPr/>
              </p:nvSpPr>
              <p:spPr>
                <a:xfrm>
                  <a:off x="161594" y="291472"/>
                  <a:ext cx="452512" cy="7641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9" name="Google Shape;497;p32"/>
                <p:cNvSpPr/>
                <p:nvPr/>
              </p:nvSpPr>
              <p:spPr>
                <a:xfrm>
                  <a:off x="-1" y="69267"/>
                  <a:ext cx="279580" cy="36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0" name="Google Shape;498;p32"/>
                <p:cNvSpPr/>
                <p:nvPr/>
              </p:nvSpPr>
              <p:spPr>
                <a:xfrm>
                  <a:off x="239372" y="259586"/>
                  <a:ext cx="162478" cy="848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1" name="Google Shape;499;p32"/>
                <p:cNvSpPr/>
                <p:nvPr/>
              </p:nvSpPr>
              <p:spPr>
                <a:xfrm>
                  <a:off x="339178" y="434398"/>
                  <a:ext cx="62672" cy="673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2" name="Google Shape;500;p32"/>
                <p:cNvSpPr/>
                <p:nvPr/>
              </p:nvSpPr>
              <p:spPr>
                <a:xfrm>
                  <a:off x="289595" y="497205"/>
                  <a:ext cx="33318" cy="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501;p32"/>
                <p:cNvSpPr/>
                <p:nvPr/>
              </p:nvSpPr>
              <p:spPr>
                <a:xfrm>
                  <a:off x="203415" y="0"/>
                  <a:ext cx="235449" cy="389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502;p32"/>
                <p:cNvSpPr/>
                <p:nvPr/>
              </p:nvSpPr>
              <p:spPr>
                <a:xfrm>
                  <a:off x="242601" y="563592"/>
                  <a:ext cx="537764" cy="94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503;p32"/>
                <p:cNvSpPr/>
                <p:nvPr/>
              </p:nvSpPr>
              <p:spPr>
                <a:xfrm flipV="1">
                  <a:off x="532346" y="1174219"/>
                  <a:ext cx="12425" cy="84714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504;p32"/>
                <p:cNvSpPr/>
                <p:nvPr/>
              </p:nvSpPr>
              <p:spPr>
                <a:xfrm>
                  <a:off x="532346" y="1173659"/>
                  <a:ext cx="16317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7" name="Google Shape;505;p32"/>
                <p:cNvSpPr/>
                <p:nvPr/>
              </p:nvSpPr>
              <p:spPr>
                <a:xfrm flipH="1" flipV="1">
                  <a:off x="740523" y="1175325"/>
                  <a:ext cx="11491" cy="84900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506;p32"/>
                <p:cNvSpPr/>
                <p:nvPr/>
              </p:nvSpPr>
              <p:spPr>
                <a:xfrm>
                  <a:off x="736801" y="1174951"/>
                  <a:ext cx="15213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9" name="Google Shape;507;p32"/>
                <p:cNvSpPr/>
                <p:nvPr/>
              </p:nvSpPr>
              <p:spPr>
                <a:xfrm>
                  <a:off x="521895" y="478630"/>
                  <a:ext cx="144867" cy="722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0" name="Google Shape;508;p32"/>
                <p:cNvSpPr/>
                <p:nvPr/>
              </p:nvSpPr>
              <p:spPr>
                <a:xfrm>
                  <a:off x="626491" y="478537"/>
                  <a:ext cx="136286" cy="723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509;p32"/>
                <p:cNvSpPr/>
                <p:nvPr/>
              </p:nvSpPr>
              <p:spPr>
                <a:xfrm>
                  <a:off x="623551" y="289619"/>
                  <a:ext cx="51535" cy="204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2" name="Google Shape;510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511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512;p32"/>
                <p:cNvSpPr/>
                <p:nvPr/>
              </p:nvSpPr>
              <p:spPr>
                <a:xfrm>
                  <a:off x="600367" y="419561"/>
                  <a:ext cx="96952" cy="141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5" name="Google Shape;513;p32"/>
                <p:cNvSpPr/>
                <p:nvPr/>
              </p:nvSpPr>
              <p:spPr>
                <a:xfrm>
                  <a:off x="627129" y="471095"/>
                  <a:ext cx="41091" cy="41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6" name="Google Shape;514;p32"/>
                <p:cNvSpPr/>
                <p:nvPr/>
              </p:nvSpPr>
              <p:spPr>
                <a:xfrm>
                  <a:off x="209236" y="561553"/>
                  <a:ext cx="607281" cy="923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7" name="Google Shape;515;p32"/>
                <p:cNvSpPr/>
                <p:nvPr/>
              </p:nvSpPr>
              <p:spPr>
                <a:xfrm>
                  <a:off x="241122" y="575098"/>
                  <a:ext cx="543509" cy="561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8" name="Google Shape;516;p32"/>
                <p:cNvSpPr/>
                <p:nvPr/>
              </p:nvSpPr>
              <p:spPr>
                <a:xfrm>
                  <a:off x="209423" y="562829"/>
                  <a:ext cx="607094" cy="922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12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r="0" b="65592"/>
          <a:stretch>
            <a:fillRect/>
          </a:stretch>
        </p:blipFill>
        <p:spPr>
          <a:xfrm>
            <a:off x="3778240" y="278901"/>
            <a:ext cx="1515684" cy="793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G_0506.png" descr="IMG_0506.png"/>
          <p:cNvPicPr>
            <a:picLocks noChangeAspect="1"/>
          </p:cNvPicPr>
          <p:nvPr/>
        </p:nvPicPr>
        <p:blipFill>
          <a:blip r:embed="rId3">
            <a:extLst/>
          </a:blip>
          <a:srcRect l="29996" t="74547" r="8938" b="11216"/>
          <a:stretch>
            <a:fillRect/>
          </a:stretch>
        </p:blipFill>
        <p:spPr>
          <a:xfrm>
            <a:off x="1608095" y="1045316"/>
            <a:ext cx="7174736" cy="1168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G_0506.png" descr="IMG_0506.png"/>
          <p:cNvPicPr>
            <a:picLocks noChangeAspect="1"/>
          </p:cNvPicPr>
          <p:nvPr/>
        </p:nvPicPr>
        <p:blipFill>
          <a:blip r:embed="rId3">
            <a:extLst/>
          </a:blip>
          <a:srcRect l="6043" t="68872" r="70488" b="1607"/>
          <a:stretch>
            <a:fillRect/>
          </a:stretch>
        </p:blipFill>
        <p:spPr>
          <a:xfrm>
            <a:off x="2189550" y="1522015"/>
            <a:ext cx="1194571" cy="1049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IMG_0506.png" descr="IMG_0506.png"/>
          <p:cNvPicPr>
            <a:picLocks noChangeAspect="1"/>
          </p:cNvPicPr>
          <p:nvPr/>
        </p:nvPicPr>
        <p:blipFill>
          <a:blip r:embed="rId3">
            <a:extLst/>
          </a:blip>
          <a:srcRect l="29996" t="90060" r="8938" b="2968"/>
          <a:stretch>
            <a:fillRect/>
          </a:stretch>
        </p:blipFill>
        <p:spPr>
          <a:xfrm>
            <a:off x="1636273" y="2502487"/>
            <a:ext cx="7118267" cy="567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2" grpId="1"/>
      <p:bldP build="whole" bldLvl="1" animBg="1" rev="0" advAuto="0" spid="714" grpId="3"/>
      <p:bldP build="whole" bldLvl="1" animBg="1" rev="0" advAuto="0" spid="715" grpId="4"/>
      <p:bldP build="whole" bldLvl="1" animBg="1" rev="0" advAuto="0" spid="71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تجميع"/>
          <p:cNvGrpSpPr/>
          <p:nvPr/>
        </p:nvGrpSpPr>
        <p:grpSpPr>
          <a:xfrm>
            <a:off x="110310" y="415710"/>
            <a:ext cx="8780820" cy="4173555"/>
            <a:chOff x="-162293" y="16638"/>
            <a:chExt cx="8780819" cy="4173554"/>
          </a:xfrm>
        </p:grpSpPr>
        <p:grpSp>
          <p:nvGrpSpPr>
            <p:cNvPr id="719" name="Google Shape;458;p32"/>
            <p:cNvGrpSpPr/>
            <p:nvPr/>
          </p:nvGrpSpPr>
          <p:grpSpPr>
            <a:xfrm>
              <a:off x="387448" y="336183"/>
              <a:ext cx="8231078" cy="2967138"/>
              <a:chOff x="0" y="0"/>
              <a:chExt cx="8231077" cy="2967136"/>
            </a:xfrm>
          </p:grpSpPr>
          <p:sp>
            <p:nvSpPr>
              <p:cNvPr id="717" name="Google Shape;459;p32"/>
              <p:cNvSpPr/>
              <p:nvPr/>
            </p:nvSpPr>
            <p:spPr>
              <a:xfrm flipH="1" rot="10800000">
                <a:off x="0" y="0"/>
                <a:ext cx="8231078" cy="2967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8" name="Google Shape;460;p32"/>
              <p:cNvSpPr/>
              <p:nvPr/>
            </p:nvSpPr>
            <p:spPr>
              <a:xfrm rot="5400000">
                <a:off x="7586960" y="2324193"/>
                <a:ext cx="533332" cy="75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20" name="Google Shape;463;p32"/>
            <p:cNvSpPr/>
            <p:nvPr/>
          </p:nvSpPr>
          <p:spPr>
            <a:xfrm>
              <a:off x="3249834" y="16638"/>
              <a:ext cx="1863514" cy="639092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0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773" name="Google Shape;464;p32"/>
            <p:cNvGrpSpPr/>
            <p:nvPr/>
          </p:nvGrpSpPr>
          <p:grpSpPr>
            <a:xfrm>
              <a:off x="-162294" y="2704968"/>
              <a:ext cx="860806" cy="1485225"/>
              <a:chOff x="0" y="0"/>
              <a:chExt cx="860805" cy="1485224"/>
            </a:xfrm>
          </p:grpSpPr>
          <p:sp>
            <p:nvSpPr>
              <p:cNvPr id="721" name="Google Shape;465;p32"/>
              <p:cNvSpPr/>
              <p:nvPr/>
            </p:nvSpPr>
            <p:spPr>
              <a:xfrm>
                <a:off x="214245" y="496030"/>
                <a:ext cx="602128" cy="880750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72" name="Google Shape;466;p32"/>
              <p:cNvGrpSpPr/>
              <p:nvPr/>
            </p:nvGrpSpPr>
            <p:grpSpPr>
              <a:xfrm>
                <a:off x="0" y="-1"/>
                <a:ext cx="860806" cy="1485226"/>
                <a:chOff x="0" y="0"/>
                <a:chExt cx="860805" cy="1485224"/>
              </a:xfrm>
            </p:grpSpPr>
            <p:sp>
              <p:nvSpPr>
                <p:cNvPr id="722" name="Google Shape;467;p32"/>
                <p:cNvSpPr/>
                <p:nvPr/>
              </p:nvSpPr>
              <p:spPr>
                <a:xfrm>
                  <a:off x="209236" y="498030"/>
                  <a:ext cx="607281" cy="987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3" name="Google Shape;468;p32"/>
                <p:cNvSpPr/>
                <p:nvPr/>
              </p:nvSpPr>
              <p:spPr>
                <a:xfrm>
                  <a:off x="241122" y="522629"/>
                  <a:ext cx="543509" cy="104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4" name="Google Shape;469;p32"/>
                <p:cNvSpPr/>
                <p:nvPr/>
              </p:nvSpPr>
              <p:spPr>
                <a:xfrm>
                  <a:off x="321942" y="448488"/>
                  <a:ext cx="236717" cy="7340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5" name="Google Shape;470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6" name="Google Shape;471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7" name="Google Shape;472;p32"/>
                <p:cNvSpPr/>
                <p:nvPr/>
              </p:nvSpPr>
              <p:spPr>
                <a:xfrm>
                  <a:off x="482290" y="301857"/>
                  <a:ext cx="85274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8" name="Google Shape;473;p32"/>
                <p:cNvSpPr/>
                <p:nvPr/>
              </p:nvSpPr>
              <p:spPr>
                <a:xfrm flipH="1">
                  <a:off x="419640" y="367295"/>
                  <a:ext cx="140513" cy="26686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474;p32"/>
                <p:cNvSpPr/>
                <p:nvPr/>
              </p:nvSpPr>
              <p:spPr>
                <a:xfrm flipH="1">
                  <a:off x="412042" y="432545"/>
                  <a:ext cx="140514" cy="2687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475;p32"/>
                <p:cNvSpPr/>
                <p:nvPr/>
              </p:nvSpPr>
              <p:spPr>
                <a:xfrm flipH="1">
                  <a:off x="404615" y="497983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476;p32"/>
                <p:cNvSpPr/>
                <p:nvPr/>
              </p:nvSpPr>
              <p:spPr>
                <a:xfrm flipH="1">
                  <a:off x="397204" y="563405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477;p32"/>
                <p:cNvSpPr/>
                <p:nvPr/>
              </p:nvSpPr>
              <p:spPr>
                <a:xfrm flipH="1">
                  <a:off x="389793" y="628843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478;p32"/>
                <p:cNvSpPr/>
                <p:nvPr/>
              </p:nvSpPr>
              <p:spPr>
                <a:xfrm flipH="1">
                  <a:off x="382196" y="694094"/>
                  <a:ext cx="140700" cy="26889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479;p32"/>
                <p:cNvSpPr/>
                <p:nvPr/>
              </p:nvSpPr>
              <p:spPr>
                <a:xfrm flipH="1">
                  <a:off x="374769" y="759532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480;p32"/>
                <p:cNvSpPr/>
                <p:nvPr/>
              </p:nvSpPr>
              <p:spPr>
                <a:xfrm flipH="1">
                  <a:off x="367358" y="824969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481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7" name="Google Shape;482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8" name="Google Shape;483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9" name="Google Shape;484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0" name="Google Shape;485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1" name="Google Shape;486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2" name="Google Shape;487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3" name="Google Shape;488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4" name="Google Shape;489;p32"/>
                <p:cNvSpPr/>
                <p:nvPr/>
              </p:nvSpPr>
              <p:spPr>
                <a:xfrm>
                  <a:off x="429003" y="791137"/>
                  <a:ext cx="27072" cy="27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5" name="Google Shape;490;p32"/>
                <p:cNvSpPr/>
                <p:nvPr/>
              </p:nvSpPr>
              <p:spPr>
                <a:xfrm>
                  <a:off x="373280" y="843294"/>
                  <a:ext cx="120568" cy="120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6" name="Google Shape;491;p32"/>
                <p:cNvSpPr/>
                <p:nvPr/>
              </p:nvSpPr>
              <p:spPr>
                <a:xfrm>
                  <a:off x="373280" y="843294"/>
                  <a:ext cx="120565" cy="1205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7" name="Google Shape;492;p32"/>
                <p:cNvSpPr/>
                <p:nvPr/>
              </p:nvSpPr>
              <p:spPr>
                <a:xfrm>
                  <a:off x="749242" y="111180"/>
                  <a:ext cx="111564" cy="258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8" name="Google Shape;493;p32"/>
                <p:cNvSpPr/>
                <p:nvPr/>
              </p:nvSpPr>
              <p:spPr>
                <a:xfrm>
                  <a:off x="598644" y="348393"/>
                  <a:ext cx="222505" cy="883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9" name="Google Shape;494;p32"/>
                <p:cNvSpPr/>
                <p:nvPr/>
              </p:nvSpPr>
              <p:spPr>
                <a:xfrm>
                  <a:off x="738296" y="336109"/>
                  <a:ext cx="88119" cy="13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0" name="Google Shape;495;p32"/>
                <p:cNvSpPr/>
                <p:nvPr/>
              </p:nvSpPr>
              <p:spPr>
                <a:xfrm>
                  <a:off x="751257" y="332123"/>
                  <a:ext cx="80146" cy="56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1" name="Google Shape;496;p32"/>
                <p:cNvSpPr/>
                <p:nvPr/>
              </p:nvSpPr>
              <p:spPr>
                <a:xfrm>
                  <a:off x="161594" y="291472"/>
                  <a:ext cx="452512" cy="7641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2" name="Google Shape;497;p32"/>
                <p:cNvSpPr/>
                <p:nvPr/>
              </p:nvSpPr>
              <p:spPr>
                <a:xfrm>
                  <a:off x="-1" y="69267"/>
                  <a:ext cx="279580" cy="36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3" name="Google Shape;498;p32"/>
                <p:cNvSpPr/>
                <p:nvPr/>
              </p:nvSpPr>
              <p:spPr>
                <a:xfrm>
                  <a:off x="239372" y="259586"/>
                  <a:ext cx="162478" cy="848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4" name="Google Shape;499;p32"/>
                <p:cNvSpPr/>
                <p:nvPr/>
              </p:nvSpPr>
              <p:spPr>
                <a:xfrm>
                  <a:off x="339178" y="434398"/>
                  <a:ext cx="62672" cy="673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5" name="Google Shape;500;p32"/>
                <p:cNvSpPr/>
                <p:nvPr/>
              </p:nvSpPr>
              <p:spPr>
                <a:xfrm>
                  <a:off x="289595" y="497205"/>
                  <a:ext cx="33318" cy="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6" name="Google Shape;501;p32"/>
                <p:cNvSpPr/>
                <p:nvPr/>
              </p:nvSpPr>
              <p:spPr>
                <a:xfrm>
                  <a:off x="203415" y="0"/>
                  <a:ext cx="235449" cy="389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7" name="Google Shape;502;p32"/>
                <p:cNvSpPr/>
                <p:nvPr/>
              </p:nvSpPr>
              <p:spPr>
                <a:xfrm>
                  <a:off x="242601" y="563592"/>
                  <a:ext cx="537764" cy="94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8" name="Google Shape;503;p32"/>
                <p:cNvSpPr/>
                <p:nvPr/>
              </p:nvSpPr>
              <p:spPr>
                <a:xfrm flipV="1">
                  <a:off x="532346" y="1174219"/>
                  <a:ext cx="12425" cy="84714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9" name="Google Shape;504;p32"/>
                <p:cNvSpPr/>
                <p:nvPr/>
              </p:nvSpPr>
              <p:spPr>
                <a:xfrm>
                  <a:off x="532346" y="1173659"/>
                  <a:ext cx="16317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0" name="Google Shape;505;p32"/>
                <p:cNvSpPr/>
                <p:nvPr/>
              </p:nvSpPr>
              <p:spPr>
                <a:xfrm flipH="1" flipV="1">
                  <a:off x="740523" y="1175325"/>
                  <a:ext cx="11491" cy="84900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1" name="Google Shape;506;p32"/>
                <p:cNvSpPr/>
                <p:nvPr/>
              </p:nvSpPr>
              <p:spPr>
                <a:xfrm>
                  <a:off x="736801" y="1174951"/>
                  <a:ext cx="15213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2" name="Google Shape;507;p32"/>
                <p:cNvSpPr/>
                <p:nvPr/>
              </p:nvSpPr>
              <p:spPr>
                <a:xfrm>
                  <a:off x="521895" y="478630"/>
                  <a:ext cx="144867" cy="722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3" name="Google Shape;508;p32"/>
                <p:cNvSpPr/>
                <p:nvPr/>
              </p:nvSpPr>
              <p:spPr>
                <a:xfrm>
                  <a:off x="626491" y="478537"/>
                  <a:ext cx="136286" cy="723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4" name="Google Shape;509;p32"/>
                <p:cNvSpPr/>
                <p:nvPr/>
              </p:nvSpPr>
              <p:spPr>
                <a:xfrm>
                  <a:off x="623551" y="289619"/>
                  <a:ext cx="51535" cy="204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5" name="Google Shape;510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6" name="Google Shape;511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7" name="Google Shape;512;p32"/>
                <p:cNvSpPr/>
                <p:nvPr/>
              </p:nvSpPr>
              <p:spPr>
                <a:xfrm>
                  <a:off x="600367" y="419561"/>
                  <a:ext cx="96952" cy="141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8" name="Google Shape;513;p32"/>
                <p:cNvSpPr/>
                <p:nvPr/>
              </p:nvSpPr>
              <p:spPr>
                <a:xfrm>
                  <a:off x="627129" y="471095"/>
                  <a:ext cx="41091" cy="41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9" name="Google Shape;514;p32"/>
                <p:cNvSpPr/>
                <p:nvPr/>
              </p:nvSpPr>
              <p:spPr>
                <a:xfrm>
                  <a:off x="209236" y="561553"/>
                  <a:ext cx="607281" cy="923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0" name="Google Shape;515;p32"/>
                <p:cNvSpPr/>
                <p:nvPr/>
              </p:nvSpPr>
              <p:spPr>
                <a:xfrm>
                  <a:off x="241122" y="575098"/>
                  <a:ext cx="543509" cy="561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1" name="Google Shape;516;p32"/>
                <p:cNvSpPr/>
                <p:nvPr/>
              </p:nvSpPr>
              <p:spPr>
                <a:xfrm>
                  <a:off x="209423" y="562829"/>
                  <a:ext cx="607094" cy="922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75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r="0" b="65592"/>
          <a:stretch>
            <a:fillRect/>
          </a:stretch>
        </p:blipFill>
        <p:spPr>
          <a:xfrm>
            <a:off x="3778240" y="278901"/>
            <a:ext cx="1515684" cy="793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IMG_0506.png" descr="IMG_0506.png"/>
          <p:cNvPicPr>
            <a:picLocks noChangeAspect="1"/>
          </p:cNvPicPr>
          <p:nvPr/>
        </p:nvPicPr>
        <p:blipFill>
          <a:blip r:embed="rId3">
            <a:extLst/>
          </a:blip>
          <a:srcRect l="29996" t="74547" r="8938" b="11216"/>
          <a:stretch>
            <a:fillRect/>
          </a:stretch>
        </p:blipFill>
        <p:spPr>
          <a:xfrm>
            <a:off x="1608095" y="1045316"/>
            <a:ext cx="7174736" cy="1168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IMG_0506.png" descr="IMG_0506.png"/>
          <p:cNvPicPr>
            <a:picLocks noChangeAspect="1"/>
          </p:cNvPicPr>
          <p:nvPr/>
        </p:nvPicPr>
        <p:blipFill>
          <a:blip r:embed="rId3">
            <a:extLst/>
          </a:blip>
          <a:srcRect l="6043" t="68872" r="70488" b="1607"/>
          <a:stretch>
            <a:fillRect/>
          </a:stretch>
        </p:blipFill>
        <p:spPr>
          <a:xfrm>
            <a:off x="2189550" y="1522015"/>
            <a:ext cx="1194571" cy="1049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IMG_0506.png" descr="IMG_0506.png"/>
          <p:cNvPicPr>
            <a:picLocks noChangeAspect="1"/>
          </p:cNvPicPr>
          <p:nvPr/>
        </p:nvPicPr>
        <p:blipFill>
          <a:blip r:embed="rId3">
            <a:extLst/>
          </a:blip>
          <a:srcRect l="29996" t="90060" r="8938" b="2968"/>
          <a:stretch>
            <a:fillRect/>
          </a:stretch>
        </p:blipFill>
        <p:spPr>
          <a:xfrm>
            <a:off x="1636273" y="2502487"/>
            <a:ext cx="7118267" cy="567633"/>
          </a:xfrm>
          <a:prstGeom prst="rect">
            <a:avLst/>
          </a:prstGeom>
          <a:ln w="12700">
            <a:miter lim="400000"/>
          </a:ln>
        </p:spPr>
      </p:pic>
      <p:sp>
        <p:nvSpPr>
          <p:cNvPr id="779" name="٠٫٠٠٤"/>
          <p:cNvSpPr txBox="1"/>
          <p:nvPr/>
        </p:nvSpPr>
        <p:spPr>
          <a:xfrm>
            <a:off x="3701138" y="1629516"/>
            <a:ext cx="1741724" cy="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>
            <a:lvl1pPr algn="ctr" defTabSz="309562">
              <a:defRPr b="1" sz="2900">
                <a:solidFill>
                  <a:srgbClr val="0061F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 ٠٫٠٠٤ </a:t>
            </a:r>
          </a:p>
        </p:txBody>
      </p:sp>
      <p:grpSp>
        <p:nvGrpSpPr>
          <p:cNvPr id="783" name="تجميع"/>
          <p:cNvGrpSpPr/>
          <p:nvPr/>
        </p:nvGrpSpPr>
        <p:grpSpPr>
          <a:xfrm>
            <a:off x="709359" y="1045316"/>
            <a:ext cx="1372639" cy="876830"/>
            <a:chOff x="0" y="0"/>
            <a:chExt cx="1372637" cy="876829"/>
          </a:xfrm>
        </p:grpSpPr>
        <p:sp>
          <p:nvSpPr>
            <p:cNvPr id="780" name="٤"/>
            <p:cNvSpPr txBox="1"/>
            <p:nvPr/>
          </p:nvSpPr>
          <p:spPr>
            <a:xfrm>
              <a:off x="19183" y="0"/>
              <a:ext cx="1353455" cy="424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t">
              <a:normAutofit fontScale="100000" lnSpcReduction="0"/>
            </a:bodyPr>
            <a:lstStyle>
              <a:lvl1pPr algn="ctr" defTabSz="266223">
                <a:defRPr b="1" sz="2494">
                  <a:solidFill>
                    <a:srgbClr val="0061F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781" name="١٠٠٠"/>
            <p:cNvSpPr txBox="1"/>
            <p:nvPr/>
          </p:nvSpPr>
          <p:spPr>
            <a:xfrm>
              <a:off x="0" y="452078"/>
              <a:ext cx="1353454" cy="424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t">
              <a:normAutofit fontScale="100000" lnSpcReduction="0"/>
            </a:bodyPr>
            <a:lstStyle>
              <a:lvl1pPr algn="ctr" defTabSz="266223">
                <a:defRPr b="1" sz="2494">
                  <a:solidFill>
                    <a:srgbClr val="0061F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rtl="0">
                <a:defRPr/>
              </a:pPr>
              <a:r>
                <a:t>١٠٠٠</a:t>
              </a:r>
            </a:p>
          </p:txBody>
        </p:sp>
        <p:sp>
          <p:nvSpPr>
            <p:cNvPr id="782" name="ـــــــــ"/>
            <p:cNvSpPr txBox="1"/>
            <p:nvPr/>
          </p:nvSpPr>
          <p:spPr>
            <a:xfrm>
              <a:off x="299671" y="195464"/>
              <a:ext cx="792478" cy="314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t">
              <a:normAutofit fontScale="100000" lnSpcReduction="0"/>
            </a:bodyPr>
            <a:lstStyle>
              <a:lvl1pPr algn="ctr" defTabSz="195024">
                <a:defRPr b="1" sz="1827">
                  <a:solidFill>
                    <a:srgbClr val="0061F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rtl="0">
                <a:defRPr/>
              </a:pPr>
              <a:r>
                <a:t>ـــــــــ</a:t>
              </a:r>
            </a:p>
          </p:txBody>
        </p:sp>
      </p:grpSp>
      <p:pic>
        <p:nvPicPr>
          <p:cNvPr id="784" name="IMG_0517.png" descr="IMG_0517.png"/>
          <p:cNvPicPr>
            <a:picLocks noChangeAspect="1"/>
          </p:cNvPicPr>
          <p:nvPr/>
        </p:nvPicPr>
        <p:blipFill>
          <a:blip r:embed="rId4">
            <a:extLst/>
          </a:blip>
          <a:srcRect l="26822" t="51776" r="45157" b="15270"/>
          <a:stretch>
            <a:fillRect/>
          </a:stretch>
        </p:blipFill>
        <p:spPr>
          <a:xfrm>
            <a:off x="775041" y="2461021"/>
            <a:ext cx="1032291" cy="847972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٠٫٨٠  ،  ثمانين من مئة"/>
          <p:cNvSpPr txBox="1"/>
          <p:nvPr/>
        </p:nvSpPr>
        <p:spPr>
          <a:xfrm>
            <a:off x="3619635" y="3070018"/>
            <a:ext cx="3348542" cy="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 algn="ctr" defTabSz="297179" rtl="0">
              <a:defRPr b="1" sz="2784">
                <a:solidFill>
                  <a:srgbClr val="0061F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٠٫٨٠  </a:t>
            </a:r>
            <a:r>
              <a:rPr>
                <a:solidFill>
                  <a:srgbClr val="B92D5D"/>
                </a:solidFill>
              </a:rPr>
              <a:t>، </a:t>
            </a:r>
            <a:r>
              <a:t> ثمانين من مئة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2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2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2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9" grpId="5"/>
      <p:bldP build="whole" bldLvl="1" animBg="1" rev="0" advAuto="0" spid="784" grpId="6"/>
      <p:bldP build="whole" bldLvl="1" animBg="1" rev="0" advAuto="0" spid="785" grpId="7"/>
      <p:bldP build="whole" bldLvl="1" animBg="1" rev="0" advAuto="0" spid="778" grpId="4"/>
      <p:bldP build="whole" bldLvl="1" animBg="1" rev="0" advAuto="0" spid="776" grpId="2"/>
      <p:bldP build="whole" bldLvl="1" animBg="1" rev="0" advAuto="0" spid="775" grpId="1"/>
      <p:bldP build="whole" bldLvl="1" animBg="1" rev="0" advAuto="0" spid="77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464;p32"/>
          <p:cNvGrpSpPr/>
          <p:nvPr/>
        </p:nvGrpSpPr>
        <p:grpSpPr>
          <a:xfrm>
            <a:off x="494837" y="2311339"/>
            <a:ext cx="1214162" cy="2094900"/>
            <a:chOff x="0" y="0"/>
            <a:chExt cx="1214160" cy="2094899"/>
          </a:xfrm>
        </p:grpSpPr>
        <p:sp>
          <p:nvSpPr>
            <p:cNvPr id="787" name="Google Shape;465;p32"/>
            <p:cNvSpPr/>
            <p:nvPr/>
          </p:nvSpPr>
          <p:spPr>
            <a:xfrm>
              <a:off x="302191" y="699647"/>
              <a:ext cx="849297" cy="1242292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9525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104775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38" name="Google Shape;466;p32"/>
            <p:cNvGrpSpPr/>
            <p:nvPr/>
          </p:nvGrpSpPr>
          <p:grpSpPr>
            <a:xfrm>
              <a:off x="-1" y="0"/>
              <a:ext cx="1214162" cy="2094900"/>
              <a:chOff x="0" y="0"/>
              <a:chExt cx="1214160" cy="2094899"/>
            </a:xfrm>
          </p:grpSpPr>
          <p:sp>
            <p:nvSpPr>
              <p:cNvPr id="788" name="Google Shape;467;p32"/>
              <p:cNvSpPr/>
              <p:nvPr/>
            </p:nvSpPr>
            <p:spPr>
              <a:xfrm>
                <a:off x="295127" y="702468"/>
                <a:ext cx="856565" cy="1392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468;p32"/>
              <p:cNvSpPr/>
              <p:nvPr/>
            </p:nvSpPr>
            <p:spPr>
              <a:xfrm>
                <a:off x="340102" y="737165"/>
                <a:ext cx="766615" cy="147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469;p32"/>
              <p:cNvSpPr/>
              <p:nvPr/>
            </p:nvSpPr>
            <p:spPr>
              <a:xfrm>
                <a:off x="454098" y="632590"/>
                <a:ext cx="333887" cy="1035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470;p32"/>
              <p:cNvSpPr/>
              <p:nvPr/>
            </p:nvSpPr>
            <p:spPr>
              <a:xfrm>
                <a:off x="506386" y="425767"/>
                <a:ext cx="294160" cy="898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471;p32"/>
              <p:cNvSpPr/>
              <p:nvPr/>
            </p:nvSpPr>
            <p:spPr>
              <a:xfrm>
                <a:off x="506386" y="425767"/>
                <a:ext cx="294160" cy="898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3" name="Google Shape;472;p32"/>
              <p:cNvSpPr/>
              <p:nvPr/>
            </p:nvSpPr>
            <p:spPr>
              <a:xfrm>
                <a:off x="680268" y="425767"/>
                <a:ext cx="120278" cy="898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4" name="Google Shape;473;p32"/>
              <p:cNvSpPr/>
              <p:nvPr/>
            </p:nvSpPr>
            <p:spPr>
              <a:xfrm flipH="1">
                <a:off x="591899" y="518067"/>
                <a:ext cx="198194" cy="3764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5" name="Google Shape;474;p32"/>
              <p:cNvSpPr/>
              <p:nvPr/>
            </p:nvSpPr>
            <p:spPr>
              <a:xfrm flipH="1">
                <a:off x="581183" y="610103"/>
                <a:ext cx="198193" cy="37904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475;p32"/>
              <p:cNvSpPr/>
              <p:nvPr/>
            </p:nvSpPr>
            <p:spPr>
              <a:xfrm flipH="1">
                <a:off x="570708" y="702402"/>
                <a:ext cx="198193" cy="3764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7" name="Google Shape;476;p32"/>
              <p:cNvSpPr/>
              <p:nvPr/>
            </p:nvSpPr>
            <p:spPr>
              <a:xfrm flipH="1">
                <a:off x="560254" y="794680"/>
                <a:ext cx="198194" cy="37663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8" name="Google Shape;477;p32"/>
              <p:cNvSpPr/>
              <p:nvPr/>
            </p:nvSpPr>
            <p:spPr>
              <a:xfrm flipH="1">
                <a:off x="549801" y="886979"/>
                <a:ext cx="198194" cy="37663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478;p32"/>
              <p:cNvSpPr/>
              <p:nvPr/>
            </p:nvSpPr>
            <p:spPr>
              <a:xfrm flipH="1">
                <a:off x="539085" y="979015"/>
                <a:ext cx="198457" cy="37927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0" name="Google Shape;479;p32"/>
              <p:cNvSpPr/>
              <p:nvPr/>
            </p:nvSpPr>
            <p:spPr>
              <a:xfrm flipH="1">
                <a:off x="528610" y="1071315"/>
                <a:ext cx="198193" cy="37663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1" name="Google Shape;480;p32"/>
              <p:cNvSpPr/>
              <p:nvPr/>
            </p:nvSpPr>
            <p:spPr>
              <a:xfrm flipH="1">
                <a:off x="518156" y="1163614"/>
                <a:ext cx="198194" cy="37663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2" name="Google Shape;481;p32"/>
              <p:cNvSpPr/>
              <p:nvPr/>
            </p:nvSpPr>
            <p:spPr>
              <a:xfrm>
                <a:off x="588232" y="536360"/>
                <a:ext cx="211142" cy="110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482;p32"/>
              <p:cNvSpPr/>
              <p:nvPr/>
            </p:nvSpPr>
            <p:spPr>
              <a:xfrm>
                <a:off x="588232" y="536360"/>
                <a:ext cx="211142" cy="110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483;p32"/>
              <p:cNvSpPr/>
              <p:nvPr/>
            </p:nvSpPr>
            <p:spPr>
              <a:xfrm>
                <a:off x="651258" y="668671"/>
                <a:ext cx="163011" cy="976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484;p32"/>
              <p:cNvSpPr/>
              <p:nvPr/>
            </p:nvSpPr>
            <p:spPr>
              <a:xfrm>
                <a:off x="651258" y="668671"/>
                <a:ext cx="163011" cy="976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485;p32"/>
              <p:cNvSpPr/>
              <p:nvPr/>
            </p:nvSpPr>
            <p:spPr>
              <a:xfrm>
                <a:off x="454362" y="531397"/>
                <a:ext cx="217540" cy="1097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486;p32"/>
              <p:cNvSpPr/>
              <p:nvPr/>
            </p:nvSpPr>
            <p:spPr>
              <a:xfrm>
                <a:off x="454362" y="531397"/>
                <a:ext cx="217540" cy="1097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487;p32"/>
              <p:cNvSpPr/>
              <p:nvPr/>
            </p:nvSpPr>
            <p:spPr>
              <a:xfrm>
                <a:off x="427965" y="649829"/>
                <a:ext cx="167076" cy="969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9" name="Google Shape;488;p32"/>
              <p:cNvSpPr/>
              <p:nvPr/>
            </p:nvSpPr>
            <p:spPr>
              <a:xfrm>
                <a:off x="427965" y="649829"/>
                <a:ext cx="167076" cy="969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489;p32"/>
              <p:cNvSpPr/>
              <p:nvPr/>
            </p:nvSpPr>
            <p:spPr>
              <a:xfrm>
                <a:off x="605107" y="1115894"/>
                <a:ext cx="38184" cy="3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490;p32"/>
              <p:cNvSpPr/>
              <p:nvPr/>
            </p:nvSpPr>
            <p:spPr>
              <a:xfrm>
                <a:off x="526509" y="1189461"/>
                <a:ext cx="170061" cy="17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491;p32"/>
              <p:cNvSpPr/>
              <p:nvPr/>
            </p:nvSpPr>
            <p:spPr>
              <a:xfrm>
                <a:off x="526509" y="1189461"/>
                <a:ext cx="170057" cy="170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6"/>
                    </a:moveTo>
                    <a:cubicBezTo>
                      <a:pt x="15986" y="18744"/>
                      <a:pt x="21102" y="9636"/>
                      <a:pt x="16098" y="3389"/>
                    </a:cubicBezTo>
                    <a:cubicBezTo>
                      <a:pt x="11095" y="-2856"/>
                      <a:pt x="947" y="33"/>
                      <a:pt x="58" y="7958"/>
                    </a:cubicBezTo>
                    <a:cubicBezTo>
                      <a:pt x="-498" y="12855"/>
                      <a:pt x="3032" y="17286"/>
                      <a:pt x="7980" y="17836"/>
                    </a:cubicBez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492;p32"/>
              <p:cNvSpPr/>
              <p:nvPr/>
            </p:nvSpPr>
            <p:spPr>
              <a:xfrm>
                <a:off x="1056802" y="156819"/>
                <a:ext cx="157359" cy="364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493;p32"/>
              <p:cNvSpPr/>
              <p:nvPr/>
            </p:nvSpPr>
            <p:spPr>
              <a:xfrm>
                <a:off x="844384" y="491407"/>
                <a:ext cx="313841" cy="1245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494;p32"/>
              <p:cNvSpPr/>
              <p:nvPr/>
            </p:nvSpPr>
            <p:spPr>
              <a:xfrm>
                <a:off x="1041362" y="474080"/>
                <a:ext cx="124291" cy="186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495;p32"/>
              <p:cNvSpPr/>
              <p:nvPr/>
            </p:nvSpPr>
            <p:spPr>
              <a:xfrm>
                <a:off x="1059644" y="468458"/>
                <a:ext cx="113044" cy="79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496;p32"/>
              <p:cNvSpPr/>
              <p:nvPr/>
            </p:nvSpPr>
            <p:spPr>
              <a:xfrm>
                <a:off x="227928" y="411120"/>
                <a:ext cx="638264" cy="1077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497;p32"/>
              <p:cNvSpPr/>
              <p:nvPr/>
            </p:nvSpPr>
            <p:spPr>
              <a:xfrm>
                <a:off x="-1" y="97701"/>
                <a:ext cx="394345" cy="519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498;p32"/>
              <p:cNvSpPr/>
              <p:nvPr/>
            </p:nvSpPr>
            <p:spPr>
              <a:xfrm>
                <a:off x="337633" y="366145"/>
                <a:ext cx="229174" cy="1196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499;p32"/>
              <p:cNvSpPr/>
              <p:nvPr/>
            </p:nvSpPr>
            <p:spPr>
              <a:xfrm>
                <a:off x="478408" y="612716"/>
                <a:ext cx="88399" cy="950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500;p32"/>
              <p:cNvSpPr/>
              <p:nvPr/>
            </p:nvSpPr>
            <p:spPr>
              <a:xfrm>
                <a:off x="408471" y="701304"/>
                <a:ext cx="46996" cy="47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501;p32"/>
              <p:cNvSpPr/>
              <p:nvPr/>
            </p:nvSpPr>
            <p:spPr>
              <a:xfrm>
                <a:off x="286916" y="0"/>
                <a:ext cx="332099" cy="549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502;p32"/>
              <p:cNvSpPr/>
              <p:nvPr/>
            </p:nvSpPr>
            <p:spPr>
              <a:xfrm>
                <a:off x="342188" y="794943"/>
                <a:ext cx="758512" cy="133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503;p32"/>
              <p:cNvSpPr/>
              <p:nvPr/>
            </p:nvSpPr>
            <p:spPr>
              <a:xfrm flipV="1">
                <a:off x="750870" y="1656229"/>
                <a:ext cx="17526" cy="119487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504;p32"/>
              <p:cNvSpPr/>
              <p:nvPr/>
            </p:nvSpPr>
            <p:spPr>
              <a:xfrm>
                <a:off x="750870" y="1655439"/>
                <a:ext cx="23016" cy="120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505;p32"/>
              <p:cNvSpPr/>
              <p:nvPr/>
            </p:nvSpPr>
            <p:spPr>
              <a:xfrm flipH="1" flipV="1">
                <a:off x="1044503" y="1657788"/>
                <a:ext cx="16207" cy="119751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506;p32"/>
              <p:cNvSpPr/>
              <p:nvPr/>
            </p:nvSpPr>
            <p:spPr>
              <a:xfrm>
                <a:off x="1039254" y="1657261"/>
                <a:ext cx="21456" cy="120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507;p32"/>
              <p:cNvSpPr/>
              <p:nvPr/>
            </p:nvSpPr>
            <p:spPr>
              <a:xfrm>
                <a:off x="736130" y="675105"/>
                <a:ext cx="204333" cy="101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508;p32"/>
              <p:cNvSpPr/>
              <p:nvPr/>
            </p:nvSpPr>
            <p:spPr>
              <a:xfrm>
                <a:off x="883663" y="674974"/>
                <a:ext cx="192229" cy="102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509;p32"/>
              <p:cNvSpPr/>
              <p:nvPr/>
            </p:nvSpPr>
            <p:spPr>
              <a:xfrm>
                <a:off x="879514" y="408506"/>
                <a:ext cx="72690" cy="288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510;p32"/>
              <p:cNvSpPr/>
              <p:nvPr/>
            </p:nvSpPr>
            <p:spPr>
              <a:xfrm flipH="1">
                <a:off x="915859" y="461585"/>
                <a:ext cx="1296" cy="234801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511;p32"/>
              <p:cNvSpPr/>
              <p:nvPr/>
            </p:nvSpPr>
            <p:spPr>
              <a:xfrm flipH="1">
                <a:off x="915859" y="461585"/>
                <a:ext cx="1296" cy="234801"/>
              </a:xfrm>
              <a:prstGeom prst="line">
                <a:avLst/>
              </a:prstGeom>
              <a:noFill/>
              <a:ln w="9525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512;p32"/>
              <p:cNvSpPr/>
              <p:nvPr/>
            </p:nvSpPr>
            <p:spPr>
              <a:xfrm>
                <a:off x="846814" y="591788"/>
                <a:ext cx="136750" cy="2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513;p32"/>
              <p:cNvSpPr/>
              <p:nvPr/>
            </p:nvSpPr>
            <p:spPr>
              <a:xfrm>
                <a:off x="884562" y="664477"/>
                <a:ext cx="57958" cy="58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514;p32"/>
              <p:cNvSpPr/>
              <p:nvPr/>
            </p:nvSpPr>
            <p:spPr>
              <a:xfrm>
                <a:off x="295127" y="792066"/>
                <a:ext cx="856565" cy="1302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9525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515;p32"/>
              <p:cNvSpPr/>
              <p:nvPr/>
            </p:nvSpPr>
            <p:spPr>
              <a:xfrm>
                <a:off x="340102" y="811172"/>
                <a:ext cx="766615" cy="7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516;p32"/>
              <p:cNvSpPr/>
              <p:nvPr/>
            </p:nvSpPr>
            <p:spPr>
              <a:xfrm>
                <a:off x="295390" y="793867"/>
                <a:ext cx="856302" cy="1301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842" name="تجميع"/>
          <p:cNvGrpSpPr/>
          <p:nvPr/>
        </p:nvGrpSpPr>
        <p:grpSpPr>
          <a:xfrm>
            <a:off x="3128269" y="1611630"/>
            <a:ext cx="3518605" cy="1920240"/>
            <a:chOff x="0" y="0"/>
            <a:chExt cx="3518603" cy="1920239"/>
          </a:xfrm>
        </p:grpSpPr>
        <p:sp>
          <p:nvSpPr>
            <p:cNvPr id="840" name="Google Shape;463;p32"/>
            <p:cNvSpPr/>
            <p:nvPr/>
          </p:nvSpPr>
          <p:spPr>
            <a:xfrm>
              <a:off x="0" y="200903"/>
              <a:ext cx="3518604" cy="1206705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0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41" name="تأكد"/>
            <p:cNvSpPr txBox="1"/>
            <p:nvPr/>
          </p:nvSpPr>
          <p:spPr>
            <a:xfrm>
              <a:off x="414751" y="0"/>
              <a:ext cx="2483912" cy="192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ts val="1000"/>
                </a:spcBef>
                <a:defRPr sz="100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pPr>
              <a:r>
                <a:rPr>
                  <a:solidFill>
                    <a:srgbClr val="E22400"/>
                  </a:solidFill>
                  <a:latin typeface="Abdo Free"/>
                  <a:ea typeface="Abdo Free"/>
                  <a:cs typeface="Abdo Free"/>
                  <a:sym typeface="Abdo Free"/>
                </a:rPr>
                <a:t>تأكد</a:t>
              </a:r>
              <a: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