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9" r:id="rId6"/>
    <p:sldId id="268" r:id="rId7"/>
    <p:sldId id="270" r:id="rId8"/>
    <p:sldId id="271" r:id="rId9"/>
    <p:sldId id="272" r:id="rId10"/>
    <p:sldId id="273" r:id="rId11"/>
    <p:sldId id="274" r:id="rId12"/>
    <p:sldId id="275" r:id="rId13"/>
    <p:sldId id="276" r:id="rId14"/>
  </p:sldIdLst>
  <p:sldSz cx="12192000" cy="6858000"/>
  <p:notesSz cx="6858000" cy="9144000"/>
  <p:custDataLst>
    <p:tags r:id="rId15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BBB8"/>
    <a:srgbClr val="DA5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-2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179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00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468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8443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9717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9375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6134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83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0474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2426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957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995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377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4284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112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5853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6553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4141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2082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3E067D-1470-482E-9894-5075EDB0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B2C23C6-E7E0-43DB-9265-6CA9DFACB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40DEC0-7A10-467D-AC0F-47214926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3D29EF-AB77-4BAE-AF24-90169C23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DF312A-5EF3-4F30-88AB-CCB53E24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362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429B9C-2CD9-484A-AFDB-162EB65E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6C2D80-DC25-4C0C-BB03-197EF6DC2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FAB30F-F6C3-48C3-BEDD-CF468527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83589A-2809-42AF-8D19-2ED1827D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04205A-3725-4331-A6DF-214EEB78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9653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E38D07-09ED-47F4-9FDE-37F1650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C40E046-B02D-4E58-9EDE-F53C92F79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919A97-5988-40D7-BA00-9DF174155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E756DBE-1679-4209-861B-D95DD777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6DB9E8C-FDE6-4ED7-92B8-59CC9713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014825-AADD-46D2-8DE1-3AEB87EA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186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1311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D64787-81B3-4A6E-B47F-19295A0B0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B1EE69A-494B-417B-B99F-34C2CAD30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1A44856-A970-4A56-B27C-64A9BE8B6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D754C66-2B33-46FE-96B0-66A796FAD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18F45AF-6720-4DCD-BF6C-5B9DB2705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0F97332-6364-4DD1-BAD9-C46C0568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C289F7A-2954-498B-8E9F-55D58347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188DFD2-F8B6-4085-9205-64319174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7200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BE035B-C608-4320-9F07-AD844E19F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D4C9D3A-7B71-45BC-87A5-F52EBF0AD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659A113-6FCD-49C3-A8E4-F2DE4B97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4730930-7ACE-4CD6-B263-FB6DCC2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414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E08A76-F415-4C25-A489-85BDCFFA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DF8C815-7180-4F60-B87D-3A6065F77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1C777F9-E454-46ED-ABB3-645B19C04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569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BE1436-3678-4A38-AEFD-6660A194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F0AE2E-6A9A-47E7-8927-DB212C24E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B77F570-03A6-4600-8358-31A6CA209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66EB1D6-7A93-4664-8BE8-43E04481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DA9A04-96FB-4E5E-91F3-EA80BE9C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99D620-CECA-4AA5-A903-4D393514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3297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41755-0A87-485A-B203-79D350D6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BD02467-4185-4B52-8E6E-95A4940FC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61458B9-7087-494E-B9B6-1A6DA21B7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AABB190-B0EA-481D-8FDF-03A95F18D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42B65D-9F52-45D4-AB64-6389FB4B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81CE087-4164-420B-8E22-D1AD6FFC9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7187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EA6782-5D37-4AF4-8283-ACBCB502C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3D3D42E-9659-4BD4-8B34-5DED5594F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6D64CB-C4BB-4643-861F-C32B6D09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7AF6998-8956-481D-ABD7-236F7F5F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A0D9DE-AA0B-4669-812F-6E9A0BDA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0060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635CBD5-0F75-4BA3-9C4D-7C271C006A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4422303-8B88-4983-84E6-54228B0D8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38213-A6FE-4F8B-9CB6-CCB8E679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5B1BDB-FC29-4B5D-92B8-C54C2A353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BC07DF4-0DDA-4F4A-B55A-D890FD1A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22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32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708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930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393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544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440643-98CF-4B6A-ADE9-D7BDBDEB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BBF6C1-3027-4FED-AB05-FD74A7F9B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5BFE23-6CCA-4BC5-A65B-B0E62E11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B96095-3058-4E4B-859F-B4470791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EAF925-F0E9-4972-AC9C-82D50819A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511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38E4B1A-72F8-45AD-98E0-34499CBC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38A8262-20C6-45B0-AABC-68318A573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D30693-4075-4B1F-969B-44B4EDA18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0F04-316F-40A8-98B5-8F1F00CD8BE4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26B2B1-4029-4A84-BC1A-942611C5E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41372E-73B5-4414-A066-34AD2FAF0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7430D-8942-440F-8CE8-40CA790598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57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60" r:id="rId26"/>
    <p:sldLayoutId id="2147483650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4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C487944-3279-E522-EDA0-EB671B6D1DDE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248904" y="552766"/>
            <a:ext cx="3066245" cy="95414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78560" y="2436545"/>
            <a:ext cx="4181969" cy="418196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950CDFE-174C-44B3-8269-64AE3C990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32604" y="-239680"/>
            <a:ext cx="3073883" cy="307388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985828" y="5510428"/>
            <a:ext cx="1727636" cy="45625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424754" y="5351088"/>
            <a:ext cx="3066245" cy="954148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85D46270-1546-4B71-A433-A22ABEDC044D}"/>
              </a:ext>
            </a:extLst>
          </p:cNvPr>
          <p:cNvSpPr/>
          <p:nvPr/>
        </p:nvSpPr>
        <p:spPr>
          <a:xfrm>
            <a:off x="3008930" y="1029840"/>
            <a:ext cx="343876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rgbClr val="0070C0"/>
                </a:solidFill>
                <a:effectLst/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المادة / رياضيات</a:t>
            </a:r>
          </a:p>
          <a:p>
            <a:pPr algn="ctr"/>
            <a:r>
              <a:rPr lang="ar-SA" sz="5400" b="1" dirty="0">
                <a:ln/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الصف / الرابع</a:t>
            </a:r>
          </a:p>
          <a:p>
            <a:r>
              <a:rPr lang="ar-SA" sz="5400" b="1" cap="none" spc="0" dirty="0">
                <a:ln/>
                <a:solidFill>
                  <a:srgbClr val="0070C0"/>
                </a:solidFill>
                <a:effectLst/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اليوم / </a:t>
            </a:r>
          </a:p>
          <a:p>
            <a:r>
              <a:rPr lang="ar-SA" sz="5400" b="1" dirty="0">
                <a:ln/>
                <a:solidFill>
                  <a:srgbClr val="0070C0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التاريخ/ </a:t>
            </a:r>
            <a:endParaRPr lang="ar-SA" sz="5400" b="1" cap="none" spc="0" dirty="0">
              <a:ln/>
              <a:solidFill>
                <a:srgbClr val="0070C0"/>
              </a:solidFill>
              <a:effectLst/>
              <a:latin typeface="(A) Arslan Wessam B" panose="03020402040406030203" pitchFamily="66" charset="-78"/>
              <a:cs typeface="(A) Arslan Wessam B" panose="03020402040406030203" pitchFamily="66" charset="-78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AEB0E8D-475A-4E12-9086-A43E9FA5FEF2}"/>
              </a:ext>
            </a:extLst>
          </p:cNvPr>
          <p:cNvSpPr/>
          <p:nvPr/>
        </p:nvSpPr>
        <p:spPr>
          <a:xfrm>
            <a:off x="2013959" y="5160336"/>
            <a:ext cx="44069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3600" b="1" cap="none" spc="0" dirty="0">
                <a:ln/>
                <a:solidFill>
                  <a:srgbClr val="DA5251"/>
                </a:solidFill>
                <a:effectLst/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معلمة المادة / مباركة الزبيدي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633BD3C-A8A1-214B-70E8-AF272909E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31" y="1628613"/>
            <a:ext cx="1357515" cy="10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8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3E03E66-C287-3E41-73A8-47AD0E5D2F1B}"/>
              </a:ext>
            </a:extLst>
          </p:cNvPr>
          <p:cNvSpPr/>
          <p:nvPr/>
        </p:nvSpPr>
        <p:spPr>
          <a:xfrm>
            <a:off x="9434941" y="769765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15</a:t>
            </a:r>
          </a:p>
          <a:p>
            <a:pPr algn="ctr"/>
            <a:endParaRPr lang="ar-SA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  <a:endParaRPr lang="ar-SA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5180572-9126-4E4C-0469-C28A9EDC0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32" y="4627048"/>
            <a:ext cx="1441193" cy="115295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8864" y="4020334"/>
            <a:ext cx="2564029" cy="256402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10814" y="5672339"/>
            <a:ext cx="1727636" cy="45625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171C36B-33BD-726F-CE25-EB2D82CEA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060" y="585576"/>
            <a:ext cx="5004606" cy="40631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F0AA79A-E6AA-039B-7C40-E74DDD720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6341" y="1045639"/>
            <a:ext cx="3290169" cy="177082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60E9FF0-55DE-8FBD-BB32-8C37624034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372" y="1133475"/>
            <a:ext cx="3764836" cy="1309508"/>
          </a:xfrm>
          <a:prstGeom prst="rect">
            <a:avLst/>
          </a:prstGeom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EFB92A57-F000-B1EE-708F-3DD316F7F8BA}"/>
              </a:ext>
            </a:extLst>
          </p:cNvPr>
          <p:cNvCxnSpPr/>
          <p:nvPr/>
        </p:nvCxnSpPr>
        <p:spPr>
          <a:xfrm>
            <a:off x="4965562" y="1133475"/>
            <a:ext cx="0" cy="4995120"/>
          </a:xfrm>
          <a:prstGeom prst="line">
            <a:avLst/>
          </a:prstGeom>
          <a:ln w="28575">
            <a:solidFill>
              <a:srgbClr val="E8BB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442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3E03E66-C287-3E41-73A8-47AD0E5D2F1B}"/>
              </a:ext>
            </a:extLst>
          </p:cNvPr>
          <p:cNvSpPr/>
          <p:nvPr/>
        </p:nvSpPr>
        <p:spPr>
          <a:xfrm>
            <a:off x="9434941" y="769765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15</a:t>
            </a:r>
          </a:p>
          <a:p>
            <a:pPr algn="ctr"/>
            <a:endParaRPr lang="ar-SA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  <a:endParaRPr lang="ar-SA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5180572-9126-4E4C-0469-C28A9EDC0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32" y="4627048"/>
            <a:ext cx="1441193" cy="115295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8864" y="4020334"/>
            <a:ext cx="2564029" cy="256402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10814" y="5672339"/>
            <a:ext cx="1727636" cy="45625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F0AA79A-E6AA-039B-7C40-E74DDD720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15" y="769765"/>
            <a:ext cx="7517951" cy="12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3E03E66-C287-3E41-73A8-47AD0E5D2F1B}"/>
              </a:ext>
            </a:extLst>
          </p:cNvPr>
          <p:cNvSpPr/>
          <p:nvPr/>
        </p:nvSpPr>
        <p:spPr>
          <a:xfrm>
            <a:off x="9434941" y="769765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15</a:t>
            </a:r>
          </a:p>
          <a:p>
            <a:pPr algn="ctr"/>
            <a:endParaRPr lang="ar-SA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  <a:endParaRPr lang="ar-SA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5180572-9126-4E4C-0469-C28A9EDC0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32" y="4627048"/>
            <a:ext cx="1441193" cy="115295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8864" y="4020334"/>
            <a:ext cx="2564029" cy="256402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10814" y="5672339"/>
            <a:ext cx="1727636" cy="45625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A50A45B-D322-2B57-0C49-4406533C6A02}"/>
              </a:ext>
            </a:extLst>
          </p:cNvPr>
          <p:cNvSpPr txBox="1"/>
          <p:nvPr/>
        </p:nvSpPr>
        <p:spPr>
          <a:xfrm>
            <a:off x="7928289" y="736058"/>
            <a:ext cx="11106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التقويم :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600489E-65E9-8D2D-ADB5-7329D66E4C70}"/>
              </a:ext>
            </a:extLst>
          </p:cNvPr>
          <p:cNvSpPr txBox="1"/>
          <p:nvPr/>
        </p:nvSpPr>
        <p:spPr>
          <a:xfrm>
            <a:off x="4263712" y="1110021"/>
            <a:ext cx="183176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بطاقة الخروج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786CCED-3079-228E-B91A-D72FA7350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01" y="1973070"/>
            <a:ext cx="3480903" cy="204726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3B0667-4FCD-65C3-4ABE-A38068E9D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2052" y="1973071"/>
            <a:ext cx="3480903" cy="204726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746452C-849F-9DF5-4484-E17B42BDFD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414" y="4081332"/>
            <a:ext cx="3480903" cy="20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3E03E66-C287-3E41-73A8-47AD0E5D2F1B}"/>
              </a:ext>
            </a:extLst>
          </p:cNvPr>
          <p:cNvSpPr/>
          <p:nvPr/>
        </p:nvSpPr>
        <p:spPr>
          <a:xfrm>
            <a:off x="9434941" y="769765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15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5180572-9126-4E4C-0469-C28A9EDC0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32" y="4627048"/>
            <a:ext cx="1441193" cy="115295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8864" y="4020334"/>
            <a:ext cx="2564029" cy="256402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10814" y="5672339"/>
            <a:ext cx="1727636" cy="45625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A50A45B-D322-2B57-0C49-4406533C6A02}"/>
              </a:ext>
            </a:extLst>
          </p:cNvPr>
          <p:cNvSpPr txBox="1"/>
          <p:nvPr/>
        </p:nvSpPr>
        <p:spPr>
          <a:xfrm>
            <a:off x="4197339" y="2956756"/>
            <a:ext cx="3976345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الواجب المنزلي /</a:t>
            </a:r>
          </a:p>
          <a:p>
            <a:endParaRPr lang="ar-SA" sz="2800" b="1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28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صفحة 15 </a:t>
            </a:r>
          </a:p>
          <a:p>
            <a:endParaRPr lang="ar-SA" sz="2800" b="1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28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11- 12 – 15 – 17 - 21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B3138B7-3BC0-2967-E3DF-051BB022B290}"/>
              </a:ext>
            </a:extLst>
          </p:cNvPr>
          <p:cNvSpPr txBox="1"/>
          <p:nvPr/>
        </p:nvSpPr>
        <p:spPr>
          <a:xfrm>
            <a:off x="2976078" y="997668"/>
            <a:ext cx="518130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المهمة الأدائية / </a:t>
            </a:r>
          </a:p>
          <a:p>
            <a:endParaRPr lang="ar-SA" sz="2800" b="1" u="sng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solidFill>
                  <a:srgbClr val="FF0000"/>
                </a:solidFill>
                <a:highlight>
                  <a:srgbClr val="FFFF00"/>
                </a:highligh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تلخيص درس اليوم في مطوية الفصل  </a:t>
            </a:r>
          </a:p>
        </p:txBody>
      </p:sp>
    </p:spTree>
    <p:extLst>
      <p:ext uri="{BB962C8B-B14F-4D97-AF65-F5344CB8AC3E}">
        <p14:creationId xmlns:p14="http://schemas.microsoft.com/office/powerpoint/2010/main" val="1728240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3D415C43-4141-F8D2-5E1E-9488244EC5FE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248904" y="552766"/>
            <a:ext cx="3066245" cy="95414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78560" y="2436545"/>
            <a:ext cx="4181969" cy="418196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950CDFE-174C-44B3-8269-64AE3C990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32604" y="-239680"/>
            <a:ext cx="3073883" cy="307388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985828" y="5510428"/>
            <a:ext cx="1727636" cy="45625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424754" y="5351088"/>
            <a:ext cx="3066245" cy="954148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FC620B9-9ADA-4BEA-BD0F-2D4F0B832ADA}"/>
              </a:ext>
            </a:extLst>
          </p:cNvPr>
          <p:cNvSpPr/>
          <p:nvPr/>
        </p:nvSpPr>
        <p:spPr>
          <a:xfrm>
            <a:off x="4621047" y="568175"/>
            <a:ext cx="3709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rgbClr val="DA5251"/>
                </a:solidFill>
                <a:effectLst/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مراجعة ما سبق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76D6DC6-3EF7-4731-BF96-ECFD448819A9}"/>
              </a:ext>
            </a:extLst>
          </p:cNvPr>
          <p:cNvSpPr/>
          <p:nvPr/>
        </p:nvSpPr>
        <p:spPr>
          <a:xfrm>
            <a:off x="1662929" y="1596640"/>
            <a:ext cx="6357257" cy="577811"/>
          </a:xfrm>
          <a:prstGeom prst="roundRect">
            <a:avLst>
              <a:gd name="adj" fmla="val 50000"/>
            </a:avLst>
          </a:prstGeom>
          <a:solidFill>
            <a:srgbClr val="E8BBB8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أوجد ناتج الضرب 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31881CC-C72E-CC6C-9B2F-58FD9ECBB635}"/>
              </a:ext>
            </a:extLst>
          </p:cNvPr>
          <p:cNvSpPr txBox="1"/>
          <p:nvPr/>
        </p:nvSpPr>
        <p:spPr>
          <a:xfrm>
            <a:off x="1007404" y="2485887"/>
            <a:ext cx="66865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يحتوي ألبوم أنس على 8 صفحات من الصور . عدد الصور في الألبوم ، إذا كانت كل صفحة تحتوي على 4 صور؟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13CB98E-7423-E45C-4EF9-25C17C9A8A92}"/>
              </a:ext>
            </a:extLst>
          </p:cNvPr>
          <p:cNvSpPr/>
          <p:nvPr/>
        </p:nvSpPr>
        <p:spPr>
          <a:xfrm>
            <a:off x="7663142" y="2523827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12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090DE83-A3C9-B033-B14B-FF37A9579167}"/>
              </a:ext>
            </a:extLst>
          </p:cNvPr>
          <p:cNvSpPr txBox="1"/>
          <p:nvPr/>
        </p:nvSpPr>
        <p:spPr>
          <a:xfrm>
            <a:off x="2276475" y="4479766"/>
            <a:ext cx="534225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 مدرسة ابتدائية 1366 طالباً . ما العدد التقريبي لطلاب هذه المدرسة 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77EFA92-37E8-78C0-AE6D-189AA36B5FB0}"/>
              </a:ext>
            </a:extLst>
          </p:cNvPr>
          <p:cNvSpPr/>
          <p:nvPr/>
        </p:nvSpPr>
        <p:spPr>
          <a:xfrm>
            <a:off x="7680504" y="4442455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A7C909F-1892-6B71-9EDC-0DEDA4E57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904" y="1687459"/>
            <a:ext cx="1342167" cy="10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81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060EF4E2-FA60-C568-49DA-0BA924CCE392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248904" y="552766"/>
            <a:ext cx="3066245" cy="95414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78560" y="2436545"/>
            <a:ext cx="4181969" cy="418196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950CDFE-174C-44B3-8269-64AE3C990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32604" y="-239680"/>
            <a:ext cx="3073883" cy="307388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985828" y="5510428"/>
            <a:ext cx="1727636" cy="45625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45437" y="5305123"/>
            <a:ext cx="3066245" cy="95414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1BEE47B-6D30-402C-97C2-3A1312C378E8}"/>
              </a:ext>
            </a:extLst>
          </p:cNvPr>
          <p:cNvSpPr/>
          <p:nvPr/>
        </p:nvSpPr>
        <p:spPr>
          <a:xfrm>
            <a:off x="2591041" y="879706"/>
            <a:ext cx="4203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 المضاعفات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5A5DA77-DABF-42A3-86C8-6EAFAA1A674D}"/>
              </a:ext>
            </a:extLst>
          </p:cNvPr>
          <p:cNvSpPr/>
          <p:nvPr/>
        </p:nvSpPr>
        <p:spPr>
          <a:xfrm>
            <a:off x="6237332" y="2091425"/>
            <a:ext cx="19912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CF243B7-D82A-4CA6-95A3-CCEC5C521884}"/>
              </a:ext>
            </a:extLst>
          </p:cNvPr>
          <p:cNvSpPr/>
          <p:nvPr/>
        </p:nvSpPr>
        <p:spPr>
          <a:xfrm>
            <a:off x="1782266" y="2857002"/>
            <a:ext cx="44550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929930D-3924-E01A-D136-BD59191D586F}"/>
              </a:ext>
            </a:extLst>
          </p:cNvPr>
          <p:cNvSpPr/>
          <p:nvPr/>
        </p:nvSpPr>
        <p:spPr>
          <a:xfrm>
            <a:off x="6237332" y="3783438"/>
            <a:ext cx="1628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المفردات /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DCBD50D-A788-10C0-88A7-881752F2323F}"/>
              </a:ext>
            </a:extLst>
          </p:cNvPr>
          <p:cNvSpPr/>
          <p:nvPr/>
        </p:nvSpPr>
        <p:spPr>
          <a:xfrm>
            <a:off x="2392095" y="4532507"/>
            <a:ext cx="37369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– مضاعف العدد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14FEAA1-5D86-AE0D-8BF2-4F55A00FE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338" y="1760470"/>
            <a:ext cx="1166374" cy="9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6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EDC5433C-4797-C600-8274-A20A3D377685}"/>
              </a:ext>
            </a:extLst>
          </p:cNvPr>
          <p:cNvSpPr txBox="1"/>
          <p:nvPr/>
        </p:nvSpPr>
        <p:spPr>
          <a:xfrm>
            <a:off x="7474854" y="736058"/>
            <a:ext cx="15510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تمهيد الدرس:</a:t>
            </a:r>
          </a:p>
        </p:txBody>
      </p:sp>
      <p:pic>
        <p:nvPicPr>
          <p:cNvPr id="49" name="تشويقات _ القواسم والمضاعفات">
            <a:hlinkClick r:id="" action="ppaction://media"/>
            <a:extLst>
              <a:ext uri="{FF2B5EF4-FFF2-40B4-BE49-F238E27FC236}">
                <a16:creationId xmlns:a16="http://schemas.microsoft.com/office/drawing/2014/main" id="{89C91B1C-6A8E-9D79-0FF4-CCB74A7C5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272" y="1313301"/>
            <a:ext cx="7565828" cy="4255778"/>
          </a:xfrm>
          <a:prstGeom prst="rect">
            <a:avLst/>
          </a:prstGeom>
        </p:spPr>
      </p:pic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5AB69624-060C-9AA0-C48F-03937E34E587}"/>
              </a:ext>
            </a:extLst>
          </p:cNvPr>
          <p:cNvSpPr/>
          <p:nvPr/>
        </p:nvSpPr>
        <p:spPr>
          <a:xfrm>
            <a:off x="9425144" y="603722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13</a:t>
            </a:r>
          </a:p>
          <a:p>
            <a:pPr algn="ctr"/>
            <a:endParaRPr lang="ar-SA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  <a:endParaRPr lang="ar-SA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pic>
        <p:nvPicPr>
          <p:cNvPr id="51" name="صورة 50">
            <a:extLst>
              <a:ext uri="{FF2B5EF4-FFF2-40B4-BE49-F238E27FC236}">
                <a16:creationId xmlns:a16="http://schemas.microsoft.com/office/drawing/2014/main" id="{A308CB7A-7D44-8D0B-D05D-A61F378DB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35" y="4461005"/>
            <a:ext cx="1441193" cy="1152954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A9827676-3BDC-DA2E-9D7A-16248CE0F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79067" y="3854291"/>
            <a:ext cx="2564029" cy="2564029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A18F93FF-2350-AD90-8591-55B17B0298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01017" y="5506296"/>
            <a:ext cx="1727636" cy="45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9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8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FB738B6-DB51-940C-055E-5B941B767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428" y="1381389"/>
            <a:ext cx="2272433" cy="148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03FBED0C-04EA-0DAA-393B-45530331E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60" y="714825"/>
            <a:ext cx="2079411" cy="584834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EDC5433C-4797-C600-8274-A20A3D377685}"/>
              </a:ext>
            </a:extLst>
          </p:cNvPr>
          <p:cNvSpPr txBox="1"/>
          <p:nvPr/>
        </p:nvSpPr>
        <p:spPr>
          <a:xfrm>
            <a:off x="4656397" y="1482657"/>
            <a:ext cx="420986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 غرفة الصف 24 طاولة .</a:t>
            </a:r>
          </a:p>
          <a:p>
            <a:r>
              <a:rPr lang="ar-SA" sz="2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بكم طريقة يستطيع المعلم ترتيب هذه الطاولات على شكل صفوف متساوية ؟</a:t>
            </a: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40442B84-7066-AF41-DCE7-174F9D606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3" y="3384888"/>
            <a:ext cx="8755978" cy="1384995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AF7C2FBE-93AD-8542-99CE-589C83D54C40}"/>
              </a:ext>
            </a:extLst>
          </p:cNvPr>
          <p:cNvSpPr/>
          <p:nvPr/>
        </p:nvSpPr>
        <p:spPr>
          <a:xfrm>
            <a:off x="9424649" y="753197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13</a:t>
            </a:r>
          </a:p>
          <a:p>
            <a:pPr algn="ctr"/>
            <a:endParaRPr lang="ar-SA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  <a:endParaRPr lang="ar-SA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77058F3-B18E-33E9-C44A-32AD24A5E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340" y="4610480"/>
            <a:ext cx="1441193" cy="1152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2E212A8-A8CA-EF44-0738-40ED08044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78572" y="4003766"/>
            <a:ext cx="2564029" cy="256402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1AA1476-CB63-4F60-0F9F-F27E950396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00522" y="5655771"/>
            <a:ext cx="1727636" cy="45625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B32E07E-89D3-140D-F42A-0AC860C9FA73}"/>
              </a:ext>
            </a:extLst>
          </p:cNvPr>
          <p:cNvSpPr/>
          <p:nvPr/>
        </p:nvSpPr>
        <p:spPr>
          <a:xfrm>
            <a:off x="1400175" y="3464398"/>
            <a:ext cx="7681427" cy="53580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58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3E03E66-C287-3E41-73A8-47AD0E5D2F1B}"/>
              </a:ext>
            </a:extLst>
          </p:cNvPr>
          <p:cNvSpPr/>
          <p:nvPr/>
        </p:nvSpPr>
        <p:spPr>
          <a:xfrm>
            <a:off x="9434941" y="769765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13</a:t>
            </a:r>
          </a:p>
          <a:p>
            <a:pPr algn="ctr"/>
            <a:endParaRPr lang="ar-SA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  <a:endParaRPr lang="ar-SA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03FBED0C-04EA-0DAA-393B-45530331E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566754"/>
            <a:ext cx="3023471" cy="5358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5180572-9126-4E4C-0469-C28A9EDC0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32" y="4627048"/>
            <a:ext cx="1441193" cy="115295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C28FB8D-ADA8-8B62-DEC2-A3204DB8F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05" y="1040977"/>
            <a:ext cx="6310795" cy="51193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B074C97-A534-3364-924A-7698EA7B8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86" y="1443152"/>
            <a:ext cx="4818101" cy="68248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1727CF0-9FA4-12C0-0C97-457F62728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824" y="2035694"/>
            <a:ext cx="5730952" cy="73363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8864" y="4020334"/>
            <a:ext cx="2564029" cy="256402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10814" y="5672339"/>
            <a:ext cx="1727636" cy="45625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2C39921-5304-7BFB-16C5-925F0FC3B1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121" y="2779339"/>
            <a:ext cx="2804468" cy="86354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6EE40CE-FA68-736B-6424-CDA7E76447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0837" y="3673547"/>
            <a:ext cx="1922752" cy="108850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81A4369-2A0D-81B5-4A07-2F0AC4CFDA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6823" y="4716581"/>
            <a:ext cx="1758214" cy="157466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8BE95F8-AD99-4EF3-B729-879442D97E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768" y="3041165"/>
            <a:ext cx="4092078" cy="165291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FBC2F94-D311-53AE-D746-2A332DC202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96" y="4991115"/>
            <a:ext cx="4586853" cy="983592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1574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3E03E66-C287-3E41-73A8-47AD0E5D2F1B}"/>
              </a:ext>
            </a:extLst>
          </p:cNvPr>
          <p:cNvSpPr/>
          <p:nvPr/>
        </p:nvSpPr>
        <p:spPr>
          <a:xfrm>
            <a:off x="9434941" y="769765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14</a:t>
            </a:r>
          </a:p>
          <a:p>
            <a:pPr algn="ctr"/>
            <a:endParaRPr lang="ar-SA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  <a:endParaRPr lang="ar-SA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03FBED0C-04EA-0DAA-393B-45530331E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3474" y="1625697"/>
            <a:ext cx="1558705" cy="5358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5180572-9126-4E4C-0469-C28A9EDC0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32" y="4627048"/>
            <a:ext cx="1441193" cy="115295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8864" y="4020334"/>
            <a:ext cx="2564029" cy="256402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10814" y="5672339"/>
            <a:ext cx="1727636" cy="45625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6171E36-AC24-B51B-7B6A-C4F881358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6874" y="2066395"/>
            <a:ext cx="3695700" cy="4286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AD88A7E-FAEE-9976-7F92-F359904C7F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39" y="746805"/>
            <a:ext cx="6462366" cy="1016151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F48C938D-8ED4-116D-D34D-8717FAFDBA34}"/>
              </a:ext>
            </a:extLst>
          </p:cNvPr>
          <p:cNvSpPr/>
          <p:nvPr/>
        </p:nvSpPr>
        <p:spPr>
          <a:xfrm>
            <a:off x="3400425" y="815307"/>
            <a:ext cx="5343525" cy="53580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3DD6BFB-B8C7-90F8-BBFF-D723119A0D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3" y="1997234"/>
            <a:ext cx="4375621" cy="386472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2CAE176-2167-8ABB-D66F-06BEC4E98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6" y="5840536"/>
            <a:ext cx="5511964" cy="4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3E03E66-C287-3E41-73A8-47AD0E5D2F1B}"/>
              </a:ext>
            </a:extLst>
          </p:cNvPr>
          <p:cNvSpPr/>
          <p:nvPr/>
        </p:nvSpPr>
        <p:spPr>
          <a:xfrm>
            <a:off x="9434941" y="769765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14</a:t>
            </a:r>
          </a:p>
          <a:p>
            <a:pPr algn="ctr"/>
            <a:endParaRPr lang="ar-SA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  <a:endParaRPr lang="ar-SA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5180572-9126-4E4C-0469-C28A9EDC0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32" y="4627048"/>
            <a:ext cx="1441193" cy="115295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8864" y="4020334"/>
            <a:ext cx="2564029" cy="256402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10814" y="5672339"/>
            <a:ext cx="1727636" cy="45625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171C36B-33BD-726F-CE25-EB2D82CEA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060" y="579799"/>
            <a:ext cx="5004606" cy="4178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EBF6F9E-357F-9E18-5F6C-F68E01392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35" y="997668"/>
            <a:ext cx="6246475" cy="141323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419D846-C5F1-3A2C-88BF-CDAAACD0CC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5695" y="3475073"/>
            <a:ext cx="5674615" cy="123592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755DF65-DAE2-45A2-6A85-6890ECC52F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17" y="1548636"/>
            <a:ext cx="1457344" cy="8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8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مستطيل 47">
            <a:extLst>
              <a:ext uri="{FF2B5EF4-FFF2-40B4-BE49-F238E27FC236}">
                <a16:creationId xmlns:a16="http://schemas.microsoft.com/office/drawing/2014/main" id="{2235ADC0-9D95-E35D-87D3-24E832048236}"/>
              </a:ext>
            </a:extLst>
          </p:cNvPr>
          <p:cNvSpPr/>
          <p:nvPr/>
        </p:nvSpPr>
        <p:spPr>
          <a:xfrm>
            <a:off x="394302" y="531827"/>
            <a:ext cx="8794562" cy="58864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5D11D70C-9210-4F5A-9415-BCFDB530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-422950" y="520594"/>
            <a:ext cx="3066245" cy="9541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DE748B2-6DE5-47A1-B807-2598D93D8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2798" r="9524" b="62678"/>
          <a:stretch/>
        </p:blipFill>
        <p:spPr>
          <a:xfrm rot="19553678">
            <a:off x="6929579" y="5353615"/>
            <a:ext cx="3066245" cy="95414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3E03E66-C287-3E41-73A8-47AD0E5D2F1B}"/>
              </a:ext>
            </a:extLst>
          </p:cNvPr>
          <p:cNvSpPr/>
          <p:nvPr/>
        </p:nvSpPr>
        <p:spPr>
          <a:xfrm>
            <a:off x="9434941" y="769765"/>
            <a:ext cx="2493609" cy="4016686"/>
          </a:xfrm>
          <a:custGeom>
            <a:avLst/>
            <a:gdLst>
              <a:gd name="connsiteX0" fmla="*/ 0 w 2493609"/>
              <a:gd name="connsiteY0" fmla="*/ 515180 h 4016686"/>
              <a:gd name="connsiteX1" fmla="*/ 515180 w 2493609"/>
              <a:gd name="connsiteY1" fmla="*/ 0 h 4016686"/>
              <a:gd name="connsiteX2" fmla="*/ 988297 w 2493609"/>
              <a:gd name="connsiteY2" fmla="*/ 0 h 4016686"/>
              <a:gd name="connsiteX3" fmla="*/ 1432149 w 2493609"/>
              <a:gd name="connsiteY3" fmla="*/ 0 h 4016686"/>
              <a:gd name="connsiteX4" fmla="*/ 1978429 w 2493609"/>
              <a:gd name="connsiteY4" fmla="*/ 0 h 4016686"/>
              <a:gd name="connsiteX5" fmla="*/ 2493609 w 2493609"/>
              <a:gd name="connsiteY5" fmla="*/ 515180 h 4016686"/>
              <a:gd name="connsiteX6" fmla="*/ 2493609 w 2493609"/>
              <a:gd name="connsiteY6" fmla="*/ 1022855 h 4016686"/>
              <a:gd name="connsiteX7" fmla="*/ 2493609 w 2493609"/>
              <a:gd name="connsiteY7" fmla="*/ 1649984 h 4016686"/>
              <a:gd name="connsiteX8" fmla="*/ 2493609 w 2493609"/>
              <a:gd name="connsiteY8" fmla="*/ 2247249 h 4016686"/>
              <a:gd name="connsiteX9" fmla="*/ 2493609 w 2493609"/>
              <a:gd name="connsiteY9" fmla="*/ 2904241 h 4016686"/>
              <a:gd name="connsiteX10" fmla="*/ 2493609 w 2493609"/>
              <a:gd name="connsiteY10" fmla="*/ 3501506 h 4016686"/>
              <a:gd name="connsiteX11" fmla="*/ 1978429 w 2493609"/>
              <a:gd name="connsiteY11" fmla="*/ 4016686 h 4016686"/>
              <a:gd name="connsiteX12" fmla="*/ 1476047 w 2493609"/>
              <a:gd name="connsiteY12" fmla="*/ 4016686 h 4016686"/>
              <a:gd name="connsiteX13" fmla="*/ 988297 w 2493609"/>
              <a:gd name="connsiteY13" fmla="*/ 4016686 h 4016686"/>
              <a:gd name="connsiteX14" fmla="*/ 515180 w 2493609"/>
              <a:gd name="connsiteY14" fmla="*/ 4016686 h 4016686"/>
              <a:gd name="connsiteX15" fmla="*/ 0 w 2493609"/>
              <a:gd name="connsiteY15" fmla="*/ 3501506 h 4016686"/>
              <a:gd name="connsiteX16" fmla="*/ 0 w 2493609"/>
              <a:gd name="connsiteY16" fmla="*/ 2904241 h 4016686"/>
              <a:gd name="connsiteX17" fmla="*/ 0 w 2493609"/>
              <a:gd name="connsiteY17" fmla="*/ 2336839 h 4016686"/>
              <a:gd name="connsiteX18" fmla="*/ 0 w 2493609"/>
              <a:gd name="connsiteY18" fmla="*/ 1739574 h 4016686"/>
              <a:gd name="connsiteX19" fmla="*/ 0 w 2493609"/>
              <a:gd name="connsiteY19" fmla="*/ 1142308 h 4016686"/>
              <a:gd name="connsiteX20" fmla="*/ 0 w 2493609"/>
              <a:gd name="connsiteY20" fmla="*/ 515180 h 401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3609" h="4016686" fill="none" extrusionOk="0">
                <a:moveTo>
                  <a:pt x="0" y="515180"/>
                </a:moveTo>
                <a:cubicBezTo>
                  <a:pt x="-21975" y="167718"/>
                  <a:pt x="240456" y="-3056"/>
                  <a:pt x="515180" y="0"/>
                </a:cubicBezTo>
                <a:cubicBezTo>
                  <a:pt x="749576" y="21719"/>
                  <a:pt x="840055" y="23526"/>
                  <a:pt x="988297" y="0"/>
                </a:cubicBezTo>
                <a:cubicBezTo>
                  <a:pt x="1136539" y="-23526"/>
                  <a:pt x="1274862" y="19901"/>
                  <a:pt x="1432149" y="0"/>
                </a:cubicBezTo>
                <a:cubicBezTo>
                  <a:pt x="1589436" y="-19901"/>
                  <a:pt x="1851759" y="-10832"/>
                  <a:pt x="1978429" y="0"/>
                </a:cubicBezTo>
                <a:cubicBezTo>
                  <a:pt x="2271320" y="-657"/>
                  <a:pt x="2540918" y="261089"/>
                  <a:pt x="2493609" y="515180"/>
                </a:cubicBezTo>
                <a:cubicBezTo>
                  <a:pt x="2481319" y="642132"/>
                  <a:pt x="2483776" y="791196"/>
                  <a:pt x="2493609" y="1022855"/>
                </a:cubicBezTo>
                <a:cubicBezTo>
                  <a:pt x="2503442" y="1254515"/>
                  <a:pt x="2518981" y="1400089"/>
                  <a:pt x="2493609" y="1649984"/>
                </a:cubicBezTo>
                <a:cubicBezTo>
                  <a:pt x="2468237" y="1899879"/>
                  <a:pt x="2465955" y="2064350"/>
                  <a:pt x="2493609" y="2247249"/>
                </a:cubicBezTo>
                <a:cubicBezTo>
                  <a:pt x="2521263" y="2430148"/>
                  <a:pt x="2503800" y="2753993"/>
                  <a:pt x="2493609" y="2904241"/>
                </a:cubicBezTo>
                <a:cubicBezTo>
                  <a:pt x="2483418" y="3054489"/>
                  <a:pt x="2489001" y="3206837"/>
                  <a:pt x="2493609" y="3501506"/>
                </a:cubicBezTo>
                <a:cubicBezTo>
                  <a:pt x="2445374" y="3792168"/>
                  <a:pt x="2265281" y="3987421"/>
                  <a:pt x="1978429" y="4016686"/>
                </a:cubicBezTo>
                <a:cubicBezTo>
                  <a:pt x="1852972" y="4024566"/>
                  <a:pt x="1583955" y="4011178"/>
                  <a:pt x="1476047" y="4016686"/>
                </a:cubicBezTo>
                <a:cubicBezTo>
                  <a:pt x="1368139" y="4022194"/>
                  <a:pt x="1134822" y="4039905"/>
                  <a:pt x="988297" y="4016686"/>
                </a:cubicBezTo>
                <a:cubicBezTo>
                  <a:pt x="841772" y="3993468"/>
                  <a:pt x="724639" y="4025653"/>
                  <a:pt x="515180" y="4016686"/>
                </a:cubicBezTo>
                <a:cubicBezTo>
                  <a:pt x="164128" y="4013859"/>
                  <a:pt x="-17546" y="3724410"/>
                  <a:pt x="0" y="3501506"/>
                </a:cubicBezTo>
                <a:cubicBezTo>
                  <a:pt x="-10984" y="3273371"/>
                  <a:pt x="-16488" y="3080965"/>
                  <a:pt x="0" y="2904241"/>
                </a:cubicBezTo>
                <a:cubicBezTo>
                  <a:pt x="16488" y="2727518"/>
                  <a:pt x="-6751" y="2583024"/>
                  <a:pt x="0" y="2336839"/>
                </a:cubicBezTo>
                <a:cubicBezTo>
                  <a:pt x="6751" y="2090654"/>
                  <a:pt x="4500" y="1971143"/>
                  <a:pt x="0" y="1739574"/>
                </a:cubicBezTo>
                <a:cubicBezTo>
                  <a:pt x="-4500" y="1508005"/>
                  <a:pt x="-25222" y="1401893"/>
                  <a:pt x="0" y="1142308"/>
                </a:cubicBezTo>
                <a:cubicBezTo>
                  <a:pt x="25222" y="882723"/>
                  <a:pt x="-24084" y="659343"/>
                  <a:pt x="0" y="515180"/>
                </a:cubicBezTo>
                <a:close/>
              </a:path>
              <a:path w="2493609" h="4016686" stroke="0" extrusionOk="0">
                <a:moveTo>
                  <a:pt x="0" y="515180"/>
                </a:moveTo>
                <a:cubicBezTo>
                  <a:pt x="14139" y="272899"/>
                  <a:pt x="271426" y="-49061"/>
                  <a:pt x="515180" y="0"/>
                </a:cubicBezTo>
                <a:cubicBezTo>
                  <a:pt x="678813" y="9678"/>
                  <a:pt x="797482" y="19219"/>
                  <a:pt x="1032195" y="0"/>
                </a:cubicBezTo>
                <a:cubicBezTo>
                  <a:pt x="1266909" y="-19219"/>
                  <a:pt x="1298073" y="10130"/>
                  <a:pt x="1505312" y="0"/>
                </a:cubicBezTo>
                <a:cubicBezTo>
                  <a:pt x="1712551" y="-10130"/>
                  <a:pt x="1880912" y="9427"/>
                  <a:pt x="1978429" y="0"/>
                </a:cubicBezTo>
                <a:cubicBezTo>
                  <a:pt x="2215091" y="-1896"/>
                  <a:pt x="2486546" y="254115"/>
                  <a:pt x="2493609" y="515180"/>
                </a:cubicBezTo>
                <a:cubicBezTo>
                  <a:pt x="2500791" y="641840"/>
                  <a:pt x="2494802" y="799389"/>
                  <a:pt x="2493609" y="1022855"/>
                </a:cubicBezTo>
                <a:cubicBezTo>
                  <a:pt x="2492416" y="1246322"/>
                  <a:pt x="2481072" y="1416285"/>
                  <a:pt x="2493609" y="1560394"/>
                </a:cubicBezTo>
                <a:cubicBezTo>
                  <a:pt x="2506146" y="1704503"/>
                  <a:pt x="2502226" y="1970712"/>
                  <a:pt x="2493609" y="2157659"/>
                </a:cubicBezTo>
                <a:cubicBezTo>
                  <a:pt x="2484992" y="2344607"/>
                  <a:pt x="2504718" y="2541863"/>
                  <a:pt x="2493609" y="2665335"/>
                </a:cubicBezTo>
                <a:cubicBezTo>
                  <a:pt x="2482500" y="2788807"/>
                  <a:pt x="2486103" y="3184878"/>
                  <a:pt x="2493609" y="3501506"/>
                </a:cubicBezTo>
                <a:cubicBezTo>
                  <a:pt x="2500006" y="3778522"/>
                  <a:pt x="2225836" y="4067569"/>
                  <a:pt x="1978429" y="4016686"/>
                </a:cubicBezTo>
                <a:cubicBezTo>
                  <a:pt x="1754571" y="3995389"/>
                  <a:pt x="1669310" y="4003861"/>
                  <a:pt x="1490679" y="4016686"/>
                </a:cubicBezTo>
                <a:cubicBezTo>
                  <a:pt x="1312048" y="4029512"/>
                  <a:pt x="1127589" y="4030995"/>
                  <a:pt x="1017562" y="4016686"/>
                </a:cubicBezTo>
                <a:cubicBezTo>
                  <a:pt x="907535" y="4002377"/>
                  <a:pt x="751093" y="4038104"/>
                  <a:pt x="515180" y="4016686"/>
                </a:cubicBezTo>
                <a:cubicBezTo>
                  <a:pt x="196793" y="4025309"/>
                  <a:pt x="-2507" y="3806895"/>
                  <a:pt x="0" y="3501506"/>
                </a:cubicBezTo>
                <a:cubicBezTo>
                  <a:pt x="-8923" y="3273882"/>
                  <a:pt x="-5130" y="3129134"/>
                  <a:pt x="0" y="2874378"/>
                </a:cubicBezTo>
                <a:cubicBezTo>
                  <a:pt x="5130" y="2619622"/>
                  <a:pt x="30314" y="2393122"/>
                  <a:pt x="0" y="2247249"/>
                </a:cubicBezTo>
                <a:cubicBezTo>
                  <a:pt x="-30314" y="2101376"/>
                  <a:pt x="3640" y="1869752"/>
                  <a:pt x="0" y="1739574"/>
                </a:cubicBezTo>
                <a:cubicBezTo>
                  <a:pt x="-3640" y="1609396"/>
                  <a:pt x="27020" y="1305116"/>
                  <a:pt x="0" y="1112445"/>
                </a:cubicBezTo>
                <a:cubicBezTo>
                  <a:pt x="-27020" y="919774"/>
                  <a:pt x="12513" y="719976"/>
                  <a:pt x="0" y="51518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59010720">
                  <a:prstGeom prst="roundRect">
                    <a:avLst>
                      <a:gd name="adj" fmla="val 206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الدرس/ 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القواسم والمضعفات</a:t>
            </a:r>
          </a:p>
          <a:p>
            <a:pPr algn="ctr"/>
            <a:r>
              <a:rPr lang="ar-SA" sz="105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رقم الصفحة /</a:t>
            </a:r>
          </a:p>
          <a:p>
            <a:pPr algn="ct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14</a:t>
            </a:r>
          </a:p>
          <a:p>
            <a:pPr algn="ctr"/>
            <a:endParaRPr lang="ar-SA" sz="1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فكرة الدرس/</a:t>
            </a:r>
            <a:endParaRPr lang="ar-SA" sz="1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أجدد قواسم عدد و مضاعفاته.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5180572-9126-4E4C-0469-C28A9EDC0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32" y="4627048"/>
            <a:ext cx="1441193" cy="115295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FA48730-E51E-4A5C-9E0C-FF607E4C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8864" y="4020334"/>
            <a:ext cx="2564029" cy="256402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A166565-8058-44E5-8878-6C48B51FC3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3" t="810" b="68973"/>
          <a:stretch/>
        </p:blipFill>
        <p:spPr>
          <a:xfrm>
            <a:off x="9810814" y="5672339"/>
            <a:ext cx="1727636" cy="45625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171C36B-33BD-726F-CE25-EB2D82CEA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5060" y="579799"/>
            <a:ext cx="5004606" cy="4178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EBF6F9E-357F-9E18-5F6C-F68E01392C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"/>
          <a:stretch/>
        </p:blipFill>
        <p:spPr>
          <a:xfrm>
            <a:off x="1437891" y="1045640"/>
            <a:ext cx="7686432" cy="10403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8344CA4-6303-7A2B-1856-BE149AF314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1" y="1565807"/>
            <a:ext cx="1421034" cy="9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266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7554990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5039</TotalTime>
  <Words>308</Words>
  <Application>Microsoft Office PowerPoint</Application>
  <PresentationFormat>شاشة عريضة</PresentationFormat>
  <Paragraphs>96</Paragraphs>
  <Slides>13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(A) Arslan Wessam B</vt:lpstr>
      <vt:lpstr>Arial</vt:lpstr>
      <vt:lpstr>Calibri</vt:lpstr>
      <vt:lpstr>Calibri Light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Mubarkah -- --</dc:creator>
  <cp:lastModifiedBy>Mubarkah -- --</cp:lastModifiedBy>
  <cp:revision>30</cp:revision>
  <dcterms:created xsi:type="dcterms:W3CDTF">2021-09-30T09:04:52Z</dcterms:created>
  <dcterms:modified xsi:type="dcterms:W3CDTF">2022-12-04T17:29:20Z</dcterms:modified>
</cp:coreProperties>
</file>