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6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lumOff val="44000"/>
            </a:schemeClr>
          </a:solidFill>
        </a:fill>
      </a:tcStyle>
    </a:band2H>
    <a:firstCol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Col>
    <a:la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lastRow>
    <a:fir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lumOff val="44000"/>
            </a:schemeClr>
          </a:solidFill>
        </a:fill>
      </a:tcStyle>
    </a:band2H>
    <a:firstCol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Col>
    <a:la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lastRow>
    <a:fir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lumOff val="44000"/>
            </a:schemeClr>
          </a:solidFill>
        </a:fill>
      </a:tcStyle>
    </a:band2H>
    <a:firstCol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Col>
    <a:la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lastRow>
    <a:fir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1">
              <a:lumOff val="44000"/>
            </a:schemeClr>
          </a:solidFill>
        </a:fill>
      </a:tcStyle>
    </a:band2H>
    <a:firstCol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Col>
    <a:la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6"/>
              </a:solidFill>
              <a:prstDash val="solid"/>
              <a:round/>
            </a:ln>
          </a:top>
          <a:bottom>
            <a:ln w="254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lastRow>
    <a:fir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round/>
            </a:ln>
          </a:top>
          <a:bottom>
            <a:ln w="254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1">
            <a:lumOff val="44000"/>
          </a:schemeClr>
        </a:fontRef>
        <a:schemeClr val="accent1">
          <a:lumOff val="44000"/>
        </a:schemeClr>
      </a:tcTxStyle>
      <a:tcStyle>
        <a:tcBdr>
          <a:lef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1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lumOff val="44000"/>
            </a:schemeClr>
          </a:solidFill>
        </a:fill>
      </a:tcStyle>
    </a:band2H>
    <a:firstCol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chemeClr val="accent6">
              <a:alpha val="20000"/>
            </a:schemeClr>
          </a:solidFill>
        </a:fill>
      </a:tcStyle>
    </a:firstCol>
    <a:la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508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6"/>
        </a:fontRef>
        <a:schemeClr val="accent6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254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Shape 5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1pPr>
    <a:lvl2pPr indent="2286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2pPr>
    <a:lvl3pPr indent="4572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3pPr>
    <a:lvl4pPr indent="6858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4pPr>
    <a:lvl5pPr indent="9144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5pPr>
    <a:lvl6pPr indent="11430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6pPr>
    <a:lvl7pPr indent="13716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7pPr>
    <a:lvl8pPr indent="16002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8pPr>
    <a:lvl9pPr indent="1828800" rtl="1" latinLnBrk="0">
      <a:defRPr sz="1400">
        <a:solidFill>
          <a:schemeClr val="accent6"/>
        </a:solidFill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twitter.com/mrsleban" TargetMode="External"/><Relationship Id="rId5" Type="http://schemas.openxmlformats.org/officeDocument/2006/relationships/hyperlink" Target="https://twitter.com/OmarLopez0207" TargetMode="External"/><Relationship Id="rId6" Type="http://schemas.openxmlformats.org/officeDocument/2006/relationships/hyperlink" Target="https://slidesmania.com/questions-powerpoint-google-slides/can-i-use-these-templates/" TargetMode="External"/><Relationship Id="rId7" Type="http://schemas.openxmlformats.org/officeDocument/2006/relationships/hyperlink" Target="https://www.facebook.com/SlidesManiaSM/" TargetMode="External"/><Relationship Id="rId8" Type="http://schemas.openxmlformats.org/officeDocument/2006/relationships/image" Target="../media/image7.png"/><Relationship Id="rId9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8.png"/><Relationship Id="rId11" Type="http://schemas.openxmlformats.org/officeDocument/2006/relationships/hyperlink" Target="https://www.pinterest.com/slidesmania/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www.instagram.com/slidesmania/" TargetMode="External"/><Relationship Id="rId14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32" name="Google Shape;11;p2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" name="Google Shape;12;p2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" name="Google Shape;13;p2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9" name="Google Shape;14;p2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35" name="Google Shape;15;p2" descr="Google Shape;15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Google Shape;16;p2" descr="Google Shape;16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Google Shape;17;p2" descr="Google Shape;17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Google Shape;18;p2" descr="Google Shape;18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Google Shape;19;p2" descr="Google Shape;19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Google Shape;20;p2" descr="Google Shape;20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Google Shape;21;p2" descr="Google Shape;21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Google Shape;22;p2" descr="Google Shape;22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Google Shape;23;p2" descr="Google Shape;23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Google Shape;24;p2" descr="Google Shape;24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Google Shape;25;p2" descr="Google Shape;25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Google Shape;26;p2" descr="Google Shape;26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Google Shape;27;p2" descr="Google Shape;27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Google Shape;28;p2" descr="Google Shape;28;p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" name="نص العنوان"/>
          <p:cNvSpPr txBox="1"/>
          <p:nvPr>
            <p:ph type="title"/>
          </p:nvPr>
        </p:nvSpPr>
        <p:spPr>
          <a:xfrm>
            <a:off x="2120625" y="1367224"/>
            <a:ext cx="4856101" cy="2536801"/>
          </a:xfrm>
          <a:prstGeom prst="rect">
            <a:avLst/>
          </a:prstGeom>
          <a:solidFill>
            <a:schemeClr val="accent1">
              <a:lumOff val="44000"/>
            </a:schemeClr>
          </a:solidFill>
        </p:spPr>
        <p:txBody>
          <a:bodyPr anchor="ctr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xfrm>
            <a:off x="8615834" y="4624619"/>
            <a:ext cx="329124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520849" y="4230575"/>
            <a:ext cx="6370201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4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274" name="Google Shape;221;p12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5" name="Google Shape;222;p12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" name="Google Shape;223;p12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91" name="Google Shape;224;p12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277" name="Google Shape;225;p12" descr="Google Shape;225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Google Shape;226;p12" descr="Google Shape;226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Google Shape;227;p12" descr="Google Shape;227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Google Shape;228;p12" descr="Google Shape;228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Google Shape;229;p12" descr="Google Shape;229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Google Shape;230;p12" descr="Google Shape;230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Google Shape;231;p12" descr="Google Shape;231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Google Shape;232;p12" descr="Google Shape;232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Google Shape;233;p12" descr="Google Shape;233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Google Shape;234;p12" descr="Google Shape;234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Google Shape;235;p12" descr="Google Shape;235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Google Shape;236;p12" descr="Google Shape;236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37;p12" descr="Google Shape;237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38;p12" descr="Google Shape;238;p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7" name="Google Shape;239;p12"/>
          <p:cNvGrpSpPr/>
          <p:nvPr/>
        </p:nvGrpSpPr>
        <p:grpSpPr>
          <a:xfrm>
            <a:off x="311700" y="1376597"/>
            <a:ext cx="1413707" cy="954253"/>
            <a:chOff x="0" y="0"/>
            <a:chExt cx="1413705" cy="954252"/>
          </a:xfrm>
        </p:grpSpPr>
        <p:sp>
          <p:nvSpPr>
            <p:cNvPr id="292" name="Google Shape;240;p12"/>
            <p:cNvSpPr/>
            <p:nvPr/>
          </p:nvSpPr>
          <p:spPr>
            <a:xfrm>
              <a:off x="-1" y="0"/>
              <a:ext cx="1413707" cy="95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404" fill="norm" stroke="1" extrusionOk="0">
                  <a:moveTo>
                    <a:pt x="5810" y="18797"/>
                  </a:moveTo>
                  <a:cubicBezTo>
                    <a:pt x="3806" y="19716"/>
                    <a:pt x="1903" y="19353"/>
                    <a:pt x="15" y="18648"/>
                  </a:cubicBezTo>
                  <a:cubicBezTo>
                    <a:pt x="15" y="18584"/>
                    <a:pt x="15" y="18520"/>
                    <a:pt x="0" y="18456"/>
                  </a:cubicBezTo>
                  <a:cubicBezTo>
                    <a:pt x="87" y="18392"/>
                    <a:pt x="174" y="18306"/>
                    <a:pt x="261" y="18285"/>
                  </a:cubicBezTo>
                  <a:cubicBezTo>
                    <a:pt x="2019" y="17665"/>
                    <a:pt x="3385" y="16148"/>
                    <a:pt x="4576" y="14225"/>
                  </a:cubicBezTo>
                  <a:cubicBezTo>
                    <a:pt x="5186" y="13221"/>
                    <a:pt x="5084" y="11961"/>
                    <a:pt x="4997" y="10764"/>
                  </a:cubicBezTo>
                  <a:cubicBezTo>
                    <a:pt x="4852" y="8970"/>
                    <a:pt x="4663" y="7175"/>
                    <a:pt x="4518" y="5359"/>
                  </a:cubicBezTo>
                  <a:cubicBezTo>
                    <a:pt x="4401" y="3821"/>
                    <a:pt x="4706" y="2838"/>
                    <a:pt x="5752" y="2218"/>
                  </a:cubicBezTo>
                  <a:cubicBezTo>
                    <a:pt x="6769" y="1620"/>
                    <a:pt x="7829" y="1171"/>
                    <a:pt x="8904" y="851"/>
                  </a:cubicBezTo>
                  <a:cubicBezTo>
                    <a:pt x="10938" y="274"/>
                    <a:pt x="13001" y="-196"/>
                    <a:pt x="15078" y="82"/>
                  </a:cubicBezTo>
                  <a:cubicBezTo>
                    <a:pt x="15964" y="210"/>
                    <a:pt x="16850" y="424"/>
                    <a:pt x="17736" y="680"/>
                  </a:cubicBezTo>
                  <a:cubicBezTo>
                    <a:pt x="19421" y="1171"/>
                    <a:pt x="20365" y="2795"/>
                    <a:pt x="20641" y="5231"/>
                  </a:cubicBezTo>
                  <a:cubicBezTo>
                    <a:pt x="20975" y="8200"/>
                    <a:pt x="21266" y="11170"/>
                    <a:pt x="21527" y="14140"/>
                  </a:cubicBezTo>
                  <a:cubicBezTo>
                    <a:pt x="21600" y="14952"/>
                    <a:pt x="21542" y="15828"/>
                    <a:pt x="21426" y="16640"/>
                  </a:cubicBezTo>
                  <a:cubicBezTo>
                    <a:pt x="21048" y="19203"/>
                    <a:pt x="20060" y="20464"/>
                    <a:pt x="18201" y="20742"/>
                  </a:cubicBezTo>
                  <a:cubicBezTo>
                    <a:pt x="16530" y="20977"/>
                    <a:pt x="14860" y="21126"/>
                    <a:pt x="13190" y="21254"/>
                  </a:cubicBezTo>
                  <a:cubicBezTo>
                    <a:pt x="11882" y="21361"/>
                    <a:pt x="10575" y="21383"/>
                    <a:pt x="9268" y="21404"/>
                  </a:cubicBezTo>
                  <a:cubicBezTo>
                    <a:pt x="8904" y="21404"/>
                    <a:pt x="8527" y="21340"/>
                    <a:pt x="8178" y="21254"/>
                  </a:cubicBezTo>
                  <a:cubicBezTo>
                    <a:pt x="7132" y="20977"/>
                    <a:pt x="6188" y="20507"/>
                    <a:pt x="5810" y="18797"/>
                  </a:cubicBezTo>
                  <a:close/>
                  <a:moveTo>
                    <a:pt x="20975" y="14225"/>
                  </a:moveTo>
                  <a:cubicBezTo>
                    <a:pt x="20903" y="13093"/>
                    <a:pt x="20816" y="11982"/>
                    <a:pt x="20743" y="10850"/>
                  </a:cubicBezTo>
                  <a:cubicBezTo>
                    <a:pt x="20496" y="8670"/>
                    <a:pt x="20278" y="6470"/>
                    <a:pt x="19973" y="4291"/>
                  </a:cubicBezTo>
                  <a:cubicBezTo>
                    <a:pt x="19726" y="2517"/>
                    <a:pt x="18956" y="1385"/>
                    <a:pt x="17722" y="1065"/>
                  </a:cubicBezTo>
                  <a:cubicBezTo>
                    <a:pt x="16821" y="830"/>
                    <a:pt x="15920" y="594"/>
                    <a:pt x="15020" y="509"/>
                  </a:cubicBezTo>
                  <a:cubicBezTo>
                    <a:pt x="12710" y="317"/>
                    <a:pt x="10444" y="894"/>
                    <a:pt x="8207" y="1620"/>
                  </a:cubicBezTo>
                  <a:cubicBezTo>
                    <a:pt x="7321" y="1898"/>
                    <a:pt x="6435" y="2261"/>
                    <a:pt x="5680" y="3073"/>
                  </a:cubicBezTo>
                  <a:cubicBezTo>
                    <a:pt x="5229" y="3564"/>
                    <a:pt x="4982" y="4162"/>
                    <a:pt x="5040" y="4996"/>
                  </a:cubicBezTo>
                  <a:cubicBezTo>
                    <a:pt x="5200" y="7004"/>
                    <a:pt x="5331" y="9034"/>
                    <a:pt x="5520" y="11042"/>
                  </a:cubicBezTo>
                  <a:cubicBezTo>
                    <a:pt x="5694" y="12794"/>
                    <a:pt x="5447" y="14332"/>
                    <a:pt x="4474" y="15443"/>
                  </a:cubicBezTo>
                  <a:cubicBezTo>
                    <a:pt x="3733" y="16298"/>
                    <a:pt x="2963" y="17067"/>
                    <a:pt x="2208" y="17879"/>
                  </a:cubicBezTo>
                  <a:cubicBezTo>
                    <a:pt x="1932" y="18071"/>
                    <a:pt x="1656" y="18263"/>
                    <a:pt x="1380" y="18456"/>
                  </a:cubicBezTo>
                  <a:cubicBezTo>
                    <a:pt x="1394" y="18520"/>
                    <a:pt x="1409" y="18584"/>
                    <a:pt x="1424" y="18627"/>
                  </a:cubicBezTo>
                  <a:cubicBezTo>
                    <a:pt x="2644" y="18947"/>
                    <a:pt x="3849" y="18990"/>
                    <a:pt x="5070" y="18456"/>
                  </a:cubicBezTo>
                  <a:cubicBezTo>
                    <a:pt x="5825" y="18114"/>
                    <a:pt x="6144" y="18349"/>
                    <a:pt x="6464" y="19417"/>
                  </a:cubicBezTo>
                  <a:cubicBezTo>
                    <a:pt x="6638" y="20015"/>
                    <a:pt x="6929" y="20421"/>
                    <a:pt x="7350" y="20571"/>
                  </a:cubicBezTo>
                  <a:cubicBezTo>
                    <a:pt x="7684" y="20678"/>
                    <a:pt x="8018" y="20806"/>
                    <a:pt x="8352" y="20827"/>
                  </a:cubicBezTo>
                  <a:cubicBezTo>
                    <a:pt x="11534" y="21084"/>
                    <a:pt x="14686" y="20656"/>
                    <a:pt x="17852" y="20250"/>
                  </a:cubicBezTo>
                  <a:cubicBezTo>
                    <a:pt x="18579" y="20165"/>
                    <a:pt x="19276" y="19866"/>
                    <a:pt x="19842" y="19161"/>
                  </a:cubicBezTo>
                  <a:cubicBezTo>
                    <a:pt x="20903" y="17857"/>
                    <a:pt x="21063" y="16106"/>
                    <a:pt x="20975" y="14225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" name="Google Shape;241;p12"/>
            <p:cNvSpPr/>
            <p:nvPr/>
          </p:nvSpPr>
          <p:spPr>
            <a:xfrm>
              <a:off x="145732" y="22310"/>
              <a:ext cx="1215392" cy="852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fill="norm" stroke="1" extrusionOk="0">
                  <a:moveTo>
                    <a:pt x="0" y="19460"/>
                  </a:moveTo>
                  <a:cubicBezTo>
                    <a:pt x="880" y="18552"/>
                    <a:pt x="1794" y="17692"/>
                    <a:pt x="2641" y="16736"/>
                  </a:cubicBezTo>
                  <a:cubicBezTo>
                    <a:pt x="3775" y="15470"/>
                    <a:pt x="4063" y="13773"/>
                    <a:pt x="3860" y="11814"/>
                  </a:cubicBezTo>
                  <a:cubicBezTo>
                    <a:pt x="3640" y="9568"/>
                    <a:pt x="3470" y="7298"/>
                    <a:pt x="3301" y="5052"/>
                  </a:cubicBezTo>
                  <a:cubicBezTo>
                    <a:pt x="3216" y="4120"/>
                    <a:pt x="3521" y="3427"/>
                    <a:pt x="4046" y="2901"/>
                  </a:cubicBezTo>
                  <a:cubicBezTo>
                    <a:pt x="4926" y="1993"/>
                    <a:pt x="5959" y="1587"/>
                    <a:pt x="6991" y="1277"/>
                  </a:cubicBezTo>
                  <a:cubicBezTo>
                    <a:pt x="9598" y="488"/>
                    <a:pt x="12239" y="-157"/>
                    <a:pt x="14930" y="34"/>
                  </a:cubicBezTo>
                  <a:cubicBezTo>
                    <a:pt x="15980" y="106"/>
                    <a:pt x="17029" y="393"/>
                    <a:pt x="18079" y="655"/>
                  </a:cubicBezTo>
                  <a:cubicBezTo>
                    <a:pt x="19518" y="1014"/>
                    <a:pt x="20415" y="2280"/>
                    <a:pt x="20703" y="4263"/>
                  </a:cubicBezTo>
                  <a:cubicBezTo>
                    <a:pt x="21058" y="6701"/>
                    <a:pt x="21312" y="9162"/>
                    <a:pt x="21600" y="11599"/>
                  </a:cubicBezTo>
                  <a:cubicBezTo>
                    <a:pt x="21532" y="11742"/>
                    <a:pt x="21431" y="11885"/>
                    <a:pt x="21414" y="12029"/>
                  </a:cubicBezTo>
                  <a:cubicBezTo>
                    <a:pt x="21363" y="12531"/>
                    <a:pt x="21346" y="13032"/>
                    <a:pt x="21312" y="13534"/>
                  </a:cubicBezTo>
                  <a:cubicBezTo>
                    <a:pt x="21160" y="15446"/>
                    <a:pt x="20906" y="17309"/>
                    <a:pt x="19975" y="18815"/>
                  </a:cubicBezTo>
                  <a:cubicBezTo>
                    <a:pt x="19518" y="19555"/>
                    <a:pt x="19044" y="20392"/>
                    <a:pt x="18265" y="20511"/>
                  </a:cubicBezTo>
                  <a:cubicBezTo>
                    <a:pt x="16251" y="20798"/>
                    <a:pt x="14236" y="21132"/>
                    <a:pt x="12222" y="21324"/>
                  </a:cubicBezTo>
                  <a:cubicBezTo>
                    <a:pt x="10935" y="21443"/>
                    <a:pt x="9649" y="21324"/>
                    <a:pt x="8379" y="21347"/>
                  </a:cubicBezTo>
                  <a:cubicBezTo>
                    <a:pt x="7482" y="21371"/>
                    <a:pt x="6602" y="21276"/>
                    <a:pt x="5772" y="20750"/>
                  </a:cubicBezTo>
                  <a:cubicBezTo>
                    <a:pt x="5603" y="20416"/>
                    <a:pt x="5417" y="20081"/>
                    <a:pt x="5248" y="19747"/>
                  </a:cubicBezTo>
                  <a:cubicBezTo>
                    <a:pt x="5146" y="18743"/>
                    <a:pt x="4537" y="18337"/>
                    <a:pt x="3690" y="18647"/>
                  </a:cubicBezTo>
                  <a:cubicBezTo>
                    <a:pt x="3115" y="18862"/>
                    <a:pt x="2539" y="19078"/>
                    <a:pt x="1964" y="19269"/>
                  </a:cubicBezTo>
                  <a:cubicBezTo>
                    <a:pt x="1591" y="19388"/>
                    <a:pt x="1219" y="19484"/>
                    <a:pt x="846" y="19603"/>
                  </a:cubicBezTo>
                  <a:cubicBezTo>
                    <a:pt x="542" y="19555"/>
                    <a:pt x="271" y="19508"/>
                    <a:pt x="0" y="19460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" name="Google Shape;242;p12"/>
            <p:cNvSpPr/>
            <p:nvPr/>
          </p:nvSpPr>
          <p:spPr>
            <a:xfrm>
              <a:off x="90487" y="635165"/>
              <a:ext cx="1285914" cy="297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037" fill="norm" stroke="1" extrusionOk="0">
                  <a:moveTo>
                    <a:pt x="5855" y="12314"/>
                  </a:moveTo>
                  <a:cubicBezTo>
                    <a:pt x="6014" y="13256"/>
                    <a:pt x="6190" y="14198"/>
                    <a:pt x="6349" y="15140"/>
                  </a:cubicBezTo>
                  <a:cubicBezTo>
                    <a:pt x="6461" y="15679"/>
                    <a:pt x="6557" y="16486"/>
                    <a:pt x="6684" y="16621"/>
                  </a:cubicBezTo>
                  <a:cubicBezTo>
                    <a:pt x="7466" y="17428"/>
                    <a:pt x="8264" y="18572"/>
                    <a:pt x="9061" y="18707"/>
                  </a:cubicBezTo>
                  <a:cubicBezTo>
                    <a:pt x="10305" y="18841"/>
                    <a:pt x="11566" y="18303"/>
                    <a:pt x="12810" y="18034"/>
                  </a:cubicBezTo>
                  <a:cubicBezTo>
                    <a:pt x="14469" y="17630"/>
                    <a:pt x="16144" y="17226"/>
                    <a:pt x="17803" y="16822"/>
                  </a:cubicBezTo>
                  <a:cubicBezTo>
                    <a:pt x="18808" y="16553"/>
                    <a:pt x="19702" y="15813"/>
                    <a:pt x="20228" y="11237"/>
                  </a:cubicBezTo>
                  <a:cubicBezTo>
                    <a:pt x="20595" y="8075"/>
                    <a:pt x="21074" y="5181"/>
                    <a:pt x="21233" y="1682"/>
                  </a:cubicBezTo>
                  <a:cubicBezTo>
                    <a:pt x="21265" y="1077"/>
                    <a:pt x="21425" y="538"/>
                    <a:pt x="21520" y="0"/>
                  </a:cubicBezTo>
                  <a:cubicBezTo>
                    <a:pt x="21600" y="5921"/>
                    <a:pt x="21425" y="11439"/>
                    <a:pt x="20276" y="15544"/>
                  </a:cubicBezTo>
                  <a:cubicBezTo>
                    <a:pt x="19654" y="17764"/>
                    <a:pt x="18888" y="18639"/>
                    <a:pt x="18090" y="18976"/>
                  </a:cubicBezTo>
                  <a:cubicBezTo>
                    <a:pt x="14629" y="20254"/>
                    <a:pt x="11151" y="21600"/>
                    <a:pt x="7657" y="20793"/>
                  </a:cubicBezTo>
                  <a:cubicBezTo>
                    <a:pt x="7290" y="20725"/>
                    <a:pt x="6923" y="20321"/>
                    <a:pt x="6557" y="19985"/>
                  </a:cubicBezTo>
                  <a:cubicBezTo>
                    <a:pt x="6094" y="19514"/>
                    <a:pt x="5775" y="18236"/>
                    <a:pt x="5583" y="16351"/>
                  </a:cubicBezTo>
                  <a:cubicBezTo>
                    <a:pt x="5232" y="12987"/>
                    <a:pt x="4882" y="12314"/>
                    <a:pt x="4052" y="13323"/>
                  </a:cubicBezTo>
                  <a:cubicBezTo>
                    <a:pt x="2728" y="15006"/>
                    <a:pt x="1388" y="14871"/>
                    <a:pt x="48" y="13862"/>
                  </a:cubicBezTo>
                  <a:cubicBezTo>
                    <a:pt x="32" y="13660"/>
                    <a:pt x="16" y="13458"/>
                    <a:pt x="0" y="13323"/>
                  </a:cubicBezTo>
                  <a:cubicBezTo>
                    <a:pt x="303" y="12718"/>
                    <a:pt x="606" y="12112"/>
                    <a:pt x="909" y="11507"/>
                  </a:cubicBezTo>
                  <a:cubicBezTo>
                    <a:pt x="1165" y="11641"/>
                    <a:pt x="1420" y="11843"/>
                    <a:pt x="1675" y="11978"/>
                  </a:cubicBezTo>
                  <a:cubicBezTo>
                    <a:pt x="2329" y="11843"/>
                    <a:pt x="2999" y="11910"/>
                    <a:pt x="3653" y="11574"/>
                  </a:cubicBezTo>
                  <a:cubicBezTo>
                    <a:pt x="4419" y="11170"/>
                    <a:pt x="5153" y="10228"/>
                    <a:pt x="5855" y="12314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5" name="Google Shape;243;p12"/>
            <p:cNvSpPr/>
            <p:nvPr/>
          </p:nvSpPr>
          <p:spPr>
            <a:xfrm>
              <a:off x="469583" y="483718"/>
              <a:ext cx="905827" cy="4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fill="norm" stroke="1" extrusionOk="0">
                  <a:moveTo>
                    <a:pt x="21600" y="7774"/>
                  </a:moveTo>
                  <a:cubicBezTo>
                    <a:pt x="21464" y="8168"/>
                    <a:pt x="21237" y="8561"/>
                    <a:pt x="21191" y="9004"/>
                  </a:cubicBezTo>
                  <a:cubicBezTo>
                    <a:pt x="20964" y="11563"/>
                    <a:pt x="20283" y="13678"/>
                    <a:pt x="19760" y="15991"/>
                  </a:cubicBezTo>
                  <a:cubicBezTo>
                    <a:pt x="18988" y="19287"/>
                    <a:pt x="17739" y="19878"/>
                    <a:pt x="16308" y="20075"/>
                  </a:cubicBezTo>
                  <a:cubicBezTo>
                    <a:pt x="13946" y="20370"/>
                    <a:pt x="11561" y="20714"/>
                    <a:pt x="9199" y="20960"/>
                  </a:cubicBezTo>
                  <a:cubicBezTo>
                    <a:pt x="7427" y="21157"/>
                    <a:pt x="5633" y="21600"/>
                    <a:pt x="3861" y="21452"/>
                  </a:cubicBezTo>
                  <a:cubicBezTo>
                    <a:pt x="2726" y="21354"/>
                    <a:pt x="1590" y="20518"/>
                    <a:pt x="477" y="19927"/>
                  </a:cubicBezTo>
                  <a:cubicBezTo>
                    <a:pt x="295" y="19829"/>
                    <a:pt x="159" y="19238"/>
                    <a:pt x="0" y="18845"/>
                  </a:cubicBezTo>
                  <a:cubicBezTo>
                    <a:pt x="1113" y="19927"/>
                    <a:pt x="2294" y="20124"/>
                    <a:pt x="3498" y="20075"/>
                  </a:cubicBezTo>
                  <a:cubicBezTo>
                    <a:pt x="5224" y="20026"/>
                    <a:pt x="6950" y="20272"/>
                    <a:pt x="8654" y="20026"/>
                  </a:cubicBezTo>
                  <a:cubicBezTo>
                    <a:pt x="11356" y="19632"/>
                    <a:pt x="14059" y="18992"/>
                    <a:pt x="16762" y="18353"/>
                  </a:cubicBezTo>
                  <a:cubicBezTo>
                    <a:pt x="17807" y="18107"/>
                    <a:pt x="18443" y="16385"/>
                    <a:pt x="19056" y="14859"/>
                  </a:cubicBezTo>
                  <a:cubicBezTo>
                    <a:pt x="20305" y="11759"/>
                    <a:pt x="20646" y="7922"/>
                    <a:pt x="20850" y="3985"/>
                  </a:cubicBezTo>
                  <a:cubicBezTo>
                    <a:pt x="20896" y="2952"/>
                    <a:pt x="20919" y="1919"/>
                    <a:pt x="20987" y="886"/>
                  </a:cubicBezTo>
                  <a:cubicBezTo>
                    <a:pt x="21009" y="541"/>
                    <a:pt x="21146" y="295"/>
                    <a:pt x="21237" y="0"/>
                  </a:cubicBezTo>
                  <a:cubicBezTo>
                    <a:pt x="21350" y="2608"/>
                    <a:pt x="21486" y="5215"/>
                    <a:pt x="21600" y="7774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" name="Google Shape;244;p12"/>
            <p:cNvSpPr/>
            <p:nvPr/>
          </p:nvSpPr>
          <p:spPr>
            <a:xfrm>
              <a:off x="191451" y="761634"/>
              <a:ext cx="248604" cy="4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81" fill="norm" stroke="1" extrusionOk="0">
                  <a:moveTo>
                    <a:pt x="21600" y="18081"/>
                  </a:moveTo>
                  <a:cubicBezTo>
                    <a:pt x="18041" y="6921"/>
                    <a:pt x="14152" y="12321"/>
                    <a:pt x="10262" y="14121"/>
                  </a:cubicBezTo>
                  <a:cubicBezTo>
                    <a:pt x="6869" y="15921"/>
                    <a:pt x="3393" y="15561"/>
                    <a:pt x="0" y="16281"/>
                  </a:cubicBezTo>
                  <a:cubicBezTo>
                    <a:pt x="1821" y="14481"/>
                    <a:pt x="3641" y="13401"/>
                    <a:pt x="5462" y="11241"/>
                  </a:cubicBezTo>
                  <a:cubicBezTo>
                    <a:pt x="8276" y="8361"/>
                    <a:pt x="11090" y="5121"/>
                    <a:pt x="13903" y="1881"/>
                  </a:cubicBezTo>
                  <a:cubicBezTo>
                    <a:pt x="18041" y="-3519"/>
                    <a:pt x="21021" y="2961"/>
                    <a:pt x="21600" y="1808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21" name="Google Shape;245;p12"/>
          <p:cNvGrpSpPr/>
          <p:nvPr/>
        </p:nvGrpSpPr>
        <p:grpSpPr>
          <a:xfrm>
            <a:off x="2125683" y="1251082"/>
            <a:ext cx="1258377" cy="1426551"/>
            <a:chOff x="0" y="0"/>
            <a:chExt cx="1258376" cy="1426549"/>
          </a:xfrm>
        </p:grpSpPr>
        <p:sp>
          <p:nvSpPr>
            <p:cNvPr id="298" name="Google Shape;246;p12"/>
            <p:cNvSpPr/>
            <p:nvPr/>
          </p:nvSpPr>
          <p:spPr>
            <a:xfrm>
              <a:off x="5451" y="-1"/>
              <a:ext cx="1252926" cy="1185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0697" fill="norm" stroke="1" extrusionOk="0">
                  <a:moveTo>
                    <a:pt x="8569" y="18718"/>
                  </a:moveTo>
                  <a:cubicBezTo>
                    <a:pt x="7388" y="19483"/>
                    <a:pt x="6129" y="19533"/>
                    <a:pt x="4870" y="19117"/>
                  </a:cubicBezTo>
                  <a:cubicBezTo>
                    <a:pt x="3106" y="18552"/>
                    <a:pt x="2303" y="16606"/>
                    <a:pt x="3043" y="14827"/>
                  </a:cubicBezTo>
                  <a:cubicBezTo>
                    <a:pt x="3075" y="14744"/>
                    <a:pt x="3106" y="14644"/>
                    <a:pt x="3138" y="14544"/>
                  </a:cubicBezTo>
                  <a:cubicBezTo>
                    <a:pt x="2807" y="14395"/>
                    <a:pt x="2508" y="14278"/>
                    <a:pt x="2193" y="14129"/>
                  </a:cubicBezTo>
                  <a:cubicBezTo>
                    <a:pt x="225" y="13164"/>
                    <a:pt x="-499" y="11169"/>
                    <a:pt x="351" y="9040"/>
                  </a:cubicBezTo>
                  <a:cubicBezTo>
                    <a:pt x="918" y="7610"/>
                    <a:pt x="1800" y="6513"/>
                    <a:pt x="3264" y="5981"/>
                  </a:cubicBezTo>
                  <a:cubicBezTo>
                    <a:pt x="3232" y="5648"/>
                    <a:pt x="3201" y="5316"/>
                    <a:pt x="3185" y="4983"/>
                  </a:cubicBezTo>
                  <a:cubicBezTo>
                    <a:pt x="3091" y="2605"/>
                    <a:pt x="4019" y="1408"/>
                    <a:pt x="6255" y="1192"/>
                  </a:cubicBezTo>
                  <a:cubicBezTo>
                    <a:pt x="6932" y="1125"/>
                    <a:pt x="7656" y="1275"/>
                    <a:pt x="8317" y="1458"/>
                  </a:cubicBezTo>
                  <a:cubicBezTo>
                    <a:pt x="8695" y="1558"/>
                    <a:pt x="8900" y="1541"/>
                    <a:pt x="9183" y="1258"/>
                  </a:cubicBezTo>
                  <a:cubicBezTo>
                    <a:pt x="10695" y="-338"/>
                    <a:pt x="12710" y="-421"/>
                    <a:pt x="14331" y="1042"/>
                  </a:cubicBezTo>
                  <a:cubicBezTo>
                    <a:pt x="14599" y="1275"/>
                    <a:pt x="14804" y="1574"/>
                    <a:pt x="15040" y="1840"/>
                  </a:cubicBezTo>
                  <a:cubicBezTo>
                    <a:pt x="17134" y="1125"/>
                    <a:pt x="19070" y="2705"/>
                    <a:pt x="18928" y="4634"/>
                  </a:cubicBezTo>
                  <a:cubicBezTo>
                    <a:pt x="20896" y="5632"/>
                    <a:pt x="21101" y="6646"/>
                    <a:pt x="19763" y="8974"/>
                  </a:cubicBezTo>
                  <a:cubicBezTo>
                    <a:pt x="21070" y="10554"/>
                    <a:pt x="21038" y="11551"/>
                    <a:pt x="19574" y="13247"/>
                  </a:cubicBezTo>
                  <a:cubicBezTo>
                    <a:pt x="19621" y="13347"/>
                    <a:pt x="19668" y="13480"/>
                    <a:pt x="19731" y="13597"/>
                  </a:cubicBezTo>
                  <a:cubicBezTo>
                    <a:pt x="20377" y="15060"/>
                    <a:pt x="19999" y="16390"/>
                    <a:pt x="18645" y="17138"/>
                  </a:cubicBezTo>
                  <a:cubicBezTo>
                    <a:pt x="18078" y="17454"/>
                    <a:pt x="17386" y="17587"/>
                    <a:pt x="16740" y="17704"/>
                  </a:cubicBezTo>
                  <a:cubicBezTo>
                    <a:pt x="16409" y="17754"/>
                    <a:pt x="16252" y="17853"/>
                    <a:pt x="16126" y="18169"/>
                  </a:cubicBezTo>
                  <a:cubicBezTo>
                    <a:pt x="15181" y="20331"/>
                    <a:pt x="13418" y="21179"/>
                    <a:pt x="11340" y="20431"/>
                  </a:cubicBezTo>
                  <a:cubicBezTo>
                    <a:pt x="10348" y="20065"/>
                    <a:pt x="9404" y="19549"/>
                    <a:pt x="8569" y="18718"/>
                  </a:cubicBezTo>
                  <a:close/>
                  <a:moveTo>
                    <a:pt x="19322" y="8508"/>
                  </a:moveTo>
                  <a:cubicBezTo>
                    <a:pt x="19353" y="8475"/>
                    <a:pt x="19369" y="8458"/>
                    <a:pt x="19401" y="8425"/>
                  </a:cubicBezTo>
                  <a:cubicBezTo>
                    <a:pt x="19826" y="7827"/>
                    <a:pt x="20078" y="7161"/>
                    <a:pt x="20015" y="6397"/>
                  </a:cubicBezTo>
                  <a:cubicBezTo>
                    <a:pt x="19967" y="5648"/>
                    <a:pt x="19574" y="5199"/>
                    <a:pt x="18913" y="4967"/>
                  </a:cubicBezTo>
                  <a:cubicBezTo>
                    <a:pt x="18551" y="4850"/>
                    <a:pt x="18330" y="4700"/>
                    <a:pt x="18346" y="4202"/>
                  </a:cubicBezTo>
                  <a:cubicBezTo>
                    <a:pt x="18362" y="2921"/>
                    <a:pt x="17102" y="1425"/>
                    <a:pt x="15465" y="2190"/>
                  </a:cubicBezTo>
                  <a:cubicBezTo>
                    <a:pt x="15040" y="2389"/>
                    <a:pt x="14725" y="2240"/>
                    <a:pt x="14457" y="1824"/>
                  </a:cubicBezTo>
                  <a:cubicBezTo>
                    <a:pt x="13875" y="926"/>
                    <a:pt x="13103" y="311"/>
                    <a:pt x="12001" y="344"/>
                  </a:cubicBezTo>
                  <a:cubicBezTo>
                    <a:pt x="11088" y="377"/>
                    <a:pt x="10364" y="826"/>
                    <a:pt x="9734" y="1491"/>
                  </a:cubicBezTo>
                  <a:cubicBezTo>
                    <a:pt x="9230" y="2023"/>
                    <a:pt x="9057" y="2090"/>
                    <a:pt x="8428" y="1791"/>
                  </a:cubicBezTo>
                  <a:cubicBezTo>
                    <a:pt x="7530" y="1375"/>
                    <a:pt x="6617" y="1391"/>
                    <a:pt x="5720" y="1674"/>
                  </a:cubicBezTo>
                  <a:cubicBezTo>
                    <a:pt x="5074" y="1874"/>
                    <a:pt x="4492" y="2240"/>
                    <a:pt x="4193" y="2938"/>
                  </a:cubicBezTo>
                  <a:cubicBezTo>
                    <a:pt x="4098" y="3137"/>
                    <a:pt x="3925" y="3337"/>
                    <a:pt x="3909" y="3537"/>
                  </a:cubicBezTo>
                  <a:cubicBezTo>
                    <a:pt x="3878" y="4385"/>
                    <a:pt x="3893" y="5233"/>
                    <a:pt x="3878" y="6097"/>
                  </a:cubicBezTo>
                  <a:cubicBezTo>
                    <a:pt x="3689" y="6214"/>
                    <a:pt x="3516" y="6363"/>
                    <a:pt x="3327" y="6446"/>
                  </a:cubicBezTo>
                  <a:cubicBezTo>
                    <a:pt x="1800" y="7145"/>
                    <a:pt x="572" y="9157"/>
                    <a:pt x="666" y="10836"/>
                  </a:cubicBezTo>
                  <a:cubicBezTo>
                    <a:pt x="635" y="12100"/>
                    <a:pt x="1138" y="13048"/>
                    <a:pt x="2146" y="13730"/>
                  </a:cubicBezTo>
                  <a:cubicBezTo>
                    <a:pt x="2713" y="14112"/>
                    <a:pt x="3311" y="14212"/>
                    <a:pt x="3956" y="14228"/>
                  </a:cubicBezTo>
                  <a:cubicBezTo>
                    <a:pt x="3878" y="14428"/>
                    <a:pt x="3799" y="14611"/>
                    <a:pt x="3752" y="14810"/>
                  </a:cubicBezTo>
                  <a:cubicBezTo>
                    <a:pt x="3626" y="15309"/>
                    <a:pt x="3516" y="15808"/>
                    <a:pt x="3390" y="16324"/>
                  </a:cubicBezTo>
                  <a:cubicBezTo>
                    <a:pt x="3468" y="16723"/>
                    <a:pt x="3500" y="17155"/>
                    <a:pt x="3657" y="17521"/>
                  </a:cubicBezTo>
                  <a:cubicBezTo>
                    <a:pt x="4381" y="19200"/>
                    <a:pt x="6239" y="19400"/>
                    <a:pt x="7719" y="18618"/>
                  </a:cubicBezTo>
                  <a:cubicBezTo>
                    <a:pt x="7798" y="18585"/>
                    <a:pt x="7908" y="18568"/>
                    <a:pt x="7971" y="18502"/>
                  </a:cubicBezTo>
                  <a:cubicBezTo>
                    <a:pt x="8365" y="18103"/>
                    <a:pt x="8727" y="18219"/>
                    <a:pt x="9042" y="18585"/>
                  </a:cubicBezTo>
                  <a:cubicBezTo>
                    <a:pt x="9703" y="19350"/>
                    <a:pt x="10584" y="19766"/>
                    <a:pt x="11466" y="20148"/>
                  </a:cubicBezTo>
                  <a:cubicBezTo>
                    <a:pt x="12395" y="20547"/>
                    <a:pt x="13308" y="20397"/>
                    <a:pt x="14127" y="19799"/>
                  </a:cubicBezTo>
                  <a:cubicBezTo>
                    <a:pt x="14977" y="19250"/>
                    <a:pt x="15449" y="18402"/>
                    <a:pt x="15780" y="17438"/>
                  </a:cubicBezTo>
                  <a:cubicBezTo>
                    <a:pt x="15874" y="17404"/>
                    <a:pt x="15953" y="17371"/>
                    <a:pt x="16047" y="17338"/>
                  </a:cubicBezTo>
                  <a:cubicBezTo>
                    <a:pt x="16158" y="17338"/>
                    <a:pt x="16284" y="17355"/>
                    <a:pt x="16394" y="17355"/>
                  </a:cubicBezTo>
                  <a:cubicBezTo>
                    <a:pt x="16441" y="17355"/>
                    <a:pt x="16472" y="17338"/>
                    <a:pt x="16520" y="17338"/>
                  </a:cubicBezTo>
                  <a:cubicBezTo>
                    <a:pt x="17291" y="17338"/>
                    <a:pt x="17984" y="17072"/>
                    <a:pt x="18566" y="16556"/>
                  </a:cubicBezTo>
                  <a:cubicBezTo>
                    <a:pt x="19054" y="16124"/>
                    <a:pt x="19464" y="15625"/>
                    <a:pt x="19448" y="14877"/>
                  </a:cubicBezTo>
                  <a:cubicBezTo>
                    <a:pt x="19338" y="14395"/>
                    <a:pt x="19212" y="13929"/>
                    <a:pt x="19117" y="13447"/>
                  </a:cubicBezTo>
                  <a:cubicBezTo>
                    <a:pt x="19086" y="13264"/>
                    <a:pt x="19102" y="13064"/>
                    <a:pt x="19102" y="12865"/>
                  </a:cubicBezTo>
                  <a:cubicBezTo>
                    <a:pt x="19637" y="12433"/>
                    <a:pt x="19999" y="11884"/>
                    <a:pt x="20093" y="11169"/>
                  </a:cubicBezTo>
                  <a:cubicBezTo>
                    <a:pt x="20125" y="10919"/>
                    <a:pt x="20015" y="10653"/>
                    <a:pt x="19983" y="10404"/>
                  </a:cubicBezTo>
                  <a:cubicBezTo>
                    <a:pt x="19983" y="9922"/>
                    <a:pt x="19826" y="9523"/>
                    <a:pt x="19464" y="9240"/>
                  </a:cubicBezTo>
                  <a:cubicBezTo>
                    <a:pt x="19165" y="9040"/>
                    <a:pt x="19117" y="8808"/>
                    <a:pt x="19322" y="8508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" name="Google Shape;247;p12"/>
            <p:cNvSpPr/>
            <p:nvPr/>
          </p:nvSpPr>
          <p:spPr>
            <a:xfrm>
              <a:off x="56033" y="1035525"/>
              <a:ext cx="212809" cy="22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6" h="20367" fill="norm" stroke="1" extrusionOk="0">
                  <a:moveTo>
                    <a:pt x="3327" y="10152"/>
                  </a:moveTo>
                  <a:cubicBezTo>
                    <a:pt x="2316" y="6782"/>
                    <a:pt x="1489" y="3672"/>
                    <a:pt x="4614" y="1166"/>
                  </a:cubicBezTo>
                  <a:cubicBezTo>
                    <a:pt x="6544" y="-389"/>
                    <a:pt x="10313" y="-389"/>
                    <a:pt x="13070" y="1166"/>
                  </a:cubicBezTo>
                  <a:cubicBezTo>
                    <a:pt x="16839" y="3240"/>
                    <a:pt x="15828" y="6437"/>
                    <a:pt x="15092" y="9633"/>
                  </a:cubicBezTo>
                  <a:cubicBezTo>
                    <a:pt x="15920" y="10065"/>
                    <a:pt x="16839" y="10411"/>
                    <a:pt x="17574" y="10843"/>
                  </a:cubicBezTo>
                  <a:cubicBezTo>
                    <a:pt x="19412" y="11966"/>
                    <a:pt x="20975" y="13435"/>
                    <a:pt x="20423" y="15768"/>
                  </a:cubicBezTo>
                  <a:cubicBezTo>
                    <a:pt x="19780" y="18273"/>
                    <a:pt x="17758" y="19137"/>
                    <a:pt x="15184" y="19224"/>
                  </a:cubicBezTo>
                  <a:cubicBezTo>
                    <a:pt x="14725" y="19224"/>
                    <a:pt x="14265" y="19224"/>
                    <a:pt x="13806" y="19137"/>
                  </a:cubicBezTo>
                  <a:cubicBezTo>
                    <a:pt x="11692" y="18533"/>
                    <a:pt x="9853" y="18187"/>
                    <a:pt x="7831" y="19829"/>
                  </a:cubicBezTo>
                  <a:cubicBezTo>
                    <a:pt x="5993" y="21211"/>
                    <a:pt x="2224" y="19742"/>
                    <a:pt x="846" y="17582"/>
                  </a:cubicBezTo>
                  <a:cubicBezTo>
                    <a:pt x="-625" y="15336"/>
                    <a:pt x="-165" y="12830"/>
                    <a:pt x="2132" y="11016"/>
                  </a:cubicBezTo>
                  <a:cubicBezTo>
                    <a:pt x="2316" y="10757"/>
                    <a:pt x="2776" y="10497"/>
                    <a:pt x="3327" y="10152"/>
                  </a:cubicBezTo>
                  <a:close/>
                  <a:moveTo>
                    <a:pt x="4430" y="13262"/>
                  </a:moveTo>
                  <a:cubicBezTo>
                    <a:pt x="2040" y="15077"/>
                    <a:pt x="3419" y="16718"/>
                    <a:pt x="4798" y="18878"/>
                  </a:cubicBezTo>
                  <a:cubicBezTo>
                    <a:pt x="5809" y="17669"/>
                    <a:pt x="6544" y="16718"/>
                    <a:pt x="7280" y="15854"/>
                  </a:cubicBezTo>
                  <a:cubicBezTo>
                    <a:pt x="8383" y="15941"/>
                    <a:pt x="9486" y="15941"/>
                    <a:pt x="10497" y="16027"/>
                  </a:cubicBezTo>
                  <a:cubicBezTo>
                    <a:pt x="11232" y="16459"/>
                    <a:pt x="11967" y="17323"/>
                    <a:pt x="12519" y="17237"/>
                  </a:cubicBezTo>
                  <a:cubicBezTo>
                    <a:pt x="13898" y="17064"/>
                    <a:pt x="15460" y="16718"/>
                    <a:pt x="16379" y="15854"/>
                  </a:cubicBezTo>
                  <a:cubicBezTo>
                    <a:pt x="16839" y="15422"/>
                    <a:pt x="16287" y="13867"/>
                    <a:pt x="16195" y="12744"/>
                  </a:cubicBezTo>
                  <a:cubicBezTo>
                    <a:pt x="14449" y="11880"/>
                    <a:pt x="12795" y="11016"/>
                    <a:pt x="11140" y="10238"/>
                  </a:cubicBezTo>
                  <a:cubicBezTo>
                    <a:pt x="11600" y="8510"/>
                    <a:pt x="12151" y="7041"/>
                    <a:pt x="12335" y="5573"/>
                  </a:cubicBezTo>
                  <a:cubicBezTo>
                    <a:pt x="12519" y="3931"/>
                    <a:pt x="12151" y="1944"/>
                    <a:pt x="10129" y="1944"/>
                  </a:cubicBezTo>
                  <a:cubicBezTo>
                    <a:pt x="8842" y="1944"/>
                    <a:pt x="7280" y="3240"/>
                    <a:pt x="6269" y="4363"/>
                  </a:cubicBezTo>
                  <a:cubicBezTo>
                    <a:pt x="5717" y="4968"/>
                    <a:pt x="5809" y="6350"/>
                    <a:pt x="5993" y="7387"/>
                  </a:cubicBezTo>
                  <a:cubicBezTo>
                    <a:pt x="6269" y="8942"/>
                    <a:pt x="6912" y="10411"/>
                    <a:pt x="7372" y="11880"/>
                  </a:cubicBezTo>
                  <a:cubicBezTo>
                    <a:pt x="6361" y="12312"/>
                    <a:pt x="5441" y="12830"/>
                    <a:pt x="4430" y="13262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" name="Google Shape;248;p12"/>
            <p:cNvSpPr/>
            <p:nvPr/>
          </p:nvSpPr>
          <p:spPr>
            <a:xfrm>
              <a:off x="0" y="1317825"/>
              <a:ext cx="124822" cy="10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3" h="21073" fill="norm" stroke="1" extrusionOk="0">
                  <a:moveTo>
                    <a:pt x="10561" y="21068"/>
                  </a:moveTo>
                  <a:cubicBezTo>
                    <a:pt x="4389" y="20884"/>
                    <a:pt x="-158" y="16453"/>
                    <a:pt x="4" y="10545"/>
                  </a:cubicBezTo>
                  <a:cubicBezTo>
                    <a:pt x="4" y="3899"/>
                    <a:pt x="4389" y="-347"/>
                    <a:pt x="10723" y="22"/>
                  </a:cubicBezTo>
                  <a:cubicBezTo>
                    <a:pt x="15758" y="391"/>
                    <a:pt x="21442" y="5561"/>
                    <a:pt x="21280" y="9807"/>
                  </a:cubicBezTo>
                  <a:cubicBezTo>
                    <a:pt x="21117" y="15715"/>
                    <a:pt x="15920" y="21253"/>
                    <a:pt x="10561" y="21068"/>
                  </a:cubicBezTo>
                  <a:close/>
                  <a:moveTo>
                    <a:pt x="8287" y="17561"/>
                  </a:moveTo>
                  <a:cubicBezTo>
                    <a:pt x="12510" y="16453"/>
                    <a:pt x="14621" y="13130"/>
                    <a:pt x="15108" y="8514"/>
                  </a:cubicBezTo>
                  <a:cubicBezTo>
                    <a:pt x="15270" y="7222"/>
                    <a:pt x="13646" y="4638"/>
                    <a:pt x="12672" y="4453"/>
                  </a:cubicBezTo>
                  <a:cubicBezTo>
                    <a:pt x="11048" y="4268"/>
                    <a:pt x="8774" y="5007"/>
                    <a:pt x="7637" y="6484"/>
                  </a:cubicBezTo>
                  <a:cubicBezTo>
                    <a:pt x="4714" y="9991"/>
                    <a:pt x="5364" y="13868"/>
                    <a:pt x="8287" y="17561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" name="Google Shape;249;p12"/>
            <p:cNvSpPr/>
            <p:nvPr/>
          </p:nvSpPr>
          <p:spPr>
            <a:xfrm>
              <a:off x="44573" y="23420"/>
              <a:ext cx="1170842" cy="107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563" fill="norm" stroke="1" extrusionOk="0">
                  <a:moveTo>
                    <a:pt x="20747" y="9294"/>
                  </a:moveTo>
                  <a:cubicBezTo>
                    <a:pt x="20537" y="9637"/>
                    <a:pt x="20572" y="9904"/>
                    <a:pt x="20904" y="10152"/>
                  </a:cubicBezTo>
                  <a:cubicBezTo>
                    <a:pt x="21324" y="10458"/>
                    <a:pt x="21499" y="10935"/>
                    <a:pt x="21482" y="11488"/>
                  </a:cubicBezTo>
                  <a:cubicBezTo>
                    <a:pt x="21342" y="11679"/>
                    <a:pt x="21149" y="11832"/>
                    <a:pt x="21044" y="12041"/>
                  </a:cubicBezTo>
                  <a:cubicBezTo>
                    <a:pt x="20642" y="12824"/>
                    <a:pt x="19907" y="13129"/>
                    <a:pt x="19294" y="13606"/>
                  </a:cubicBezTo>
                  <a:cubicBezTo>
                    <a:pt x="19154" y="13721"/>
                    <a:pt x="19049" y="13911"/>
                    <a:pt x="18926" y="14064"/>
                  </a:cubicBezTo>
                  <a:cubicBezTo>
                    <a:pt x="19084" y="14179"/>
                    <a:pt x="19241" y="14388"/>
                    <a:pt x="19417" y="14388"/>
                  </a:cubicBezTo>
                  <a:cubicBezTo>
                    <a:pt x="19784" y="14408"/>
                    <a:pt x="20152" y="14331"/>
                    <a:pt x="20502" y="14293"/>
                  </a:cubicBezTo>
                  <a:cubicBezTo>
                    <a:pt x="20502" y="14522"/>
                    <a:pt x="20467" y="14751"/>
                    <a:pt x="20519" y="14961"/>
                  </a:cubicBezTo>
                  <a:cubicBezTo>
                    <a:pt x="20624" y="15514"/>
                    <a:pt x="20764" y="16049"/>
                    <a:pt x="20887" y="16602"/>
                  </a:cubicBezTo>
                  <a:cubicBezTo>
                    <a:pt x="20834" y="16583"/>
                    <a:pt x="20782" y="16583"/>
                    <a:pt x="20729" y="16564"/>
                  </a:cubicBezTo>
                  <a:cubicBezTo>
                    <a:pt x="20187" y="16163"/>
                    <a:pt x="20187" y="16163"/>
                    <a:pt x="19907" y="16831"/>
                  </a:cubicBezTo>
                  <a:cubicBezTo>
                    <a:pt x="19609" y="17537"/>
                    <a:pt x="19119" y="18033"/>
                    <a:pt x="18436" y="18224"/>
                  </a:cubicBezTo>
                  <a:cubicBezTo>
                    <a:pt x="17894" y="18357"/>
                    <a:pt x="17334" y="18396"/>
                    <a:pt x="16773" y="18491"/>
                  </a:cubicBezTo>
                  <a:cubicBezTo>
                    <a:pt x="16633" y="18510"/>
                    <a:pt x="16511" y="18624"/>
                    <a:pt x="16388" y="18701"/>
                  </a:cubicBezTo>
                  <a:cubicBezTo>
                    <a:pt x="16493" y="18853"/>
                    <a:pt x="16598" y="19025"/>
                    <a:pt x="16721" y="19159"/>
                  </a:cubicBezTo>
                  <a:cubicBezTo>
                    <a:pt x="16826" y="19273"/>
                    <a:pt x="16966" y="19350"/>
                    <a:pt x="17106" y="19445"/>
                  </a:cubicBezTo>
                  <a:cubicBezTo>
                    <a:pt x="17001" y="19483"/>
                    <a:pt x="16913" y="19521"/>
                    <a:pt x="16808" y="19559"/>
                  </a:cubicBezTo>
                  <a:cubicBezTo>
                    <a:pt x="16406" y="19464"/>
                    <a:pt x="16143" y="19636"/>
                    <a:pt x="15986" y="20075"/>
                  </a:cubicBezTo>
                  <a:cubicBezTo>
                    <a:pt x="15671" y="20895"/>
                    <a:pt x="15058" y="21334"/>
                    <a:pt x="14270" y="21410"/>
                  </a:cubicBezTo>
                  <a:cubicBezTo>
                    <a:pt x="13395" y="21487"/>
                    <a:pt x="12520" y="21506"/>
                    <a:pt x="11662" y="21563"/>
                  </a:cubicBezTo>
                  <a:cubicBezTo>
                    <a:pt x="11592" y="21563"/>
                    <a:pt x="11540" y="21544"/>
                    <a:pt x="11470" y="21544"/>
                  </a:cubicBezTo>
                  <a:cubicBezTo>
                    <a:pt x="11365" y="21506"/>
                    <a:pt x="11260" y="21449"/>
                    <a:pt x="11155" y="21410"/>
                  </a:cubicBezTo>
                  <a:cubicBezTo>
                    <a:pt x="11085" y="21372"/>
                    <a:pt x="11015" y="21334"/>
                    <a:pt x="10945" y="21296"/>
                  </a:cubicBezTo>
                  <a:cubicBezTo>
                    <a:pt x="10367" y="20838"/>
                    <a:pt x="9807" y="20361"/>
                    <a:pt x="9229" y="19922"/>
                  </a:cubicBezTo>
                  <a:cubicBezTo>
                    <a:pt x="9107" y="19827"/>
                    <a:pt x="8879" y="19922"/>
                    <a:pt x="8704" y="19922"/>
                  </a:cubicBezTo>
                  <a:cubicBezTo>
                    <a:pt x="8669" y="19922"/>
                    <a:pt x="8634" y="19922"/>
                    <a:pt x="8599" y="19922"/>
                  </a:cubicBezTo>
                  <a:cubicBezTo>
                    <a:pt x="8704" y="19808"/>
                    <a:pt x="8827" y="19731"/>
                    <a:pt x="8879" y="19598"/>
                  </a:cubicBezTo>
                  <a:cubicBezTo>
                    <a:pt x="8932" y="19483"/>
                    <a:pt x="8967" y="19273"/>
                    <a:pt x="8914" y="19197"/>
                  </a:cubicBezTo>
                  <a:cubicBezTo>
                    <a:pt x="8827" y="19063"/>
                    <a:pt x="8599" y="18911"/>
                    <a:pt x="8494" y="18949"/>
                  </a:cubicBezTo>
                  <a:cubicBezTo>
                    <a:pt x="7706" y="19254"/>
                    <a:pt x="6919" y="19598"/>
                    <a:pt x="6148" y="19941"/>
                  </a:cubicBezTo>
                  <a:cubicBezTo>
                    <a:pt x="5728" y="19922"/>
                    <a:pt x="5308" y="19903"/>
                    <a:pt x="4888" y="19903"/>
                  </a:cubicBezTo>
                  <a:cubicBezTo>
                    <a:pt x="4731" y="19769"/>
                    <a:pt x="4608" y="19540"/>
                    <a:pt x="4433" y="19483"/>
                  </a:cubicBezTo>
                  <a:cubicBezTo>
                    <a:pt x="3925" y="19330"/>
                    <a:pt x="3575" y="19006"/>
                    <a:pt x="3313" y="18529"/>
                  </a:cubicBezTo>
                  <a:cubicBezTo>
                    <a:pt x="3260" y="18434"/>
                    <a:pt x="3138" y="18376"/>
                    <a:pt x="3033" y="18300"/>
                  </a:cubicBezTo>
                  <a:cubicBezTo>
                    <a:pt x="3173" y="17728"/>
                    <a:pt x="3295" y="17136"/>
                    <a:pt x="3435" y="16564"/>
                  </a:cubicBezTo>
                  <a:cubicBezTo>
                    <a:pt x="3488" y="16335"/>
                    <a:pt x="3593" y="16125"/>
                    <a:pt x="3663" y="15896"/>
                  </a:cubicBezTo>
                  <a:cubicBezTo>
                    <a:pt x="3768" y="15762"/>
                    <a:pt x="3873" y="15610"/>
                    <a:pt x="3995" y="15495"/>
                  </a:cubicBezTo>
                  <a:cubicBezTo>
                    <a:pt x="4293" y="15247"/>
                    <a:pt x="4258" y="14885"/>
                    <a:pt x="4048" y="14694"/>
                  </a:cubicBezTo>
                  <a:cubicBezTo>
                    <a:pt x="3820" y="14465"/>
                    <a:pt x="3488" y="14312"/>
                    <a:pt x="3173" y="14255"/>
                  </a:cubicBezTo>
                  <a:cubicBezTo>
                    <a:pt x="2350" y="14102"/>
                    <a:pt x="1527" y="13969"/>
                    <a:pt x="967" y="13205"/>
                  </a:cubicBezTo>
                  <a:cubicBezTo>
                    <a:pt x="670" y="12805"/>
                    <a:pt x="320" y="12423"/>
                    <a:pt x="5" y="12022"/>
                  </a:cubicBezTo>
                  <a:cubicBezTo>
                    <a:pt x="-83" y="10076"/>
                    <a:pt x="1265" y="7786"/>
                    <a:pt x="2963" y="6985"/>
                  </a:cubicBezTo>
                  <a:cubicBezTo>
                    <a:pt x="3173" y="6889"/>
                    <a:pt x="3365" y="6718"/>
                    <a:pt x="3575" y="6584"/>
                  </a:cubicBezTo>
                  <a:cubicBezTo>
                    <a:pt x="3645" y="6584"/>
                    <a:pt x="3715" y="6603"/>
                    <a:pt x="3785" y="6603"/>
                  </a:cubicBezTo>
                  <a:cubicBezTo>
                    <a:pt x="3995" y="6584"/>
                    <a:pt x="4206" y="6565"/>
                    <a:pt x="4416" y="6546"/>
                  </a:cubicBezTo>
                  <a:cubicBezTo>
                    <a:pt x="4381" y="6336"/>
                    <a:pt x="4398" y="6107"/>
                    <a:pt x="4328" y="5916"/>
                  </a:cubicBezTo>
                  <a:cubicBezTo>
                    <a:pt x="4065" y="5229"/>
                    <a:pt x="3890" y="4562"/>
                    <a:pt x="4083" y="3798"/>
                  </a:cubicBezTo>
                  <a:cubicBezTo>
                    <a:pt x="4135" y="3550"/>
                    <a:pt x="3995" y="3245"/>
                    <a:pt x="3925" y="2978"/>
                  </a:cubicBezTo>
                  <a:cubicBezTo>
                    <a:pt x="4258" y="2176"/>
                    <a:pt x="4906" y="1757"/>
                    <a:pt x="5623" y="1528"/>
                  </a:cubicBezTo>
                  <a:cubicBezTo>
                    <a:pt x="6621" y="1203"/>
                    <a:pt x="7636" y="1184"/>
                    <a:pt x="8634" y="1661"/>
                  </a:cubicBezTo>
                  <a:cubicBezTo>
                    <a:pt x="9334" y="2005"/>
                    <a:pt x="9527" y="1947"/>
                    <a:pt x="10087" y="1318"/>
                  </a:cubicBezTo>
                  <a:cubicBezTo>
                    <a:pt x="10787" y="555"/>
                    <a:pt x="11592" y="39"/>
                    <a:pt x="12607" y="1"/>
                  </a:cubicBezTo>
                  <a:cubicBezTo>
                    <a:pt x="13833" y="-37"/>
                    <a:pt x="14690" y="669"/>
                    <a:pt x="15338" y="1699"/>
                  </a:cubicBezTo>
                  <a:cubicBezTo>
                    <a:pt x="15636" y="2176"/>
                    <a:pt x="15986" y="2348"/>
                    <a:pt x="16458" y="2119"/>
                  </a:cubicBezTo>
                  <a:cubicBezTo>
                    <a:pt x="18279" y="1241"/>
                    <a:pt x="19662" y="2959"/>
                    <a:pt x="19662" y="4428"/>
                  </a:cubicBezTo>
                  <a:cubicBezTo>
                    <a:pt x="19662" y="5000"/>
                    <a:pt x="19889" y="5153"/>
                    <a:pt x="20292" y="5306"/>
                  </a:cubicBezTo>
                  <a:cubicBezTo>
                    <a:pt x="21009" y="5554"/>
                    <a:pt x="21447" y="6088"/>
                    <a:pt x="21517" y="6947"/>
                  </a:cubicBezTo>
                  <a:cubicBezTo>
                    <a:pt x="21254" y="7042"/>
                    <a:pt x="20834" y="7061"/>
                    <a:pt x="20764" y="7271"/>
                  </a:cubicBezTo>
                  <a:cubicBezTo>
                    <a:pt x="20502" y="7882"/>
                    <a:pt x="20117" y="8340"/>
                    <a:pt x="19609" y="8702"/>
                  </a:cubicBezTo>
                  <a:cubicBezTo>
                    <a:pt x="19592" y="8721"/>
                    <a:pt x="19574" y="8721"/>
                    <a:pt x="19574" y="8740"/>
                  </a:cubicBezTo>
                  <a:cubicBezTo>
                    <a:pt x="19557" y="8950"/>
                    <a:pt x="19487" y="9217"/>
                    <a:pt x="19574" y="9351"/>
                  </a:cubicBezTo>
                  <a:cubicBezTo>
                    <a:pt x="19662" y="9485"/>
                    <a:pt x="19924" y="9542"/>
                    <a:pt x="20099" y="9542"/>
                  </a:cubicBezTo>
                  <a:cubicBezTo>
                    <a:pt x="20309" y="9465"/>
                    <a:pt x="20537" y="9351"/>
                    <a:pt x="20747" y="9294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" name="Google Shape;250;p12"/>
            <p:cNvSpPr/>
            <p:nvPr/>
          </p:nvSpPr>
          <p:spPr>
            <a:xfrm>
              <a:off x="271487" y="992185"/>
              <a:ext cx="587694" cy="17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3" fill="norm" stroke="1" extrusionOk="0">
                  <a:moveTo>
                    <a:pt x="13548" y="10856"/>
                  </a:moveTo>
                  <a:cubicBezTo>
                    <a:pt x="13688" y="11080"/>
                    <a:pt x="13828" y="11304"/>
                    <a:pt x="13968" y="11527"/>
                  </a:cubicBezTo>
                  <a:cubicBezTo>
                    <a:pt x="14178" y="11751"/>
                    <a:pt x="14388" y="12087"/>
                    <a:pt x="14598" y="12311"/>
                  </a:cubicBezTo>
                  <a:cubicBezTo>
                    <a:pt x="14738" y="12311"/>
                    <a:pt x="14843" y="12423"/>
                    <a:pt x="14983" y="12423"/>
                  </a:cubicBezTo>
                  <a:cubicBezTo>
                    <a:pt x="16069" y="15109"/>
                    <a:pt x="17329" y="16228"/>
                    <a:pt x="18624" y="16116"/>
                  </a:cubicBezTo>
                  <a:cubicBezTo>
                    <a:pt x="19500" y="16116"/>
                    <a:pt x="20410" y="15445"/>
                    <a:pt x="21285" y="15221"/>
                  </a:cubicBezTo>
                  <a:cubicBezTo>
                    <a:pt x="21390" y="15221"/>
                    <a:pt x="21495" y="16116"/>
                    <a:pt x="21600" y="16564"/>
                  </a:cubicBezTo>
                  <a:cubicBezTo>
                    <a:pt x="19745" y="20593"/>
                    <a:pt x="17749" y="21600"/>
                    <a:pt x="15684" y="18914"/>
                  </a:cubicBezTo>
                  <a:cubicBezTo>
                    <a:pt x="13723" y="16340"/>
                    <a:pt x="11798" y="13542"/>
                    <a:pt x="10292" y="8394"/>
                  </a:cubicBezTo>
                  <a:cubicBezTo>
                    <a:pt x="9592" y="5932"/>
                    <a:pt x="8787" y="5148"/>
                    <a:pt x="7912" y="7834"/>
                  </a:cubicBezTo>
                  <a:cubicBezTo>
                    <a:pt x="7772" y="8282"/>
                    <a:pt x="7527" y="8394"/>
                    <a:pt x="7352" y="8618"/>
                  </a:cubicBezTo>
                  <a:cubicBezTo>
                    <a:pt x="7422" y="7610"/>
                    <a:pt x="7527" y="6715"/>
                    <a:pt x="7667" y="5148"/>
                  </a:cubicBezTo>
                  <a:cubicBezTo>
                    <a:pt x="7072" y="6156"/>
                    <a:pt x="6652" y="6939"/>
                    <a:pt x="6231" y="7610"/>
                  </a:cubicBezTo>
                  <a:cubicBezTo>
                    <a:pt x="5321" y="9065"/>
                    <a:pt x="4411" y="11080"/>
                    <a:pt x="3396" y="9513"/>
                  </a:cubicBezTo>
                  <a:cubicBezTo>
                    <a:pt x="2205" y="7610"/>
                    <a:pt x="1120" y="4924"/>
                    <a:pt x="0" y="2686"/>
                  </a:cubicBezTo>
                  <a:cubicBezTo>
                    <a:pt x="35" y="2462"/>
                    <a:pt x="70" y="2238"/>
                    <a:pt x="105" y="2126"/>
                  </a:cubicBezTo>
                  <a:cubicBezTo>
                    <a:pt x="560" y="2350"/>
                    <a:pt x="980" y="2462"/>
                    <a:pt x="1435" y="2686"/>
                  </a:cubicBezTo>
                  <a:cubicBezTo>
                    <a:pt x="2276" y="2798"/>
                    <a:pt x="3116" y="2910"/>
                    <a:pt x="3956" y="2910"/>
                  </a:cubicBezTo>
                  <a:cubicBezTo>
                    <a:pt x="4446" y="3134"/>
                    <a:pt x="4971" y="3805"/>
                    <a:pt x="5426" y="3358"/>
                  </a:cubicBezTo>
                  <a:cubicBezTo>
                    <a:pt x="6196" y="2574"/>
                    <a:pt x="6862" y="1119"/>
                    <a:pt x="7597" y="0"/>
                  </a:cubicBezTo>
                  <a:cubicBezTo>
                    <a:pt x="7492" y="783"/>
                    <a:pt x="7387" y="1567"/>
                    <a:pt x="7247" y="2462"/>
                  </a:cubicBezTo>
                  <a:cubicBezTo>
                    <a:pt x="7807" y="2574"/>
                    <a:pt x="8332" y="2686"/>
                    <a:pt x="8857" y="2798"/>
                  </a:cubicBezTo>
                  <a:cubicBezTo>
                    <a:pt x="8927" y="2798"/>
                    <a:pt x="8997" y="2798"/>
                    <a:pt x="9067" y="2798"/>
                  </a:cubicBezTo>
                  <a:cubicBezTo>
                    <a:pt x="9557" y="3917"/>
                    <a:pt x="10012" y="5148"/>
                    <a:pt x="10502" y="6156"/>
                  </a:cubicBezTo>
                  <a:cubicBezTo>
                    <a:pt x="11448" y="8282"/>
                    <a:pt x="12288" y="10856"/>
                    <a:pt x="13548" y="10856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" name="Google Shape;251;p12"/>
            <p:cNvSpPr/>
            <p:nvPr/>
          </p:nvSpPr>
          <p:spPr>
            <a:xfrm>
              <a:off x="45659" y="621662"/>
              <a:ext cx="228686" cy="193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600" fill="norm" stroke="1" extrusionOk="0">
                  <a:moveTo>
                    <a:pt x="8" y="0"/>
                  </a:moveTo>
                  <a:cubicBezTo>
                    <a:pt x="1582" y="2235"/>
                    <a:pt x="3331" y="4256"/>
                    <a:pt x="4818" y="6597"/>
                  </a:cubicBezTo>
                  <a:cubicBezTo>
                    <a:pt x="7703" y="10960"/>
                    <a:pt x="11726" y="11598"/>
                    <a:pt x="15836" y="12449"/>
                  </a:cubicBezTo>
                  <a:cubicBezTo>
                    <a:pt x="17410" y="12768"/>
                    <a:pt x="19072" y="13620"/>
                    <a:pt x="20209" y="14897"/>
                  </a:cubicBezTo>
                  <a:cubicBezTo>
                    <a:pt x="21171" y="15961"/>
                    <a:pt x="21433" y="17982"/>
                    <a:pt x="19946" y="19365"/>
                  </a:cubicBezTo>
                  <a:cubicBezTo>
                    <a:pt x="19334" y="20004"/>
                    <a:pt x="18810" y="20855"/>
                    <a:pt x="18285" y="21600"/>
                  </a:cubicBezTo>
                  <a:cubicBezTo>
                    <a:pt x="14699" y="21494"/>
                    <a:pt x="11376" y="20855"/>
                    <a:pt x="8228" y="18408"/>
                  </a:cubicBezTo>
                  <a:cubicBezTo>
                    <a:pt x="2631" y="14152"/>
                    <a:pt x="-167" y="8087"/>
                    <a:pt x="8" y="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" name="Google Shape;252;p12"/>
            <p:cNvSpPr/>
            <p:nvPr/>
          </p:nvSpPr>
          <p:spPr>
            <a:xfrm>
              <a:off x="937283" y="836612"/>
              <a:ext cx="244822" cy="15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0698" fill="norm" stroke="1" extrusionOk="0">
                  <a:moveTo>
                    <a:pt x="3433" y="20642"/>
                  </a:moveTo>
                  <a:cubicBezTo>
                    <a:pt x="2847" y="20018"/>
                    <a:pt x="2093" y="19518"/>
                    <a:pt x="1591" y="18769"/>
                  </a:cubicBezTo>
                  <a:cubicBezTo>
                    <a:pt x="1005" y="17895"/>
                    <a:pt x="502" y="16772"/>
                    <a:pt x="0" y="15773"/>
                  </a:cubicBezTo>
                  <a:cubicBezTo>
                    <a:pt x="586" y="15273"/>
                    <a:pt x="1172" y="14524"/>
                    <a:pt x="1842" y="14399"/>
                  </a:cubicBezTo>
                  <a:cubicBezTo>
                    <a:pt x="4437" y="13775"/>
                    <a:pt x="7200" y="13650"/>
                    <a:pt x="9795" y="12651"/>
                  </a:cubicBezTo>
                  <a:cubicBezTo>
                    <a:pt x="13060" y="11528"/>
                    <a:pt x="15405" y="8281"/>
                    <a:pt x="16828" y="3537"/>
                  </a:cubicBezTo>
                  <a:cubicBezTo>
                    <a:pt x="18167" y="-833"/>
                    <a:pt x="18167" y="-833"/>
                    <a:pt x="20763" y="1789"/>
                  </a:cubicBezTo>
                  <a:cubicBezTo>
                    <a:pt x="20930" y="2039"/>
                    <a:pt x="21265" y="2039"/>
                    <a:pt x="21516" y="2039"/>
                  </a:cubicBezTo>
                  <a:cubicBezTo>
                    <a:pt x="21600" y="7657"/>
                    <a:pt x="19507" y="11403"/>
                    <a:pt x="16828" y="14649"/>
                  </a:cubicBezTo>
                  <a:cubicBezTo>
                    <a:pt x="13730" y="18520"/>
                    <a:pt x="10047" y="20517"/>
                    <a:pt x="5944" y="20517"/>
                  </a:cubicBezTo>
                  <a:cubicBezTo>
                    <a:pt x="5860" y="20143"/>
                    <a:pt x="5777" y="19643"/>
                    <a:pt x="5609" y="18769"/>
                  </a:cubicBezTo>
                  <a:cubicBezTo>
                    <a:pt x="5442" y="19768"/>
                    <a:pt x="5358" y="20143"/>
                    <a:pt x="5274" y="20642"/>
                  </a:cubicBezTo>
                  <a:cubicBezTo>
                    <a:pt x="4688" y="20767"/>
                    <a:pt x="4102" y="20642"/>
                    <a:pt x="3433" y="20642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" name="Google Shape;253;p12"/>
            <p:cNvSpPr/>
            <p:nvPr/>
          </p:nvSpPr>
          <p:spPr>
            <a:xfrm>
              <a:off x="680108" y="997973"/>
              <a:ext cx="280036" cy="136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5" fill="norm" stroke="1" extrusionOk="0">
                  <a:moveTo>
                    <a:pt x="13886" y="21145"/>
                  </a:moveTo>
                  <a:cubicBezTo>
                    <a:pt x="13665" y="20553"/>
                    <a:pt x="13445" y="19370"/>
                    <a:pt x="13224" y="19370"/>
                  </a:cubicBezTo>
                  <a:cubicBezTo>
                    <a:pt x="11314" y="19666"/>
                    <a:pt x="9478" y="20405"/>
                    <a:pt x="7641" y="20553"/>
                  </a:cubicBezTo>
                  <a:cubicBezTo>
                    <a:pt x="4849" y="20553"/>
                    <a:pt x="2204" y="19222"/>
                    <a:pt x="0" y="15671"/>
                  </a:cubicBezTo>
                  <a:cubicBezTo>
                    <a:pt x="3673" y="15227"/>
                    <a:pt x="7347" y="15079"/>
                    <a:pt x="10947" y="14488"/>
                  </a:cubicBezTo>
                  <a:cubicBezTo>
                    <a:pt x="14253" y="13896"/>
                    <a:pt x="16825" y="10493"/>
                    <a:pt x="18147" y="4131"/>
                  </a:cubicBezTo>
                  <a:cubicBezTo>
                    <a:pt x="18882" y="877"/>
                    <a:pt x="19910" y="-455"/>
                    <a:pt x="21600" y="137"/>
                  </a:cubicBezTo>
                  <a:cubicBezTo>
                    <a:pt x="20057" y="8718"/>
                    <a:pt x="17853" y="16263"/>
                    <a:pt x="13886" y="21145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" name="Google Shape;254;p12"/>
            <p:cNvSpPr/>
            <p:nvPr/>
          </p:nvSpPr>
          <p:spPr>
            <a:xfrm>
              <a:off x="1075397" y="597851"/>
              <a:ext cx="146430" cy="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481" fill="norm" stroke="1" extrusionOk="0">
                  <a:moveTo>
                    <a:pt x="12462" y="20753"/>
                  </a:moveTo>
                  <a:cubicBezTo>
                    <a:pt x="9554" y="21035"/>
                    <a:pt x="6646" y="21600"/>
                    <a:pt x="3877" y="21459"/>
                  </a:cubicBezTo>
                  <a:cubicBezTo>
                    <a:pt x="2492" y="21318"/>
                    <a:pt x="1246" y="19906"/>
                    <a:pt x="0" y="19059"/>
                  </a:cubicBezTo>
                  <a:cubicBezTo>
                    <a:pt x="969" y="17929"/>
                    <a:pt x="1662" y="16518"/>
                    <a:pt x="2908" y="15671"/>
                  </a:cubicBezTo>
                  <a:cubicBezTo>
                    <a:pt x="7754" y="12141"/>
                    <a:pt x="13569" y="9882"/>
                    <a:pt x="16754" y="4094"/>
                  </a:cubicBezTo>
                  <a:cubicBezTo>
                    <a:pt x="17585" y="2541"/>
                    <a:pt x="18969" y="1271"/>
                    <a:pt x="20215" y="0"/>
                  </a:cubicBezTo>
                  <a:cubicBezTo>
                    <a:pt x="20631" y="2118"/>
                    <a:pt x="21600" y="4518"/>
                    <a:pt x="21185" y="6494"/>
                  </a:cubicBezTo>
                  <a:cubicBezTo>
                    <a:pt x="20354" y="12282"/>
                    <a:pt x="17308" y="17082"/>
                    <a:pt x="12462" y="20753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" name="Google Shape;255;p12"/>
            <p:cNvSpPr/>
            <p:nvPr/>
          </p:nvSpPr>
          <p:spPr>
            <a:xfrm>
              <a:off x="209574" y="933131"/>
              <a:ext cx="270512" cy="15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98" fill="norm" stroke="1" extrusionOk="0">
                  <a:moveTo>
                    <a:pt x="8062" y="9924"/>
                  </a:moveTo>
                  <a:cubicBezTo>
                    <a:pt x="7073" y="9691"/>
                    <a:pt x="6161" y="9574"/>
                    <a:pt x="5172" y="9341"/>
                  </a:cubicBezTo>
                  <a:cubicBezTo>
                    <a:pt x="5096" y="9574"/>
                    <a:pt x="5020" y="9808"/>
                    <a:pt x="4944" y="9924"/>
                  </a:cubicBezTo>
                  <a:cubicBezTo>
                    <a:pt x="7378" y="12376"/>
                    <a:pt x="9735" y="15062"/>
                    <a:pt x="12321" y="17046"/>
                  </a:cubicBezTo>
                  <a:cubicBezTo>
                    <a:pt x="14451" y="18681"/>
                    <a:pt x="16504" y="16579"/>
                    <a:pt x="18482" y="15062"/>
                  </a:cubicBezTo>
                  <a:cubicBezTo>
                    <a:pt x="19394" y="14361"/>
                    <a:pt x="20307" y="13544"/>
                    <a:pt x="21600" y="12493"/>
                  </a:cubicBezTo>
                  <a:cubicBezTo>
                    <a:pt x="21296" y="14128"/>
                    <a:pt x="21144" y="15062"/>
                    <a:pt x="20916" y="16112"/>
                  </a:cubicBezTo>
                  <a:cubicBezTo>
                    <a:pt x="13766" y="21600"/>
                    <a:pt x="4792" y="20199"/>
                    <a:pt x="1293" y="8406"/>
                  </a:cubicBezTo>
                  <a:cubicBezTo>
                    <a:pt x="532" y="5838"/>
                    <a:pt x="456" y="2802"/>
                    <a:pt x="0" y="0"/>
                  </a:cubicBezTo>
                  <a:cubicBezTo>
                    <a:pt x="380" y="467"/>
                    <a:pt x="989" y="701"/>
                    <a:pt x="1217" y="1401"/>
                  </a:cubicBezTo>
                  <a:cubicBezTo>
                    <a:pt x="2358" y="4320"/>
                    <a:pt x="3879" y="6305"/>
                    <a:pt x="6085" y="7239"/>
                  </a:cubicBezTo>
                  <a:cubicBezTo>
                    <a:pt x="6845" y="7823"/>
                    <a:pt x="7454" y="9107"/>
                    <a:pt x="8062" y="9924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" name="Google Shape;256;p12"/>
            <p:cNvSpPr/>
            <p:nvPr/>
          </p:nvSpPr>
          <p:spPr>
            <a:xfrm>
              <a:off x="1106618" y="366393"/>
              <a:ext cx="108206" cy="12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fill="norm" stroke="1" extrusionOk="0">
                  <a:moveTo>
                    <a:pt x="12746" y="20171"/>
                  </a:moveTo>
                  <a:cubicBezTo>
                    <a:pt x="10387" y="20647"/>
                    <a:pt x="8209" y="21600"/>
                    <a:pt x="5849" y="21600"/>
                  </a:cubicBezTo>
                  <a:cubicBezTo>
                    <a:pt x="4034" y="21600"/>
                    <a:pt x="1311" y="21123"/>
                    <a:pt x="404" y="20012"/>
                  </a:cubicBezTo>
                  <a:cubicBezTo>
                    <a:pt x="-504" y="18900"/>
                    <a:pt x="404" y="16677"/>
                    <a:pt x="404" y="14929"/>
                  </a:cubicBezTo>
                  <a:cubicBezTo>
                    <a:pt x="404" y="14771"/>
                    <a:pt x="585" y="14612"/>
                    <a:pt x="767" y="14612"/>
                  </a:cubicBezTo>
                  <a:cubicBezTo>
                    <a:pt x="6031" y="11594"/>
                    <a:pt x="10024" y="7782"/>
                    <a:pt x="12746" y="2700"/>
                  </a:cubicBezTo>
                  <a:cubicBezTo>
                    <a:pt x="13654" y="1112"/>
                    <a:pt x="17829" y="953"/>
                    <a:pt x="20552" y="0"/>
                  </a:cubicBezTo>
                  <a:cubicBezTo>
                    <a:pt x="21096" y="7306"/>
                    <a:pt x="18373" y="13659"/>
                    <a:pt x="13473" y="19376"/>
                  </a:cubicBezTo>
                  <a:cubicBezTo>
                    <a:pt x="13291" y="19059"/>
                    <a:pt x="13109" y="18741"/>
                    <a:pt x="12928" y="18424"/>
                  </a:cubicBezTo>
                  <a:cubicBezTo>
                    <a:pt x="13109" y="19059"/>
                    <a:pt x="12928" y="19535"/>
                    <a:pt x="12746" y="2017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" name="Google Shape;257;p12"/>
            <p:cNvSpPr/>
            <p:nvPr/>
          </p:nvSpPr>
          <p:spPr>
            <a:xfrm>
              <a:off x="239902" y="168273"/>
              <a:ext cx="45872" cy="18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fill="norm" stroke="1" extrusionOk="0">
                  <a:moveTo>
                    <a:pt x="8887" y="0"/>
                  </a:moveTo>
                  <a:cubicBezTo>
                    <a:pt x="10210" y="1705"/>
                    <a:pt x="14177" y="3411"/>
                    <a:pt x="12855" y="4888"/>
                  </a:cubicBezTo>
                  <a:cubicBezTo>
                    <a:pt x="8446" y="9436"/>
                    <a:pt x="12855" y="13415"/>
                    <a:pt x="19026" y="17507"/>
                  </a:cubicBezTo>
                  <a:cubicBezTo>
                    <a:pt x="20789" y="18644"/>
                    <a:pt x="20789" y="20008"/>
                    <a:pt x="21230" y="21259"/>
                  </a:cubicBezTo>
                  <a:cubicBezTo>
                    <a:pt x="15940" y="21373"/>
                    <a:pt x="10650" y="21486"/>
                    <a:pt x="5360" y="21600"/>
                  </a:cubicBezTo>
                  <a:cubicBezTo>
                    <a:pt x="3597" y="21600"/>
                    <a:pt x="1834" y="21600"/>
                    <a:pt x="71" y="21486"/>
                  </a:cubicBezTo>
                  <a:cubicBezTo>
                    <a:pt x="71" y="15688"/>
                    <a:pt x="-370" y="9890"/>
                    <a:pt x="952" y="3979"/>
                  </a:cubicBezTo>
                  <a:cubicBezTo>
                    <a:pt x="1393" y="2728"/>
                    <a:pt x="6242" y="1364"/>
                    <a:pt x="8887" y="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" name="Google Shape;258;p12"/>
            <p:cNvSpPr/>
            <p:nvPr/>
          </p:nvSpPr>
          <p:spPr>
            <a:xfrm>
              <a:off x="1170012" y="47577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3744"/>
                    <a:pt x="5397" y="7854"/>
                    <a:pt x="5397" y="0"/>
                  </a:cubicBezTo>
                  <a:cubicBezTo>
                    <a:pt x="10800" y="3927"/>
                    <a:pt x="16197" y="7854"/>
                    <a:pt x="21600" y="11781"/>
                  </a:cubicBezTo>
                  <a:cubicBezTo>
                    <a:pt x="16197" y="15708"/>
                    <a:pt x="5397" y="17671"/>
                    <a:pt x="0" y="21600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" name="Google Shape;259;p12"/>
            <p:cNvSpPr/>
            <p:nvPr/>
          </p:nvSpPr>
          <p:spPr>
            <a:xfrm>
              <a:off x="995705" y="980756"/>
              <a:ext cx="12701" cy="1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699" y="17279"/>
                    <a:pt x="5400" y="11520"/>
                    <a:pt x="10800" y="0"/>
                  </a:cubicBezTo>
                  <a:cubicBezTo>
                    <a:pt x="16200" y="11520"/>
                    <a:pt x="18901" y="15840"/>
                    <a:pt x="21600" y="20159"/>
                  </a:cubicBezTo>
                  <a:cubicBezTo>
                    <a:pt x="13501" y="21600"/>
                    <a:pt x="5400" y="21600"/>
                    <a:pt x="0" y="21600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" name="Google Shape;260;p12"/>
            <p:cNvSpPr/>
            <p:nvPr/>
          </p:nvSpPr>
          <p:spPr>
            <a:xfrm>
              <a:off x="116659" y="1056002"/>
              <a:ext cx="107203" cy="132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3136" y="17871"/>
                  </a:moveTo>
                  <a:cubicBezTo>
                    <a:pt x="2188" y="15229"/>
                    <a:pt x="862" y="12587"/>
                    <a:pt x="294" y="9790"/>
                  </a:cubicBezTo>
                  <a:cubicBezTo>
                    <a:pt x="-85" y="8081"/>
                    <a:pt x="-275" y="5594"/>
                    <a:pt x="862" y="4351"/>
                  </a:cubicBezTo>
                  <a:cubicBezTo>
                    <a:pt x="2946" y="2331"/>
                    <a:pt x="6167" y="0"/>
                    <a:pt x="8820" y="0"/>
                  </a:cubicBezTo>
                  <a:cubicBezTo>
                    <a:pt x="12799" y="0"/>
                    <a:pt x="13746" y="3574"/>
                    <a:pt x="13367" y="6527"/>
                  </a:cubicBezTo>
                  <a:cubicBezTo>
                    <a:pt x="12988" y="9324"/>
                    <a:pt x="11851" y="11966"/>
                    <a:pt x="10904" y="14918"/>
                  </a:cubicBezTo>
                  <a:cubicBezTo>
                    <a:pt x="14315" y="16472"/>
                    <a:pt x="17725" y="18026"/>
                    <a:pt x="21325" y="19425"/>
                  </a:cubicBezTo>
                  <a:cubicBezTo>
                    <a:pt x="19430" y="20202"/>
                    <a:pt x="17346" y="20823"/>
                    <a:pt x="15451" y="21600"/>
                  </a:cubicBezTo>
                  <a:cubicBezTo>
                    <a:pt x="12420" y="18181"/>
                    <a:pt x="8251" y="16938"/>
                    <a:pt x="3136" y="17871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" name="Google Shape;261;p12"/>
            <p:cNvSpPr/>
            <p:nvPr/>
          </p:nvSpPr>
          <p:spPr>
            <a:xfrm>
              <a:off x="102894" y="1163713"/>
              <a:ext cx="91441" cy="48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97" fill="norm" stroke="1" extrusionOk="0">
                  <a:moveTo>
                    <a:pt x="6975" y="753"/>
                  </a:moveTo>
                  <a:cubicBezTo>
                    <a:pt x="13050" y="-1603"/>
                    <a:pt x="18000" y="1539"/>
                    <a:pt x="21600" y="10571"/>
                  </a:cubicBezTo>
                  <a:cubicBezTo>
                    <a:pt x="19350" y="13713"/>
                    <a:pt x="17100" y="16855"/>
                    <a:pt x="14850" y="19997"/>
                  </a:cubicBezTo>
                  <a:cubicBezTo>
                    <a:pt x="12150" y="19604"/>
                    <a:pt x="9450" y="19604"/>
                    <a:pt x="6975" y="19212"/>
                  </a:cubicBezTo>
                  <a:cubicBezTo>
                    <a:pt x="4725" y="15284"/>
                    <a:pt x="2250" y="11357"/>
                    <a:pt x="0" y="7430"/>
                  </a:cubicBezTo>
                  <a:cubicBezTo>
                    <a:pt x="2250" y="5466"/>
                    <a:pt x="4500" y="3110"/>
                    <a:pt x="6975" y="753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" name="Google Shape;262;p12"/>
            <p:cNvSpPr/>
            <p:nvPr/>
          </p:nvSpPr>
          <p:spPr>
            <a:xfrm>
              <a:off x="164806" y="1176019"/>
              <a:ext cx="62299" cy="4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4" h="21221" fill="norm" stroke="1" extrusionOk="0">
                  <a:moveTo>
                    <a:pt x="0" y="15487"/>
                  </a:moveTo>
                  <a:cubicBezTo>
                    <a:pt x="3130" y="12227"/>
                    <a:pt x="6261" y="8966"/>
                    <a:pt x="9391" y="5706"/>
                  </a:cubicBezTo>
                  <a:cubicBezTo>
                    <a:pt x="12522" y="3668"/>
                    <a:pt x="15965" y="2038"/>
                    <a:pt x="19095" y="0"/>
                  </a:cubicBezTo>
                  <a:cubicBezTo>
                    <a:pt x="19409" y="4891"/>
                    <a:pt x="21600" y="12227"/>
                    <a:pt x="19721" y="14672"/>
                  </a:cubicBezTo>
                  <a:cubicBezTo>
                    <a:pt x="16591" y="18747"/>
                    <a:pt x="11269" y="20378"/>
                    <a:pt x="6574" y="21193"/>
                  </a:cubicBezTo>
                  <a:cubicBezTo>
                    <a:pt x="5009" y="21600"/>
                    <a:pt x="2504" y="17524"/>
                    <a:pt x="0" y="15487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" name="Google Shape;263;p12"/>
            <p:cNvSpPr/>
            <p:nvPr/>
          </p:nvSpPr>
          <p:spPr>
            <a:xfrm>
              <a:off x="89150" y="1181733"/>
              <a:ext cx="42319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37" h="21600" fill="norm" stroke="1" extrusionOk="0">
                  <a:moveTo>
                    <a:pt x="5180" y="0"/>
                  </a:moveTo>
                  <a:cubicBezTo>
                    <a:pt x="9037" y="3323"/>
                    <a:pt x="13280" y="6646"/>
                    <a:pt x="17137" y="9969"/>
                  </a:cubicBezTo>
                  <a:cubicBezTo>
                    <a:pt x="14052" y="13625"/>
                    <a:pt x="10966" y="16948"/>
                    <a:pt x="6723" y="21600"/>
                  </a:cubicBezTo>
                  <a:cubicBezTo>
                    <a:pt x="1323" y="13625"/>
                    <a:pt x="-4463" y="7311"/>
                    <a:pt x="5180" y="0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" name="Google Shape;264;p12"/>
            <p:cNvSpPr/>
            <p:nvPr/>
          </p:nvSpPr>
          <p:spPr>
            <a:xfrm>
              <a:off x="34225" y="1340679"/>
              <a:ext cx="55402" cy="67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8" h="21338" fill="norm" stroke="1" extrusionOk="0">
                  <a:moveTo>
                    <a:pt x="5015" y="21338"/>
                  </a:moveTo>
                  <a:cubicBezTo>
                    <a:pt x="-966" y="15338"/>
                    <a:pt x="-1963" y="9038"/>
                    <a:pt x="4019" y="3338"/>
                  </a:cubicBezTo>
                  <a:cubicBezTo>
                    <a:pt x="6345" y="1238"/>
                    <a:pt x="10997" y="-262"/>
                    <a:pt x="14320" y="38"/>
                  </a:cubicBezTo>
                  <a:cubicBezTo>
                    <a:pt x="16314" y="338"/>
                    <a:pt x="19637" y="4538"/>
                    <a:pt x="19305" y="6638"/>
                  </a:cubicBezTo>
                  <a:cubicBezTo>
                    <a:pt x="17976" y="13838"/>
                    <a:pt x="13656" y="19238"/>
                    <a:pt x="5015" y="21338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" name="Google Shape;265;p12"/>
            <p:cNvSpPr/>
            <p:nvPr/>
          </p:nvSpPr>
          <p:spPr>
            <a:xfrm>
              <a:off x="379120" y="967123"/>
              <a:ext cx="151909" cy="54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0045" fill="norm" stroke="1" extrusionOk="0">
                  <a:moveTo>
                    <a:pt x="18783" y="17877"/>
                  </a:moveTo>
                  <a:cubicBezTo>
                    <a:pt x="16770" y="17528"/>
                    <a:pt x="14758" y="17180"/>
                    <a:pt x="12611" y="16831"/>
                  </a:cubicBezTo>
                  <a:cubicBezTo>
                    <a:pt x="13148" y="14044"/>
                    <a:pt x="13550" y="11606"/>
                    <a:pt x="13953" y="9167"/>
                  </a:cubicBezTo>
                  <a:cubicBezTo>
                    <a:pt x="14221" y="8819"/>
                    <a:pt x="14489" y="8122"/>
                    <a:pt x="14758" y="7773"/>
                  </a:cubicBezTo>
                  <a:cubicBezTo>
                    <a:pt x="14489" y="8122"/>
                    <a:pt x="14221" y="8819"/>
                    <a:pt x="13953" y="9167"/>
                  </a:cubicBezTo>
                  <a:cubicBezTo>
                    <a:pt x="11270" y="12651"/>
                    <a:pt x="8586" y="17180"/>
                    <a:pt x="5635" y="19618"/>
                  </a:cubicBezTo>
                  <a:cubicBezTo>
                    <a:pt x="4025" y="21012"/>
                    <a:pt x="1878" y="18573"/>
                    <a:pt x="0" y="18225"/>
                  </a:cubicBezTo>
                  <a:cubicBezTo>
                    <a:pt x="6037" y="11954"/>
                    <a:pt x="11940" y="5683"/>
                    <a:pt x="17978" y="109"/>
                  </a:cubicBezTo>
                  <a:cubicBezTo>
                    <a:pt x="18783" y="-588"/>
                    <a:pt x="20393" y="2199"/>
                    <a:pt x="21198" y="4638"/>
                  </a:cubicBezTo>
                  <a:cubicBezTo>
                    <a:pt x="21600" y="6032"/>
                    <a:pt x="21332" y="9864"/>
                    <a:pt x="20929" y="11954"/>
                  </a:cubicBezTo>
                  <a:cubicBezTo>
                    <a:pt x="20527" y="14044"/>
                    <a:pt x="19588" y="15786"/>
                    <a:pt x="18783" y="17877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" name="Google Shape;266;p12"/>
            <p:cNvSpPr/>
            <p:nvPr/>
          </p:nvSpPr>
          <p:spPr>
            <a:xfrm>
              <a:off x="518183" y="1013882"/>
              <a:ext cx="121921" cy="7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1" fill="norm" stroke="1" extrusionOk="0">
                  <a:moveTo>
                    <a:pt x="21600" y="20821"/>
                  </a:moveTo>
                  <a:cubicBezTo>
                    <a:pt x="15525" y="20821"/>
                    <a:pt x="11475" y="14369"/>
                    <a:pt x="6919" y="9039"/>
                  </a:cubicBezTo>
                  <a:cubicBezTo>
                    <a:pt x="4556" y="6234"/>
                    <a:pt x="2362" y="3429"/>
                    <a:pt x="0" y="624"/>
                  </a:cubicBezTo>
                  <a:cubicBezTo>
                    <a:pt x="1687" y="624"/>
                    <a:pt x="3881" y="-779"/>
                    <a:pt x="5062" y="624"/>
                  </a:cubicBezTo>
                  <a:cubicBezTo>
                    <a:pt x="10631" y="7076"/>
                    <a:pt x="16031" y="14089"/>
                    <a:pt x="21600" y="2082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" name="Google Shape;267;p12"/>
            <p:cNvSpPr/>
            <p:nvPr/>
          </p:nvSpPr>
          <p:spPr>
            <a:xfrm>
              <a:off x="651534" y="1087278"/>
              <a:ext cx="1714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5429"/>
                    <a:pt x="7200" y="6171"/>
                    <a:pt x="0" y="0"/>
                  </a:cubicBezTo>
                  <a:cubicBezTo>
                    <a:pt x="7200" y="9255"/>
                    <a:pt x="14400" y="15429"/>
                    <a:pt x="21600" y="2160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" name="Google Shape;268;p12"/>
            <p:cNvSpPr/>
            <p:nvPr/>
          </p:nvSpPr>
          <p:spPr>
            <a:xfrm>
              <a:off x="474687" y="98393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6203"/>
                    <a:pt x="14400" y="5403"/>
                    <a:pt x="21600" y="0"/>
                  </a:cubicBezTo>
                  <a:cubicBezTo>
                    <a:pt x="14400" y="5403"/>
                    <a:pt x="7200" y="162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27" name="Google Shape;269;p12"/>
          <p:cNvGrpSpPr/>
          <p:nvPr/>
        </p:nvGrpSpPr>
        <p:grpSpPr>
          <a:xfrm>
            <a:off x="3729551" y="1334297"/>
            <a:ext cx="1413706" cy="954254"/>
            <a:chOff x="0" y="0"/>
            <a:chExt cx="1413705" cy="954252"/>
          </a:xfrm>
        </p:grpSpPr>
        <p:sp>
          <p:nvSpPr>
            <p:cNvPr id="322" name="Google Shape;270;p12"/>
            <p:cNvSpPr/>
            <p:nvPr/>
          </p:nvSpPr>
          <p:spPr>
            <a:xfrm>
              <a:off x="-1" y="0"/>
              <a:ext cx="1413707" cy="95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404" fill="norm" stroke="1" extrusionOk="0">
                  <a:moveTo>
                    <a:pt x="5810" y="18797"/>
                  </a:moveTo>
                  <a:cubicBezTo>
                    <a:pt x="3806" y="19716"/>
                    <a:pt x="1903" y="19353"/>
                    <a:pt x="15" y="18648"/>
                  </a:cubicBezTo>
                  <a:cubicBezTo>
                    <a:pt x="15" y="18584"/>
                    <a:pt x="15" y="18520"/>
                    <a:pt x="0" y="18456"/>
                  </a:cubicBezTo>
                  <a:cubicBezTo>
                    <a:pt x="87" y="18392"/>
                    <a:pt x="174" y="18306"/>
                    <a:pt x="261" y="18285"/>
                  </a:cubicBezTo>
                  <a:cubicBezTo>
                    <a:pt x="2019" y="17665"/>
                    <a:pt x="3385" y="16148"/>
                    <a:pt x="4576" y="14225"/>
                  </a:cubicBezTo>
                  <a:cubicBezTo>
                    <a:pt x="5186" y="13221"/>
                    <a:pt x="5084" y="11961"/>
                    <a:pt x="4997" y="10764"/>
                  </a:cubicBezTo>
                  <a:cubicBezTo>
                    <a:pt x="4852" y="8970"/>
                    <a:pt x="4663" y="7175"/>
                    <a:pt x="4518" y="5359"/>
                  </a:cubicBezTo>
                  <a:cubicBezTo>
                    <a:pt x="4401" y="3821"/>
                    <a:pt x="4706" y="2838"/>
                    <a:pt x="5752" y="2218"/>
                  </a:cubicBezTo>
                  <a:cubicBezTo>
                    <a:pt x="6769" y="1620"/>
                    <a:pt x="7829" y="1171"/>
                    <a:pt x="8904" y="851"/>
                  </a:cubicBezTo>
                  <a:cubicBezTo>
                    <a:pt x="10938" y="274"/>
                    <a:pt x="13001" y="-196"/>
                    <a:pt x="15078" y="82"/>
                  </a:cubicBezTo>
                  <a:cubicBezTo>
                    <a:pt x="15964" y="210"/>
                    <a:pt x="16850" y="424"/>
                    <a:pt x="17736" y="680"/>
                  </a:cubicBezTo>
                  <a:cubicBezTo>
                    <a:pt x="19421" y="1171"/>
                    <a:pt x="20365" y="2795"/>
                    <a:pt x="20641" y="5231"/>
                  </a:cubicBezTo>
                  <a:cubicBezTo>
                    <a:pt x="20975" y="8200"/>
                    <a:pt x="21266" y="11170"/>
                    <a:pt x="21527" y="14140"/>
                  </a:cubicBezTo>
                  <a:cubicBezTo>
                    <a:pt x="21600" y="14952"/>
                    <a:pt x="21542" y="15828"/>
                    <a:pt x="21426" y="16640"/>
                  </a:cubicBezTo>
                  <a:cubicBezTo>
                    <a:pt x="21048" y="19203"/>
                    <a:pt x="20060" y="20464"/>
                    <a:pt x="18201" y="20742"/>
                  </a:cubicBezTo>
                  <a:cubicBezTo>
                    <a:pt x="16530" y="20977"/>
                    <a:pt x="14860" y="21126"/>
                    <a:pt x="13190" y="21254"/>
                  </a:cubicBezTo>
                  <a:cubicBezTo>
                    <a:pt x="11882" y="21361"/>
                    <a:pt x="10575" y="21383"/>
                    <a:pt x="9268" y="21404"/>
                  </a:cubicBezTo>
                  <a:cubicBezTo>
                    <a:pt x="8904" y="21404"/>
                    <a:pt x="8527" y="21340"/>
                    <a:pt x="8178" y="21254"/>
                  </a:cubicBezTo>
                  <a:cubicBezTo>
                    <a:pt x="7132" y="20977"/>
                    <a:pt x="6188" y="20507"/>
                    <a:pt x="5810" y="18797"/>
                  </a:cubicBezTo>
                  <a:close/>
                  <a:moveTo>
                    <a:pt x="20975" y="14225"/>
                  </a:moveTo>
                  <a:cubicBezTo>
                    <a:pt x="20903" y="13093"/>
                    <a:pt x="20816" y="11982"/>
                    <a:pt x="20743" y="10850"/>
                  </a:cubicBezTo>
                  <a:cubicBezTo>
                    <a:pt x="20496" y="8670"/>
                    <a:pt x="20278" y="6470"/>
                    <a:pt x="19973" y="4291"/>
                  </a:cubicBezTo>
                  <a:cubicBezTo>
                    <a:pt x="19726" y="2517"/>
                    <a:pt x="18956" y="1385"/>
                    <a:pt x="17722" y="1065"/>
                  </a:cubicBezTo>
                  <a:cubicBezTo>
                    <a:pt x="16821" y="830"/>
                    <a:pt x="15920" y="594"/>
                    <a:pt x="15020" y="509"/>
                  </a:cubicBezTo>
                  <a:cubicBezTo>
                    <a:pt x="12710" y="317"/>
                    <a:pt x="10444" y="894"/>
                    <a:pt x="8207" y="1620"/>
                  </a:cubicBezTo>
                  <a:cubicBezTo>
                    <a:pt x="7321" y="1898"/>
                    <a:pt x="6435" y="2261"/>
                    <a:pt x="5680" y="3073"/>
                  </a:cubicBezTo>
                  <a:cubicBezTo>
                    <a:pt x="5229" y="3564"/>
                    <a:pt x="4982" y="4162"/>
                    <a:pt x="5040" y="4996"/>
                  </a:cubicBezTo>
                  <a:cubicBezTo>
                    <a:pt x="5200" y="7004"/>
                    <a:pt x="5331" y="9034"/>
                    <a:pt x="5520" y="11042"/>
                  </a:cubicBezTo>
                  <a:cubicBezTo>
                    <a:pt x="5694" y="12794"/>
                    <a:pt x="5447" y="14332"/>
                    <a:pt x="4474" y="15443"/>
                  </a:cubicBezTo>
                  <a:cubicBezTo>
                    <a:pt x="3733" y="16298"/>
                    <a:pt x="2963" y="17067"/>
                    <a:pt x="2208" y="17879"/>
                  </a:cubicBezTo>
                  <a:cubicBezTo>
                    <a:pt x="1932" y="18071"/>
                    <a:pt x="1656" y="18263"/>
                    <a:pt x="1380" y="18456"/>
                  </a:cubicBezTo>
                  <a:cubicBezTo>
                    <a:pt x="1394" y="18520"/>
                    <a:pt x="1409" y="18584"/>
                    <a:pt x="1424" y="18627"/>
                  </a:cubicBezTo>
                  <a:cubicBezTo>
                    <a:pt x="2644" y="18947"/>
                    <a:pt x="3849" y="18990"/>
                    <a:pt x="5070" y="18456"/>
                  </a:cubicBezTo>
                  <a:cubicBezTo>
                    <a:pt x="5825" y="18114"/>
                    <a:pt x="6144" y="18349"/>
                    <a:pt x="6464" y="19417"/>
                  </a:cubicBezTo>
                  <a:cubicBezTo>
                    <a:pt x="6638" y="20015"/>
                    <a:pt x="6929" y="20421"/>
                    <a:pt x="7350" y="20571"/>
                  </a:cubicBezTo>
                  <a:cubicBezTo>
                    <a:pt x="7684" y="20678"/>
                    <a:pt x="8018" y="20806"/>
                    <a:pt x="8352" y="20827"/>
                  </a:cubicBezTo>
                  <a:cubicBezTo>
                    <a:pt x="11534" y="21084"/>
                    <a:pt x="14686" y="20656"/>
                    <a:pt x="17852" y="20250"/>
                  </a:cubicBezTo>
                  <a:cubicBezTo>
                    <a:pt x="18579" y="20165"/>
                    <a:pt x="19276" y="19866"/>
                    <a:pt x="19842" y="19161"/>
                  </a:cubicBezTo>
                  <a:cubicBezTo>
                    <a:pt x="20903" y="17857"/>
                    <a:pt x="21063" y="16106"/>
                    <a:pt x="20975" y="14225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" name="Google Shape;271;p12"/>
            <p:cNvSpPr/>
            <p:nvPr/>
          </p:nvSpPr>
          <p:spPr>
            <a:xfrm>
              <a:off x="145732" y="22310"/>
              <a:ext cx="1215392" cy="852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fill="norm" stroke="1" extrusionOk="0">
                  <a:moveTo>
                    <a:pt x="0" y="19460"/>
                  </a:moveTo>
                  <a:cubicBezTo>
                    <a:pt x="880" y="18552"/>
                    <a:pt x="1794" y="17692"/>
                    <a:pt x="2641" y="16736"/>
                  </a:cubicBezTo>
                  <a:cubicBezTo>
                    <a:pt x="3775" y="15470"/>
                    <a:pt x="4063" y="13773"/>
                    <a:pt x="3860" y="11814"/>
                  </a:cubicBezTo>
                  <a:cubicBezTo>
                    <a:pt x="3640" y="9568"/>
                    <a:pt x="3470" y="7298"/>
                    <a:pt x="3301" y="5052"/>
                  </a:cubicBezTo>
                  <a:cubicBezTo>
                    <a:pt x="3216" y="4120"/>
                    <a:pt x="3521" y="3427"/>
                    <a:pt x="4046" y="2901"/>
                  </a:cubicBezTo>
                  <a:cubicBezTo>
                    <a:pt x="4926" y="1993"/>
                    <a:pt x="5959" y="1587"/>
                    <a:pt x="6991" y="1277"/>
                  </a:cubicBezTo>
                  <a:cubicBezTo>
                    <a:pt x="9598" y="488"/>
                    <a:pt x="12239" y="-157"/>
                    <a:pt x="14930" y="34"/>
                  </a:cubicBezTo>
                  <a:cubicBezTo>
                    <a:pt x="15980" y="106"/>
                    <a:pt x="17029" y="393"/>
                    <a:pt x="18079" y="655"/>
                  </a:cubicBezTo>
                  <a:cubicBezTo>
                    <a:pt x="19518" y="1014"/>
                    <a:pt x="20415" y="2280"/>
                    <a:pt x="20703" y="4263"/>
                  </a:cubicBezTo>
                  <a:cubicBezTo>
                    <a:pt x="21058" y="6701"/>
                    <a:pt x="21312" y="9162"/>
                    <a:pt x="21600" y="11599"/>
                  </a:cubicBezTo>
                  <a:cubicBezTo>
                    <a:pt x="21532" y="11742"/>
                    <a:pt x="21431" y="11885"/>
                    <a:pt x="21414" y="12029"/>
                  </a:cubicBezTo>
                  <a:cubicBezTo>
                    <a:pt x="21363" y="12531"/>
                    <a:pt x="21346" y="13032"/>
                    <a:pt x="21312" y="13534"/>
                  </a:cubicBezTo>
                  <a:cubicBezTo>
                    <a:pt x="21160" y="15446"/>
                    <a:pt x="20906" y="17309"/>
                    <a:pt x="19975" y="18815"/>
                  </a:cubicBezTo>
                  <a:cubicBezTo>
                    <a:pt x="19518" y="19555"/>
                    <a:pt x="19044" y="20392"/>
                    <a:pt x="18265" y="20511"/>
                  </a:cubicBezTo>
                  <a:cubicBezTo>
                    <a:pt x="16251" y="20798"/>
                    <a:pt x="14236" y="21132"/>
                    <a:pt x="12222" y="21324"/>
                  </a:cubicBezTo>
                  <a:cubicBezTo>
                    <a:pt x="10935" y="21443"/>
                    <a:pt x="9649" y="21324"/>
                    <a:pt x="8379" y="21347"/>
                  </a:cubicBezTo>
                  <a:cubicBezTo>
                    <a:pt x="7482" y="21371"/>
                    <a:pt x="6602" y="21276"/>
                    <a:pt x="5772" y="20750"/>
                  </a:cubicBezTo>
                  <a:cubicBezTo>
                    <a:pt x="5603" y="20416"/>
                    <a:pt x="5417" y="20081"/>
                    <a:pt x="5248" y="19747"/>
                  </a:cubicBezTo>
                  <a:cubicBezTo>
                    <a:pt x="5146" y="18743"/>
                    <a:pt x="4537" y="18337"/>
                    <a:pt x="3690" y="18647"/>
                  </a:cubicBezTo>
                  <a:cubicBezTo>
                    <a:pt x="3115" y="18862"/>
                    <a:pt x="2539" y="19078"/>
                    <a:pt x="1964" y="19269"/>
                  </a:cubicBezTo>
                  <a:cubicBezTo>
                    <a:pt x="1591" y="19388"/>
                    <a:pt x="1219" y="19484"/>
                    <a:pt x="846" y="19603"/>
                  </a:cubicBezTo>
                  <a:cubicBezTo>
                    <a:pt x="542" y="19555"/>
                    <a:pt x="271" y="19508"/>
                    <a:pt x="0" y="19460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" name="Google Shape;272;p12"/>
            <p:cNvSpPr/>
            <p:nvPr/>
          </p:nvSpPr>
          <p:spPr>
            <a:xfrm>
              <a:off x="90487" y="635165"/>
              <a:ext cx="1285914" cy="297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037" fill="norm" stroke="1" extrusionOk="0">
                  <a:moveTo>
                    <a:pt x="5855" y="12314"/>
                  </a:moveTo>
                  <a:cubicBezTo>
                    <a:pt x="6014" y="13256"/>
                    <a:pt x="6190" y="14198"/>
                    <a:pt x="6349" y="15140"/>
                  </a:cubicBezTo>
                  <a:cubicBezTo>
                    <a:pt x="6461" y="15679"/>
                    <a:pt x="6557" y="16486"/>
                    <a:pt x="6684" y="16621"/>
                  </a:cubicBezTo>
                  <a:cubicBezTo>
                    <a:pt x="7466" y="17428"/>
                    <a:pt x="8264" y="18572"/>
                    <a:pt x="9061" y="18707"/>
                  </a:cubicBezTo>
                  <a:cubicBezTo>
                    <a:pt x="10305" y="18841"/>
                    <a:pt x="11566" y="18303"/>
                    <a:pt x="12810" y="18034"/>
                  </a:cubicBezTo>
                  <a:cubicBezTo>
                    <a:pt x="14469" y="17630"/>
                    <a:pt x="16144" y="17226"/>
                    <a:pt x="17803" y="16822"/>
                  </a:cubicBezTo>
                  <a:cubicBezTo>
                    <a:pt x="18808" y="16553"/>
                    <a:pt x="19702" y="15813"/>
                    <a:pt x="20228" y="11237"/>
                  </a:cubicBezTo>
                  <a:cubicBezTo>
                    <a:pt x="20595" y="8075"/>
                    <a:pt x="21074" y="5181"/>
                    <a:pt x="21233" y="1682"/>
                  </a:cubicBezTo>
                  <a:cubicBezTo>
                    <a:pt x="21265" y="1077"/>
                    <a:pt x="21425" y="538"/>
                    <a:pt x="21520" y="0"/>
                  </a:cubicBezTo>
                  <a:cubicBezTo>
                    <a:pt x="21600" y="5921"/>
                    <a:pt x="21425" y="11439"/>
                    <a:pt x="20276" y="15544"/>
                  </a:cubicBezTo>
                  <a:cubicBezTo>
                    <a:pt x="19654" y="17764"/>
                    <a:pt x="18888" y="18639"/>
                    <a:pt x="18090" y="18976"/>
                  </a:cubicBezTo>
                  <a:cubicBezTo>
                    <a:pt x="14629" y="20254"/>
                    <a:pt x="11151" y="21600"/>
                    <a:pt x="7657" y="20793"/>
                  </a:cubicBezTo>
                  <a:cubicBezTo>
                    <a:pt x="7290" y="20725"/>
                    <a:pt x="6923" y="20321"/>
                    <a:pt x="6557" y="19985"/>
                  </a:cubicBezTo>
                  <a:cubicBezTo>
                    <a:pt x="6094" y="19514"/>
                    <a:pt x="5775" y="18236"/>
                    <a:pt x="5583" y="16351"/>
                  </a:cubicBezTo>
                  <a:cubicBezTo>
                    <a:pt x="5232" y="12987"/>
                    <a:pt x="4882" y="12314"/>
                    <a:pt x="4052" y="13323"/>
                  </a:cubicBezTo>
                  <a:cubicBezTo>
                    <a:pt x="2728" y="15006"/>
                    <a:pt x="1388" y="14871"/>
                    <a:pt x="48" y="13862"/>
                  </a:cubicBezTo>
                  <a:cubicBezTo>
                    <a:pt x="32" y="13660"/>
                    <a:pt x="16" y="13458"/>
                    <a:pt x="0" y="13323"/>
                  </a:cubicBezTo>
                  <a:cubicBezTo>
                    <a:pt x="303" y="12718"/>
                    <a:pt x="606" y="12112"/>
                    <a:pt x="909" y="11507"/>
                  </a:cubicBezTo>
                  <a:cubicBezTo>
                    <a:pt x="1165" y="11641"/>
                    <a:pt x="1420" y="11843"/>
                    <a:pt x="1675" y="11978"/>
                  </a:cubicBezTo>
                  <a:cubicBezTo>
                    <a:pt x="2329" y="11843"/>
                    <a:pt x="2999" y="11910"/>
                    <a:pt x="3653" y="11574"/>
                  </a:cubicBezTo>
                  <a:cubicBezTo>
                    <a:pt x="4419" y="11170"/>
                    <a:pt x="5153" y="10228"/>
                    <a:pt x="5855" y="12314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" name="Google Shape;273;p12"/>
            <p:cNvSpPr/>
            <p:nvPr/>
          </p:nvSpPr>
          <p:spPr>
            <a:xfrm>
              <a:off x="469583" y="483718"/>
              <a:ext cx="905827" cy="4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fill="norm" stroke="1" extrusionOk="0">
                  <a:moveTo>
                    <a:pt x="21600" y="7774"/>
                  </a:moveTo>
                  <a:cubicBezTo>
                    <a:pt x="21464" y="8168"/>
                    <a:pt x="21237" y="8561"/>
                    <a:pt x="21191" y="9004"/>
                  </a:cubicBezTo>
                  <a:cubicBezTo>
                    <a:pt x="20964" y="11563"/>
                    <a:pt x="20283" y="13678"/>
                    <a:pt x="19760" y="15991"/>
                  </a:cubicBezTo>
                  <a:cubicBezTo>
                    <a:pt x="18988" y="19287"/>
                    <a:pt x="17739" y="19878"/>
                    <a:pt x="16308" y="20075"/>
                  </a:cubicBezTo>
                  <a:cubicBezTo>
                    <a:pt x="13946" y="20370"/>
                    <a:pt x="11561" y="20714"/>
                    <a:pt x="9199" y="20960"/>
                  </a:cubicBezTo>
                  <a:cubicBezTo>
                    <a:pt x="7427" y="21157"/>
                    <a:pt x="5633" y="21600"/>
                    <a:pt x="3861" y="21452"/>
                  </a:cubicBezTo>
                  <a:cubicBezTo>
                    <a:pt x="2726" y="21354"/>
                    <a:pt x="1590" y="20518"/>
                    <a:pt x="477" y="19927"/>
                  </a:cubicBezTo>
                  <a:cubicBezTo>
                    <a:pt x="295" y="19829"/>
                    <a:pt x="159" y="19238"/>
                    <a:pt x="0" y="18845"/>
                  </a:cubicBezTo>
                  <a:cubicBezTo>
                    <a:pt x="1113" y="19927"/>
                    <a:pt x="2294" y="20124"/>
                    <a:pt x="3498" y="20075"/>
                  </a:cubicBezTo>
                  <a:cubicBezTo>
                    <a:pt x="5224" y="20026"/>
                    <a:pt x="6950" y="20272"/>
                    <a:pt x="8654" y="20026"/>
                  </a:cubicBezTo>
                  <a:cubicBezTo>
                    <a:pt x="11356" y="19632"/>
                    <a:pt x="14059" y="18992"/>
                    <a:pt x="16762" y="18353"/>
                  </a:cubicBezTo>
                  <a:cubicBezTo>
                    <a:pt x="17807" y="18107"/>
                    <a:pt x="18443" y="16385"/>
                    <a:pt x="19056" y="14859"/>
                  </a:cubicBezTo>
                  <a:cubicBezTo>
                    <a:pt x="20305" y="11759"/>
                    <a:pt x="20646" y="7922"/>
                    <a:pt x="20850" y="3985"/>
                  </a:cubicBezTo>
                  <a:cubicBezTo>
                    <a:pt x="20896" y="2952"/>
                    <a:pt x="20919" y="1919"/>
                    <a:pt x="20987" y="886"/>
                  </a:cubicBezTo>
                  <a:cubicBezTo>
                    <a:pt x="21009" y="541"/>
                    <a:pt x="21146" y="295"/>
                    <a:pt x="21237" y="0"/>
                  </a:cubicBezTo>
                  <a:cubicBezTo>
                    <a:pt x="21350" y="2608"/>
                    <a:pt x="21486" y="5215"/>
                    <a:pt x="21600" y="7774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" name="Google Shape;274;p12"/>
            <p:cNvSpPr/>
            <p:nvPr/>
          </p:nvSpPr>
          <p:spPr>
            <a:xfrm>
              <a:off x="191451" y="761634"/>
              <a:ext cx="248604" cy="4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81" fill="norm" stroke="1" extrusionOk="0">
                  <a:moveTo>
                    <a:pt x="21600" y="18081"/>
                  </a:moveTo>
                  <a:cubicBezTo>
                    <a:pt x="18041" y="6921"/>
                    <a:pt x="14152" y="12321"/>
                    <a:pt x="10262" y="14121"/>
                  </a:cubicBezTo>
                  <a:cubicBezTo>
                    <a:pt x="6869" y="15921"/>
                    <a:pt x="3393" y="15561"/>
                    <a:pt x="0" y="16281"/>
                  </a:cubicBezTo>
                  <a:cubicBezTo>
                    <a:pt x="1821" y="14481"/>
                    <a:pt x="3641" y="13401"/>
                    <a:pt x="5462" y="11241"/>
                  </a:cubicBezTo>
                  <a:cubicBezTo>
                    <a:pt x="8276" y="8361"/>
                    <a:pt x="11090" y="5121"/>
                    <a:pt x="13903" y="1881"/>
                  </a:cubicBezTo>
                  <a:cubicBezTo>
                    <a:pt x="18041" y="-3519"/>
                    <a:pt x="21021" y="2961"/>
                    <a:pt x="21600" y="1808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51" name="Google Shape;275;p12"/>
          <p:cNvGrpSpPr/>
          <p:nvPr/>
        </p:nvGrpSpPr>
        <p:grpSpPr>
          <a:xfrm>
            <a:off x="5543533" y="1208782"/>
            <a:ext cx="1258377" cy="1426551"/>
            <a:chOff x="0" y="0"/>
            <a:chExt cx="1258376" cy="1426549"/>
          </a:xfrm>
        </p:grpSpPr>
        <p:sp>
          <p:nvSpPr>
            <p:cNvPr id="328" name="Google Shape;276;p12"/>
            <p:cNvSpPr/>
            <p:nvPr/>
          </p:nvSpPr>
          <p:spPr>
            <a:xfrm>
              <a:off x="5451" y="-1"/>
              <a:ext cx="1252926" cy="1185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9" h="20697" fill="norm" stroke="1" extrusionOk="0">
                  <a:moveTo>
                    <a:pt x="8569" y="18718"/>
                  </a:moveTo>
                  <a:cubicBezTo>
                    <a:pt x="7388" y="19483"/>
                    <a:pt x="6129" y="19533"/>
                    <a:pt x="4870" y="19117"/>
                  </a:cubicBezTo>
                  <a:cubicBezTo>
                    <a:pt x="3106" y="18552"/>
                    <a:pt x="2303" y="16606"/>
                    <a:pt x="3043" y="14827"/>
                  </a:cubicBezTo>
                  <a:cubicBezTo>
                    <a:pt x="3075" y="14744"/>
                    <a:pt x="3106" y="14644"/>
                    <a:pt x="3138" y="14544"/>
                  </a:cubicBezTo>
                  <a:cubicBezTo>
                    <a:pt x="2807" y="14395"/>
                    <a:pt x="2508" y="14278"/>
                    <a:pt x="2193" y="14129"/>
                  </a:cubicBezTo>
                  <a:cubicBezTo>
                    <a:pt x="225" y="13164"/>
                    <a:pt x="-499" y="11169"/>
                    <a:pt x="351" y="9040"/>
                  </a:cubicBezTo>
                  <a:cubicBezTo>
                    <a:pt x="918" y="7610"/>
                    <a:pt x="1800" y="6513"/>
                    <a:pt x="3264" y="5981"/>
                  </a:cubicBezTo>
                  <a:cubicBezTo>
                    <a:pt x="3232" y="5648"/>
                    <a:pt x="3201" y="5316"/>
                    <a:pt x="3185" y="4983"/>
                  </a:cubicBezTo>
                  <a:cubicBezTo>
                    <a:pt x="3091" y="2605"/>
                    <a:pt x="4019" y="1408"/>
                    <a:pt x="6255" y="1192"/>
                  </a:cubicBezTo>
                  <a:cubicBezTo>
                    <a:pt x="6932" y="1125"/>
                    <a:pt x="7656" y="1275"/>
                    <a:pt x="8317" y="1458"/>
                  </a:cubicBezTo>
                  <a:cubicBezTo>
                    <a:pt x="8695" y="1558"/>
                    <a:pt x="8900" y="1541"/>
                    <a:pt x="9183" y="1258"/>
                  </a:cubicBezTo>
                  <a:cubicBezTo>
                    <a:pt x="10695" y="-338"/>
                    <a:pt x="12710" y="-421"/>
                    <a:pt x="14331" y="1042"/>
                  </a:cubicBezTo>
                  <a:cubicBezTo>
                    <a:pt x="14599" y="1275"/>
                    <a:pt x="14804" y="1574"/>
                    <a:pt x="15040" y="1840"/>
                  </a:cubicBezTo>
                  <a:cubicBezTo>
                    <a:pt x="17134" y="1125"/>
                    <a:pt x="19070" y="2705"/>
                    <a:pt x="18928" y="4634"/>
                  </a:cubicBezTo>
                  <a:cubicBezTo>
                    <a:pt x="20896" y="5632"/>
                    <a:pt x="21101" y="6646"/>
                    <a:pt x="19763" y="8974"/>
                  </a:cubicBezTo>
                  <a:cubicBezTo>
                    <a:pt x="21070" y="10554"/>
                    <a:pt x="21038" y="11551"/>
                    <a:pt x="19574" y="13247"/>
                  </a:cubicBezTo>
                  <a:cubicBezTo>
                    <a:pt x="19621" y="13347"/>
                    <a:pt x="19668" y="13480"/>
                    <a:pt x="19731" y="13597"/>
                  </a:cubicBezTo>
                  <a:cubicBezTo>
                    <a:pt x="20377" y="15060"/>
                    <a:pt x="19999" y="16390"/>
                    <a:pt x="18645" y="17138"/>
                  </a:cubicBezTo>
                  <a:cubicBezTo>
                    <a:pt x="18078" y="17454"/>
                    <a:pt x="17386" y="17587"/>
                    <a:pt x="16740" y="17704"/>
                  </a:cubicBezTo>
                  <a:cubicBezTo>
                    <a:pt x="16409" y="17754"/>
                    <a:pt x="16252" y="17853"/>
                    <a:pt x="16126" y="18169"/>
                  </a:cubicBezTo>
                  <a:cubicBezTo>
                    <a:pt x="15181" y="20331"/>
                    <a:pt x="13418" y="21179"/>
                    <a:pt x="11340" y="20431"/>
                  </a:cubicBezTo>
                  <a:cubicBezTo>
                    <a:pt x="10348" y="20065"/>
                    <a:pt x="9404" y="19549"/>
                    <a:pt x="8569" y="18718"/>
                  </a:cubicBezTo>
                  <a:close/>
                  <a:moveTo>
                    <a:pt x="19322" y="8508"/>
                  </a:moveTo>
                  <a:cubicBezTo>
                    <a:pt x="19353" y="8475"/>
                    <a:pt x="19369" y="8458"/>
                    <a:pt x="19401" y="8425"/>
                  </a:cubicBezTo>
                  <a:cubicBezTo>
                    <a:pt x="19826" y="7827"/>
                    <a:pt x="20078" y="7161"/>
                    <a:pt x="20015" y="6397"/>
                  </a:cubicBezTo>
                  <a:cubicBezTo>
                    <a:pt x="19967" y="5648"/>
                    <a:pt x="19574" y="5199"/>
                    <a:pt x="18913" y="4967"/>
                  </a:cubicBezTo>
                  <a:cubicBezTo>
                    <a:pt x="18551" y="4850"/>
                    <a:pt x="18330" y="4700"/>
                    <a:pt x="18346" y="4202"/>
                  </a:cubicBezTo>
                  <a:cubicBezTo>
                    <a:pt x="18362" y="2921"/>
                    <a:pt x="17102" y="1425"/>
                    <a:pt x="15465" y="2190"/>
                  </a:cubicBezTo>
                  <a:cubicBezTo>
                    <a:pt x="15040" y="2389"/>
                    <a:pt x="14725" y="2240"/>
                    <a:pt x="14457" y="1824"/>
                  </a:cubicBezTo>
                  <a:cubicBezTo>
                    <a:pt x="13875" y="926"/>
                    <a:pt x="13103" y="311"/>
                    <a:pt x="12001" y="344"/>
                  </a:cubicBezTo>
                  <a:cubicBezTo>
                    <a:pt x="11088" y="377"/>
                    <a:pt x="10364" y="826"/>
                    <a:pt x="9734" y="1491"/>
                  </a:cubicBezTo>
                  <a:cubicBezTo>
                    <a:pt x="9230" y="2023"/>
                    <a:pt x="9057" y="2090"/>
                    <a:pt x="8428" y="1791"/>
                  </a:cubicBezTo>
                  <a:cubicBezTo>
                    <a:pt x="7530" y="1375"/>
                    <a:pt x="6617" y="1391"/>
                    <a:pt x="5720" y="1674"/>
                  </a:cubicBezTo>
                  <a:cubicBezTo>
                    <a:pt x="5074" y="1874"/>
                    <a:pt x="4492" y="2240"/>
                    <a:pt x="4193" y="2938"/>
                  </a:cubicBezTo>
                  <a:cubicBezTo>
                    <a:pt x="4098" y="3137"/>
                    <a:pt x="3925" y="3337"/>
                    <a:pt x="3909" y="3537"/>
                  </a:cubicBezTo>
                  <a:cubicBezTo>
                    <a:pt x="3878" y="4385"/>
                    <a:pt x="3893" y="5233"/>
                    <a:pt x="3878" y="6097"/>
                  </a:cubicBezTo>
                  <a:cubicBezTo>
                    <a:pt x="3689" y="6214"/>
                    <a:pt x="3516" y="6363"/>
                    <a:pt x="3327" y="6446"/>
                  </a:cubicBezTo>
                  <a:cubicBezTo>
                    <a:pt x="1800" y="7145"/>
                    <a:pt x="572" y="9157"/>
                    <a:pt x="666" y="10836"/>
                  </a:cubicBezTo>
                  <a:cubicBezTo>
                    <a:pt x="635" y="12100"/>
                    <a:pt x="1138" y="13048"/>
                    <a:pt x="2146" y="13730"/>
                  </a:cubicBezTo>
                  <a:cubicBezTo>
                    <a:pt x="2713" y="14112"/>
                    <a:pt x="3311" y="14212"/>
                    <a:pt x="3956" y="14228"/>
                  </a:cubicBezTo>
                  <a:cubicBezTo>
                    <a:pt x="3878" y="14428"/>
                    <a:pt x="3799" y="14611"/>
                    <a:pt x="3752" y="14810"/>
                  </a:cubicBezTo>
                  <a:cubicBezTo>
                    <a:pt x="3626" y="15309"/>
                    <a:pt x="3516" y="15808"/>
                    <a:pt x="3390" y="16324"/>
                  </a:cubicBezTo>
                  <a:cubicBezTo>
                    <a:pt x="3468" y="16723"/>
                    <a:pt x="3500" y="17155"/>
                    <a:pt x="3657" y="17521"/>
                  </a:cubicBezTo>
                  <a:cubicBezTo>
                    <a:pt x="4381" y="19200"/>
                    <a:pt x="6239" y="19400"/>
                    <a:pt x="7719" y="18618"/>
                  </a:cubicBezTo>
                  <a:cubicBezTo>
                    <a:pt x="7798" y="18585"/>
                    <a:pt x="7908" y="18568"/>
                    <a:pt x="7971" y="18502"/>
                  </a:cubicBezTo>
                  <a:cubicBezTo>
                    <a:pt x="8365" y="18103"/>
                    <a:pt x="8727" y="18219"/>
                    <a:pt x="9042" y="18585"/>
                  </a:cubicBezTo>
                  <a:cubicBezTo>
                    <a:pt x="9703" y="19350"/>
                    <a:pt x="10584" y="19766"/>
                    <a:pt x="11466" y="20148"/>
                  </a:cubicBezTo>
                  <a:cubicBezTo>
                    <a:pt x="12395" y="20547"/>
                    <a:pt x="13308" y="20397"/>
                    <a:pt x="14127" y="19799"/>
                  </a:cubicBezTo>
                  <a:cubicBezTo>
                    <a:pt x="14977" y="19250"/>
                    <a:pt x="15449" y="18402"/>
                    <a:pt x="15780" y="17438"/>
                  </a:cubicBezTo>
                  <a:cubicBezTo>
                    <a:pt x="15874" y="17404"/>
                    <a:pt x="15953" y="17371"/>
                    <a:pt x="16047" y="17338"/>
                  </a:cubicBezTo>
                  <a:cubicBezTo>
                    <a:pt x="16158" y="17338"/>
                    <a:pt x="16284" y="17355"/>
                    <a:pt x="16394" y="17355"/>
                  </a:cubicBezTo>
                  <a:cubicBezTo>
                    <a:pt x="16441" y="17355"/>
                    <a:pt x="16472" y="17338"/>
                    <a:pt x="16520" y="17338"/>
                  </a:cubicBezTo>
                  <a:cubicBezTo>
                    <a:pt x="17291" y="17338"/>
                    <a:pt x="17984" y="17072"/>
                    <a:pt x="18566" y="16556"/>
                  </a:cubicBezTo>
                  <a:cubicBezTo>
                    <a:pt x="19054" y="16124"/>
                    <a:pt x="19464" y="15625"/>
                    <a:pt x="19448" y="14877"/>
                  </a:cubicBezTo>
                  <a:cubicBezTo>
                    <a:pt x="19338" y="14395"/>
                    <a:pt x="19212" y="13929"/>
                    <a:pt x="19117" y="13447"/>
                  </a:cubicBezTo>
                  <a:cubicBezTo>
                    <a:pt x="19086" y="13264"/>
                    <a:pt x="19102" y="13064"/>
                    <a:pt x="19102" y="12865"/>
                  </a:cubicBezTo>
                  <a:cubicBezTo>
                    <a:pt x="19637" y="12433"/>
                    <a:pt x="19999" y="11884"/>
                    <a:pt x="20093" y="11169"/>
                  </a:cubicBezTo>
                  <a:cubicBezTo>
                    <a:pt x="20125" y="10919"/>
                    <a:pt x="20015" y="10653"/>
                    <a:pt x="19983" y="10404"/>
                  </a:cubicBezTo>
                  <a:cubicBezTo>
                    <a:pt x="19983" y="9922"/>
                    <a:pt x="19826" y="9523"/>
                    <a:pt x="19464" y="9240"/>
                  </a:cubicBezTo>
                  <a:cubicBezTo>
                    <a:pt x="19165" y="9040"/>
                    <a:pt x="19117" y="8808"/>
                    <a:pt x="19322" y="8508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" name="Google Shape;277;p12"/>
            <p:cNvSpPr/>
            <p:nvPr/>
          </p:nvSpPr>
          <p:spPr>
            <a:xfrm>
              <a:off x="56033" y="1035525"/>
              <a:ext cx="212809" cy="22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6" h="20367" fill="norm" stroke="1" extrusionOk="0">
                  <a:moveTo>
                    <a:pt x="3327" y="10152"/>
                  </a:moveTo>
                  <a:cubicBezTo>
                    <a:pt x="2316" y="6782"/>
                    <a:pt x="1489" y="3672"/>
                    <a:pt x="4614" y="1166"/>
                  </a:cubicBezTo>
                  <a:cubicBezTo>
                    <a:pt x="6544" y="-389"/>
                    <a:pt x="10313" y="-389"/>
                    <a:pt x="13070" y="1166"/>
                  </a:cubicBezTo>
                  <a:cubicBezTo>
                    <a:pt x="16839" y="3240"/>
                    <a:pt x="15828" y="6437"/>
                    <a:pt x="15092" y="9633"/>
                  </a:cubicBezTo>
                  <a:cubicBezTo>
                    <a:pt x="15920" y="10065"/>
                    <a:pt x="16839" y="10411"/>
                    <a:pt x="17574" y="10843"/>
                  </a:cubicBezTo>
                  <a:cubicBezTo>
                    <a:pt x="19412" y="11966"/>
                    <a:pt x="20975" y="13435"/>
                    <a:pt x="20423" y="15768"/>
                  </a:cubicBezTo>
                  <a:cubicBezTo>
                    <a:pt x="19780" y="18273"/>
                    <a:pt x="17758" y="19137"/>
                    <a:pt x="15184" y="19224"/>
                  </a:cubicBezTo>
                  <a:cubicBezTo>
                    <a:pt x="14725" y="19224"/>
                    <a:pt x="14265" y="19224"/>
                    <a:pt x="13806" y="19137"/>
                  </a:cubicBezTo>
                  <a:cubicBezTo>
                    <a:pt x="11692" y="18533"/>
                    <a:pt x="9853" y="18187"/>
                    <a:pt x="7831" y="19829"/>
                  </a:cubicBezTo>
                  <a:cubicBezTo>
                    <a:pt x="5993" y="21211"/>
                    <a:pt x="2224" y="19742"/>
                    <a:pt x="846" y="17582"/>
                  </a:cubicBezTo>
                  <a:cubicBezTo>
                    <a:pt x="-625" y="15336"/>
                    <a:pt x="-165" y="12830"/>
                    <a:pt x="2132" y="11016"/>
                  </a:cubicBezTo>
                  <a:cubicBezTo>
                    <a:pt x="2316" y="10757"/>
                    <a:pt x="2776" y="10497"/>
                    <a:pt x="3327" y="10152"/>
                  </a:cubicBezTo>
                  <a:close/>
                  <a:moveTo>
                    <a:pt x="4430" y="13262"/>
                  </a:moveTo>
                  <a:cubicBezTo>
                    <a:pt x="2040" y="15077"/>
                    <a:pt x="3419" y="16718"/>
                    <a:pt x="4798" y="18878"/>
                  </a:cubicBezTo>
                  <a:cubicBezTo>
                    <a:pt x="5809" y="17669"/>
                    <a:pt x="6544" y="16718"/>
                    <a:pt x="7280" y="15854"/>
                  </a:cubicBezTo>
                  <a:cubicBezTo>
                    <a:pt x="8383" y="15941"/>
                    <a:pt x="9486" y="15941"/>
                    <a:pt x="10497" y="16027"/>
                  </a:cubicBezTo>
                  <a:cubicBezTo>
                    <a:pt x="11232" y="16459"/>
                    <a:pt x="11967" y="17323"/>
                    <a:pt x="12519" y="17237"/>
                  </a:cubicBezTo>
                  <a:cubicBezTo>
                    <a:pt x="13898" y="17064"/>
                    <a:pt x="15460" y="16718"/>
                    <a:pt x="16379" y="15854"/>
                  </a:cubicBezTo>
                  <a:cubicBezTo>
                    <a:pt x="16839" y="15422"/>
                    <a:pt x="16287" y="13867"/>
                    <a:pt x="16195" y="12744"/>
                  </a:cubicBezTo>
                  <a:cubicBezTo>
                    <a:pt x="14449" y="11880"/>
                    <a:pt x="12795" y="11016"/>
                    <a:pt x="11140" y="10238"/>
                  </a:cubicBezTo>
                  <a:cubicBezTo>
                    <a:pt x="11600" y="8510"/>
                    <a:pt x="12151" y="7041"/>
                    <a:pt x="12335" y="5573"/>
                  </a:cubicBezTo>
                  <a:cubicBezTo>
                    <a:pt x="12519" y="3931"/>
                    <a:pt x="12151" y="1944"/>
                    <a:pt x="10129" y="1944"/>
                  </a:cubicBezTo>
                  <a:cubicBezTo>
                    <a:pt x="8842" y="1944"/>
                    <a:pt x="7280" y="3240"/>
                    <a:pt x="6269" y="4363"/>
                  </a:cubicBezTo>
                  <a:cubicBezTo>
                    <a:pt x="5717" y="4968"/>
                    <a:pt x="5809" y="6350"/>
                    <a:pt x="5993" y="7387"/>
                  </a:cubicBezTo>
                  <a:cubicBezTo>
                    <a:pt x="6269" y="8942"/>
                    <a:pt x="6912" y="10411"/>
                    <a:pt x="7372" y="11880"/>
                  </a:cubicBezTo>
                  <a:cubicBezTo>
                    <a:pt x="6361" y="12312"/>
                    <a:pt x="5441" y="12830"/>
                    <a:pt x="4430" y="13262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" name="Google Shape;278;p12"/>
            <p:cNvSpPr/>
            <p:nvPr/>
          </p:nvSpPr>
          <p:spPr>
            <a:xfrm>
              <a:off x="0" y="1317825"/>
              <a:ext cx="124822" cy="10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3" h="21073" fill="norm" stroke="1" extrusionOk="0">
                  <a:moveTo>
                    <a:pt x="10561" y="21068"/>
                  </a:moveTo>
                  <a:cubicBezTo>
                    <a:pt x="4389" y="20884"/>
                    <a:pt x="-158" y="16453"/>
                    <a:pt x="4" y="10545"/>
                  </a:cubicBezTo>
                  <a:cubicBezTo>
                    <a:pt x="4" y="3899"/>
                    <a:pt x="4389" y="-347"/>
                    <a:pt x="10723" y="22"/>
                  </a:cubicBezTo>
                  <a:cubicBezTo>
                    <a:pt x="15758" y="391"/>
                    <a:pt x="21442" y="5561"/>
                    <a:pt x="21280" y="9807"/>
                  </a:cubicBezTo>
                  <a:cubicBezTo>
                    <a:pt x="21117" y="15715"/>
                    <a:pt x="15920" y="21253"/>
                    <a:pt x="10561" y="21068"/>
                  </a:cubicBezTo>
                  <a:close/>
                  <a:moveTo>
                    <a:pt x="8287" y="17561"/>
                  </a:moveTo>
                  <a:cubicBezTo>
                    <a:pt x="12510" y="16453"/>
                    <a:pt x="14621" y="13130"/>
                    <a:pt x="15108" y="8514"/>
                  </a:cubicBezTo>
                  <a:cubicBezTo>
                    <a:pt x="15270" y="7222"/>
                    <a:pt x="13646" y="4638"/>
                    <a:pt x="12672" y="4453"/>
                  </a:cubicBezTo>
                  <a:cubicBezTo>
                    <a:pt x="11048" y="4268"/>
                    <a:pt x="8774" y="5007"/>
                    <a:pt x="7637" y="6484"/>
                  </a:cubicBezTo>
                  <a:cubicBezTo>
                    <a:pt x="4714" y="9991"/>
                    <a:pt x="5364" y="13868"/>
                    <a:pt x="8287" y="17561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" name="Google Shape;279;p12"/>
            <p:cNvSpPr/>
            <p:nvPr/>
          </p:nvSpPr>
          <p:spPr>
            <a:xfrm>
              <a:off x="44573" y="23420"/>
              <a:ext cx="1170842" cy="107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563" fill="norm" stroke="1" extrusionOk="0">
                  <a:moveTo>
                    <a:pt x="20747" y="9294"/>
                  </a:moveTo>
                  <a:cubicBezTo>
                    <a:pt x="20537" y="9637"/>
                    <a:pt x="20572" y="9904"/>
                    <a:pt x="20904" y="10152"/>
                  </a:cubicBezTo>
                  <a:cubicBezTo>
                    <a:pt x="21324" y="10458"/>
                    <a:pt x="21499" y="10935"/>
                    <a:pt x="21482" y="11488"/>
                  </a:cubicBezTo>
                  <a:cubicBezTo>
                    <a:pt x="21342" y="11679"/>
                    <a:pt x="21149" y="11832"/>
                    <a:pt x="21044" y="12041"/>
                  </a:cubicBezTo>
                  <a:cubicBezTo>
                    <a:pt x="20642" y="12824"/>
                    <a:pt x="19907" y="13129"/>
                    <a:pt x="19294" y="13606"/>
                  </a:cubicBezTo>
                  <a:cubicBezTo>
                    <a:pt x="19154" y="13721"/>
                    <a:pt x="19049" y="13911"/>
                    <a:pt x="18926" y="14064"/>
                  </a:cubicBezTo>
                  <a:cubicBezTo>
                    <a:pt x="19084" y="14179"/>
                    <a:pt x="19241" y="14388"/>
                    <a:pt x="19417" y="14388"/>
                  </a:cubicBezTo>
                  <a:cubicBezTo>
                    <a:pt x="19784" y="14408"/>
                    <a:pt x="20152" y="14331"/>
                    <a:pt x="20502" y="14293"/>
                  </a:cubicBezTo>
                  <a:cubicBezTo>
                    <a:pt x="20502" y="14522"/>
                    <a:pt x="20467" y="14751"/>
                    <a:pt x="20519" y="14961"/>
                  </a:cubicBezTo>
                  <a:cubicBezTo>
                    <a:pt x="20624" y="15514"/>
                    <a:pt x="20764" y="16049"/>
                    <a:pt x="20887" y="16602"/>
                  </a:cubicBezTo>
                  <a:cubicBezTo>
                    <a:pt x="20834" y="16583"/>
                    <a:pt x="20782" y="16583"/>
                    <a:pt x="20729" y="16564"/>
                  </a:cubicBezTo>
                  <a:cubicBezTo>
                    <a:pt x="20187" y="16163"/>
                    <a:pt x="20187" y="16163"/>
                    <a:pt x="19907" y="16831"/>
                  </a:cubicBezTo>
                  <a:cubicBezTo>
                    <a:pt x="19609" y="17537"/>
                    <a:pt x="19119" y="18033"/>
                    <a:pt x="18436" y="18224"/>
                  </a:cubicBezTo>
                  <a:cubicBezTo>
                    <a:pt x="17894" y="18357"/>
                    <a:pt x="17334" y="18396"/>
                    <a:pt x="16773" y="18491"/>
                  </a:cubicBezTo>
                  <a:cubicBezTo>
                    <a:pt x="16633" y="18510"/>
                    <a:pt x="16511" y="18624"/>
                    <a:pt x="16388" y="18701"/>
                  </a:cubicBezTo>
                  <a:cubicBezTo>
                    <a:pt x="16493" y="18853"/>
                    <a:pt x="16598" y="19025"/>
                    <a:pt x="16721" y="19159"/>
                  </a:cubicBezTo>
                  <a:cubicBezTo>
                    <a:pt x="16826" y="19273"/>
                    <a:pt x="16966" y="19350"/>
                    <a:pt x="17106" y="19445"/>
                  </a:cubicBezTo>
                  <a:cubicBezTo>
                    <a:pt x="17001" y="19483"/>
                    <a:pt x="16913" y="19521"/>
                    <a:pt x="16808" y="19559"/>
                  </a:cubicBezTo>
                  <a:cubicBezTo>
                    <a:pt x="16406" y="19464"/>
                    <a:pt x="16143" y="19636"/>
                    <a:pt x="15986" y="20075"/>
                  </a:cubicBezTo>
                  <a:cubicBezTo>
                    <a:pt x="15671" y="20895"/>
                    <a:pt x="15058" y="21334"/>
                    <a:pt x="14270" y="21410"/>
                  </a:cubicBezTo>
                  <a:cubicBezTo>
                    <a:pt x="13395" y="21487"/>
                    <a:pt x="12520" y="21506"/>
                    <a:pt x="11662" y="21563"/>
                  </a:cubicBezTo>
                  <a:cubicBezTo>
                    <a:pt x="11592" y="21563"/>
                    <a:pt x="11540" y="21544"/>
                    <a:pt x="11470" y="21544"/>
                  </a:cubicBezTo>
                  <a:cubicBezTo>
                    <a:pt x="11365" y="21506"/>
                    <a:pt x="11260" y="21449"/>
                    <a:pt x="11155" y="21410"/>
                  </a:cubicBezTo>
                  <a:cubicBezTo>
                    <a:pt x="11085" y="21372"/>
                    <a:pt x="11015" y="21334"/>
                    <a:pt x="10945" y="21296"/>
                  </a:cubicBezTo>
                  <a:cubicBezTo>
                    <a:pt x="10367" y="20838"/>
                    <a:pt x="9807" y="20361"/>
                    <a:pt x="9229" y="19922"/>
                  </a:cubicBezTo>
                  <a:cubicBezTo>
                    <a:pt x="9107" y="19827"/>
                    <a:pt x="8879" y="19922"/>
                    <a:pt x="8704" y="19922"/>
                  </a:cubicBezTo>
                  <a:cubicBezTo>
                    <a:pt x="8669" y="19922"/>
                    <a:pt x="8634" y="19922"/>
                    <a:pt x="8599" y="19922"/>
                  </a:cubicBezTo>
                  <a:cubicBezTo>
                    <a:pt x="8704" y="19808"/>
                    <a:pt x="8827" y="19731"/>
                    <a:pt x="8879" y="19598"/>
                  </a:cubicBezTo>
                  <a:cubicBezTo>
                    <a:pt x="8932" y="19483"/>
                    <a:pt x="8967" y="19273"/>
                    <a:pt x="8914" y="19197"/>
                  </a:cubicBezTo>
                  <a:cubicBezTo>
                    <a:pt x="8827" y="19063"/>
                    <a:pt x="8599" y="18911"/>
                    <a:pt x="8494" y="18949"/>
                  </a:cubicBezTo>
                  <a:cubicBezTo>
                    <a:pt x="7706" y="19254"/>
                    <a:pt x="6919" y="19598"/>
                    <a:pt x="6148" y="19941"/>
                  </a:cubicBezTo>
                  <a:cubicBezTo>
                    <a:pt x="5728" y="19922"/>
                    <a:pt x="5308" y="19903"/>
                    <a:pt x="4888" y="19903"/>
                  </a:cubicBezTo>
                  <a:cubicBezTo>
                    <a:pt x="4731" y="19769"/>
                    <a:pt x="4608" y="19540"/>
                    <a:pt x="4433" y="19483"/>
                  </a:cubicBezTo>
                  <a:cubicBezTo>
                    <a:pt x="3925" y="19330"/>
                    <a:pt x="3575" y="19006"/>
                    <a:pt x="3313" y="18529"/>
                  </a:cubicBezTo>
                  <a:cubicBezTo>
                    <a:pt x="3260" y="18434"/>
                    <a:pt x="3138" y="18376"/>
                    <a:pt x="3033" y="18300"/>
                  </a:cubicBezTo>
                  <a:cubicBezTo>
                    <a:pt x="3173" y="17728"/>
                    <a:pt x="3295" y="17136"/>
                    <a:pt x="3435" y="16564"/>
                  </a:cubicBezTo>
                  <a:cubicBezTo>
                    <a:pt x="3488" y="16335"/>
                    <a:pt x="3593" y="16125"/>
                    <a:pt x="3663" y="15896"/>
                  </a:cubicBezTo>
                  <a:cubicBezTo>
                    <a:pt x="3768" y="15762"/>
                    <a:pt x="3873" y="15610"/>
                    <a:pt x="3995" y="15495"/>
                  </a:cubicBezTo>
                  <a:cubicBezTo>
                    <a:pt x="4293" y="15247"/>
                    <a:pt x="4258" y="14885"/>
                    <a:pt x="4048" y="14694"/>
                  </a:cubicBezTo>
                  <a:cubicBezTo>
                    <a:pt x="3820" y="14465"/>
                    <a:pt x="3488" y="14312"/>
                    <a:pt x="3173" y="14255"/>
                  </a:cubicBezTo>
                  <a:cubicBezTo>
                    <a:pt x="2350" y="14102"/>
                    <a:pt x="1527" y="13969"/>
                    <a:pt x="967" y="13205"/>
                  </a:cubicBezTo>
                  <a:cubicBezTo>
                    <a:pt x="670" y="12805"/>
                    <a:pt x="320" y="12423"/>
                    <a:pt x="5" y="12022"/>
                  </a:cubicBezTo>
                  <a:cubicBezTo>
                    <a:pt x="-83" y="10076"/>
                    <a:pt x="1265" y="7786"/>
                    <a:pt x="2963" y="6985"/>
                  </a:cubicBezTo>
                  <a:cubicBezTo>
                    <a:pt x="3173" y="6889"/>
                    <a:pt x="3365" y="6718"/>
                    <a:pt x="3575" y="6584"/>
                  </a:cubicBezTo>
                  <a:cubicBezTo>
                    <a:pt x="3645" y="6584"/>
                    <a:pt x="3715" y="6603"/>
                    <a:pt x="3785" y="6603"/>
                  </a:cubicBezTo>
                  <a:cubicBezTo>
                    <a:pt x="3995" y="6584"/>
                    <a:pt x="4206" y="6565"/>
                    <a:pt x="4416" y="6546"/>
                  </a:cubicBezTo>
                  <a:cubicBezTo>
                    <a:pt x="4381" y="6336"/>
                    <a:pt x="4398" y="6107"/>
                    <a:pt x="4328" y="5916"/>
                  </a:cubicBezTo>
                  <a:cubicBezTo>
                    <a:pt x="4065" y="5229"/>
                    <a:pt x="3890" y="4562"/>
                    <a:pt x="4083" y="3798"/>
                  </a:cubicBezTo>
                  <a:cubicBezTo>
                    <a:pt x="4135" y="3550"/>
                    <a:pt x="3995" y="3245"/>
                    <a:pt x="3925" y="2978"/>
                  </a:cubicBezTo>
                  <a:cubicBezTo>
                    <a:pt x="4258" y="2176"/>
                    <a:pt x="4906" y="1757"/>
                    <a:pt x="5623" y="1528"/>
                  </a:cubicBezTo>
                  <a:cubicBezTo>
                    <a:pt x="6621" y="1203"/>
                    <a:pt x="7636" y="1184"/>
                    <a:pt x="8634" y="1661"/>
                  </a:cubicBezTo>
                  <a:cubicBezTo>
                    <a:pt x="9334" y="2005"/>
                    <a:pt x="9527" y="1947"/>
                    <a:pt x="10087" y="1318"/>
                  </a:cubicBezTo>
                  <a:cubicBezTo>
                    <a:pt x="10787" y="555"/>
                    <a:pt x="11592" y="39"/>
                    <a:pt x="12607" y="1"/>
                  </a:cubicBezTo>
                  <a:cubicBezTo>
                    <a:pt x="13833" y="-37"/>
                    <a:pt x="14690" y="669"/>
                    <a:pt x="15338" y="1699"/>
                  </a:cubicBezTo>
                  <a:cubicBezTo>
                    <a:pt x="15636" y="2176"/>
                    <a:pt x="15986" y="2348"/>
                    <a:pt x="16458" y="2119"/>
                  </a:cubicBezTo>
                  <a:cubicBezTo>
                    <a:pt x="18279" y="1241"/>
                    <a:pt x="19662" y="2959"/>
                    <a:pt x="19662" y="4428"/>
                  </a:cubicBezTo>
                  <a:cubicBezTo>
                    <a:pt x="19662" y="5000"/>
                    <a:pt x="19889" y="5153"/>
                    <a:pt x="20292" y="5306"/>
                  </a:cubicBezTo>
                  <a:cubicBezTo>
                    <a:pt x="21009" y="5554"/>
                    <a:pt x="21447" y="6088"/>
                    <a:pt x="21517" y="6947"/>
                  </a:cubicBezTo>
                  <a:cubicBezTo>
                    <a:pt x="21254" y="7042"/>
                    <a:pt x="20834" y="7061"/>
                    <a:pt x="20764" y="7271"/>
                  </a:cubicBezTo>
                  <a:cubicBezTo>
                    <a:pt x="20502" y="7882"/>
                    <a:pt x="20117" y="8340"/>
                    <a:pt x="19609" y="8702"/>
                  </a:cubicBezTo>
                  <a:cubicBezTo>
                    <a:pt x="19592" y="8721"/>
                    <a:pt x="19574" y="8721"/>
                    <a:pt x="19574" y="8740"/>
                  </a:cubicBezTo>
                  <a:cubicBezTo>
                    <a:pt x="19557" y="8950"/>
                    <a:pt x="19487" y="9217"/>
                    <a:pt x="19574" y="9351"/>
                  </a:cubicBezTo>
                  <a:cubicBezTo>
                    <a:pt x="19662" y="9485"/>
                    <a:pt x="19924" y="9542"/>
                    <a:pt x="20099" y="9542"/>
                  </a:cubicBezTo>
                  <a:cubicBezTo>
                    <a:pt x="20309" y="9465"/>
                    <a:pt x="20537" y="9351"/>
                    <a:pt x="20747" y="9294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" name="Google Shape;280;p12"/>
            <p:cNvSpPr/>
            <p:nvPr/>
          </p:nvSpPr>
          <p:spPr>
            <a:xfrm>
              <a:off x="271487" y="992185"/>
              <a:ext cx="587694" cy="17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13" fill="norm" stroke="1" extrusionOk="0">
                  <a:moveTo>
                    <a:pt x="13548" y="10856"/>
                  </a:moveTo>
                  <a:cubicBezTo>
                    <a:pt x="13688" y="11080"/>
                    <a:pt x="13828" y="11304"/>
                    <a:pt x="13968" y="11527"/>
                  </a:cubicBezTo>
                  <a:cubicBezTo>
                    <a:pt x="14178" y="11751"/>
                    <a:pt x="14388" y="12087"/>
                    <a:pt x="14598" y="12311"/>
                  </a:cubicBezTo>
                  <a:cubicBezTo>
                    <a:pt x="14738" y="12311"/>
                    <a:pt x="14843" y="12423"/>
                    <a:pt x="14983" y="12423"/>
                  </a:cubicBezTo>
                  <a:cubicBezTo>
                    <a:pt x="16069" y="15109"/>
                    <a:pt x="17329" y="16228"/>
                    <a:pt x="18624" y="16116"/>
                  </a:cubicBezTo>
                  <a:cubicBezTo>
                    <a:pt x="19500" y="16116"/>
                    <a:pt x="20410" y="15445"/>
                    <a:pt x="21285" y="15221"/>
                  </a:cubicBezTo>
                  <a:cubicBezTo>
                    <a:pt x="21390" y="15221"/>
                    <a:pt x="21495" y="16116"/>
                    <a:pt x="21600" y="16564"/>
                  </a:cubicBezTo>
                  <a:cubicBezTo>
                    <a:pt x="19745" y="20593"/>
                    <a:pt x="17749" y="21600"/>
                    <a:pt x="15684" y="18914"/>
                  </a:cubicBezTo>
                  <a:cubicBezTo>
                    <a:pt x="13723" y="16340"/>
                    <a:pt x="11798" y="13542"/>
                    <a:pt x="10292" y="8394"/>
                  </a:cubicBezTo>
                  <a:cubicBezTo>
                    <a:pt x="9592" y="5932"/>
                    <a:pt x="8787" y="5148"/>
                    <a:pt x="7912" y="7834"/>
                  </a:cubicBezTo>
                  <a:cubicBezTo>
                    <a:pt x="7772" y="8282"/>
                    <a:pt x="7527" y="8394"/>
                    <a:pt x="7352" y="8618"/>
                  </a:cubicBezTo>
                  <a:cubicBezTo>
                    <a:pt x="7422" y="7610"/>
                    <a:pt x="7527" y="6715"/>
                    <a:pt x="7667" y="5148"/>
                  </a:cubicBezTo>
                  <a:cubicBezTo>
                    <a:pt x="7072" y="6156"/>
                    <a:pt x="6652" y="6939"/>
                    <a:pt x="6231" y="7610"/>
                  </a:cubicBezTo>
                  <a:cubicBezTo>
                    <a:pt x="5321" y="9065"/>
                    <a:pt x="4411" y="11080"/>
                    <a:pt x="3396" y="9513"/>
                  </a:cubicBezTo>
                  <a:cubicBezTo>
                    <a:pt x="2205" y="7610"/>
                    <a:pt x="1120" y="4924"/>
                    <a:pt x="0" y="2686"/>
                  </a:cubicBezTo>
                  <a:cubicBezTo>
                    <a:pt x="35" y="2462"/>
                    <a:pt x="70" y="2238"/>
                    <a:pt x="105" y="2126"/>
                  </a:cubicBezTo>
                  <a:cubicBezTo>
                    <a:pt x="560" y="2350"/>
                    <a:pt x="980" y="2462"/>
                    <a:pt x="1435" y="2686"/>
                  </a:cubicBezTo>
                  <a:cubicBezTo>
                    <a:pt x="2276" y="2798"/>
                    <a:pt x="3116" y="2910"/>
                    <a:pt x="3956" y="2910"/>
                  </a:cubicBezTo>
                  <a:cubicBezTo>
                    <a:pt x="4446" y="3134"/>
                    <a:pt x="4971" y="3805"/>
                    <a:pt x="5426" y="3358"/>
                  </a:cubicBezTo>
                  <a:cubicBezTo>
                    <a:pt x="6196" y="2574"/>
                    <a:pt x="6862" y="1119"/>
                    <a:pt x="7597" y="0"/>
                  </a:cubicBezTo>
                  <a:cubicBezTo>
                    <a:pt x="7492" y="783"/>
                    <a:pt x="7387" y="1567"/>
                    <a:pt x="7247" y="2462"/>
                  </a:cubicBezTo>
                  <a:cubicBezTo>
                    <a:pt x="7807" y="2574"/>
                    <a:pt x="8332" y="2686"/>
                    <a:pt x="8857" y="2798"/>
                  </a:cubicBezTo>
                  <a:cubicBezTo>
                    <a:pt x="8927" y="2798"/>
                    <a:pt x="8997" y="2798"/>
                    <a:pt x="9067" y="2798"/>
                  </a:cubicBezTo>
                  <a:cubicBezTo>
                    <a:pt x="9557" y="3917"/>
                    <a:pt x="10012" y="5148"/>
                    <a:pt x="10502" y="6156"/>
                  </a:cubicBezTo>
                  <a:cubicBezTo>
                    <a:pt x="11448" y="8282"/>
                    <a:pt x="12288" y="10856"/>
                    <a:pt x="13548" y="10856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" name="Google Shape;281;p12"/>
            <p:cNvSpPr/>
            <p:nvPr/>
          </p:nvSpPr>
          <p:spPr>
            <a:xfrm>
              <a:off x="45659" y="621662"/>
              <a:ext cx="228686" cy="193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600" fill="norm" stroke="1" extrusionOk="0">
                  <a:moveTo>
                    <a:pt x="8" y="0"/>
                  </a:moveTo>
                  <a:cubicBezTo>
                    <a:pt x="1582" y="2235"/>
                    <a:pt x="3331" y="4256"/>
                    <a:pt x="4818" y="6597"/>
                  </a:cubicBezTo>
                  <a:cubicBezTo>
                    <a:pt x="7703" y="10960"/>
                    <a:pt x="11726" y="11598"/>
                    <a:pt x="15836" y="12449"/>
                  </a:cubicBezTo>
                  <a:cubicBezTo>
                    <a:pt x="17410" y="12768"/>
                    <a:pt x="19072" y="13620"/>
                    <a:pt x="20209" y="14897"/>
                  </a:cubicBezTo>
                  <a:cubicBezTo>
                    <a:pt x="21171" y="15961"/>
                    <a:pt x="21433" y="17982"/>
                    <a:pt x="19946" y="19365"/>
                  </a:cubicBezTo>
                  <a:cubicBezTo>
                    <a:pt x="19334" y="20004"/>
                    <a:pt x="18810" y="20855"/>
                    <a:pt x="18285" y="21600"/>
                  </a:cubicBezTo>
                  <a:cubicBezTo>
                    <a:pt x="14699" y="21494"/>
                    <a:pt x="11376" y="20855"/>
                    <a:pt x="8228" y="18408"/>
                  </a:cubicBezTo>
                  <a:cubicBezTo>
                    <a:pt x="2631" y="14152"/>
                    <a:pt x="-167" y="8087"/>
                    <a:pt x="8" y="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" name="Google Shape;282;p12"/>
            <p:cNvSpPr/>
            <p:nvPr/>
          </p:nvSpPr>
          <p:spPr>
            <a:xfrm>
              <a:off x="937283" y="836612"/>
              <a:ext cx="244822" cy="15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0698" fill="norm" stroke="1" extrusionOk="0">
                  <a:moveTo>
                    <a:pt x="3433" y="20642"/>
                  </a:moveTo>
                  <a:cubicBezTo>
                    <a:pt x="2847" y="20018"/>
                    <a:pt x="2093" y="19518"/>
                    <a:pt x="1591" y="18769"/>
                  </a:cubicBezTo>
                  <a:cubicBezTo>
                    <a:pt x="1005" y="17895"/>
                    <a:pt x="502" y="16772"/>
                    <a:pt x="0" y="15773"/>
                  </a:cubicBezTo>
                  <a:cubicBezTo>
                    <a:pt x="586" y="15273"/>
                    <a:pt x="1172" y="14524"/>
                    <a:pt x="1842" y="14399"/>
                  </a:cubicBezTo>
                  <a:cubicBezTo>
                    <a:pt x="4437" y="13775"/>
                    <a:pt x="7200" y="13650"/>
                    <a:pt x="9795" y="12651"/>
                  </a:cubicBezTo>
                  <a:cubicBezTo>
                    <a:pt x="13060" y="11528"/>
                    <a:pt x="15405" y="8281"/>
                    <a:pt x="16828" y="3537"/>
                  </a:cubicBezTo>
                  <a:cubicBezTo>
                    <a:pt x="18167" y="-833"/>
                    <a:pt x="18167" y="-833"/>
                    <a:pt x="20763" y="1789"/>
                  </a:cubicBezTo>
                  <a:cubicBezTo>
                    <a:pt x="20930" y="2039"/>
                    <a:pt x="21265" y="2039"/>
                    <a:pt x="21516" y="2039"/>
                  </a:cubicBezTo>
                  <a:cubicBezTo>
                    <a:pt x="21600" y="7657"/>
                    <a:pt x="19507" y="11403"/>
                    <a:pt x="16828" y="14649"/>
                  </a:cubicBezTo>
                  <a:cubicBezTo>
                    <a:pt x="13730" y="18520"/>
                    <a:pt x="10047" y="20517"/>
                    <a:pt x="5944" y="20517"/>
                  </a:cubicBezTo>
                  <a:cubicBezTo>
                    <a:pt x="5860" y="20143"/>
                    <a:pt x="5777" y="19643"/>
                    <a:pt x="5609" y="18769"/>
                  </a:cubicBezTo>
                  <a:cubicBezTo>
                    <a:pt x="5442" y="19768"/>
                    <a:pt x="5358" y="20143"/>
                    <a:pt x="5274" y="20642"/>
                  </a:cubicBezTo>
                  <a:cubicBezTo>
                    <a:pt x="4688" y="20767"/>
                    <a:pt x="4102" y="20642"/>
                    <a:pt x="3433" y="20642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283;p12"/>
            <p:cNvSpPr/>
            <p:nvPr/>
          </p:nvSpPr>
          <p:spPr>
            <a:xfrm>
              <a:off x="680108" y="997973"/>
              <a:ext cx="280036" cy="136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5" fill="norm" stroke="1" extrusionOk="0">
                  <a:moveTo>
                    <a:pt x="13886" y="21145"/>
                  </a:moveTo>
                  <a:cubicBezTo>
                    <a:pt x="13665" y="20553"/>
                    <a:pt x="13445" y="19370"/>
                    <a:pt x="13224" y="19370"/>
                  </a:cubicBezTo>
                  <a:cubicBezTo>
                    <a:pt x="11314" y="19666"/>
                    <a:pt x="9478" y="20405"/>
                    <a:pt x="7641" y="20553"/>
                  </a:cubicBezTo>
                  <a:cubicBezTo>
                    <a:pt x="4849" y="20553"/>
                    <a:pt x="2204" y="19222"/>
                    <a:pt x="0" y="15671"/>
                  </a:cubicBezTo>
                  <a:cubicBezTo>
                    <a:pt x="3673" y="15227"/>
                    <a:pt x="7347" y="15079"/>
                    <a:pt x="10947" y="14488"/>
                  </a:cubicBezTo>
                  <a:cubicBezTo>
                    <a:pt x="14253" y="13896"/>
                    <a:pt x="16825" y="10493"/>
                    <a:pt x="18147" y="4131"/>
                  </a:cubicBezTo>
                  <a:cubicBezTo>
                    <a:pt x="18882" y="877"/>
                    <a:pt x="19910" y="-455"/>
                    <a:pt x="21600" y="137"/>
                  </a:cubicBezTo>
                  <a:cubicBezTo>
                    <a:pt x="20057" y="8718"/>
                    <a:pt x="17853" y="16263"/>
                    <a:pt x="13886" y="21145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284;p12"/>
            <p:cNvSpPr/>
            <p:nvPr/>
          </p:nvSpPr>
          <p:spPr>
            <a:xfrm>
              <a:off x="1075397" y="597851"/>
              <a:ext cx="146430" cy="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21481" fill="norm" stroke="1" extrusionOk="0">
                  <a:moveTo>
                    <a:pt x="12462" y="20753"/>
                  </a:moveTo>
                  <a:cubicBezTo>
                    <a:pt x="9554" y="21035"/>
                    <a:pt x="6646" y="21600"/>
                    <a:pt x="3877" y="21459"/>
                  </a:cubicBezTo>
                  <a:cubicBezTo>
                    <a:pt x="2492" y="21318"/>
                    <a:pt x="1246" y="19906"/>
                    <a:pt x="0" y="19059"/>
                  </a:cubicBezTo>
                  <a:cubicBezTo>
                    <a:pt x="969" y="17929"/>
                    <a:pt x="1662" y="16518"/>
                    <a:pt x="2908" y="15671"/>
                  </a:cubicBezTo>
                  <a:cubicBezTo>
                    <a:pt x="7754" y="12141"/>
                    <a:pt x="13569" y="9882"/>
                    <a:pt x="16754" y="4094"/>
                  </a:cubicBezTo>
                  <a:cubicBezTo>
                    <a:pt x="17585" y="2541"/>
                    <a:pt x="18969" y="1271"/>
                    <a:pt x="20215" y="0"/>
                  </a:cubicBezTo>
                  <a:cubicBezTo>
                    <a:pt x="20631" y="2118"/>
                    <a:pt x="21600" y="4518"/>
                    <a:pt x="21185" y="6494"/>
                  </a:cubicBezTo>
                  <a:cubicBezTo>
                    <a:pt x="20354" y="12282"/>
                    <a:pt x="17308" y="17082"/>
                    <a:pt x="12462" y="20753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Google Shape;285;p12"/>
            <p:cNvSpPr/>
            <p:nvPr/>
          </p:nvSpPr>
          <p:spPr>
            <a:xfrm>
              <a:off x="209574" y="933131"/>
              <a:ext cx="270512" cy="15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98" fill="norm" stroke="1" extrusionOk="0">
                  <a:moveTo>
                    <a:pt x="8062" y="9924"/>
                  </a:moveTo>
                  <a:cubicBezTo>
                    <a:pt x="7073" y="9691"/>
                    <a:pt x="6161" y="9574"/>
                    <a:pt x="5172" y="9341"/>
                  </a:cubicBezTo>
                  <a:cubicBezTo>
                    <a:pt x="5096" y="9574"/>
                    <a:pt x="5020" y="9808"/>
                    <a:pt x="4944" y="9924"/>
                  </a:cubicBezTo>
                  <a:cubicBezTo>
                    <a:pt x="7378" y="12376"/>
                    <a:pt x="9735" y="15062"/>
                    <a:pt x="12321" y="17046"/>
                  </a:cubicBezTo>
                  <a:cubicBezTo>
                    <a:pt x="14451" y="18681"/>
                    <a:pt x="16504" y="16579"/>
                    <a:pt x="18482" y="15062"/>
                  </a:cubicBezTo>
                  <a:cubicBezTo>
                    <a:pt x="19394" y="14361"/>
                    <a:pt x="20307" y="13544"/>
                    <a:pt x="21600" y="12493"/>
                  </a:cubicBezTo>
                  <a:cubicBezTo>
                    <a:pt x="21296" y="14128"/>
                    <a:pt x="21144" y="15062"/>
                    <a:pt x="20916" y="16112"/>
                  </a:cubicBezTo>
                  <a:cubicBezTo>
                    <a:pt x="13766" y="21600"/>
                    <a:pt x="4792" y="20199"/>
                    <a:pt x="1293" y="8406"/>
                  </a:cubicBezTo>
                  <a:cubicBezTo>
                    <a:pt x="532" y="5838"/>
                    <a:pt x="456" y="2802"/>
                    <a:pt x="0" y="0"/>
                  </a:cubicBezTo>
                  <a:cubicBezTo>
                    <a:pt x="380" y="467"/>
                    <a:pt x="989" y="701"/>
                    <a:pt x="1217" y="1401"/>
                  </a:cubicBezTo>
                  <a:cubicBezTo>
                    <a:pt x="2358" y="4320"/>
                    <a:pt x="3879" y="6305"/>
                    <a:pt x="6085" y="7239"/>
                  </a:cubicBezTo>
                  <a:cubicBezTo>
                    <a:pt x="6845" y="7823"/>
                    <a:pt x="7454" y="9107"/>
                    <a:pt x="8062" y="9924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Google Shape;286;p12"/>
            <p:cNvSpPr/>
            <p:nvPr/>
          </p:nvSpPr>
          <p:spPr>
            <a:xfrm>
              <a:off x="1106618" y="366393"/>
              <a:ext cx="108206" cy="12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fill="norm" stroke="1" extrusionOk="0">
                  <a:moveTo>
                    <a:pt x="12746" y="20171"/>
                  </a:moveTo>
                  <a:cubicBezTo>
                    <a:pt x="10387" y="20647"/>
                    <a:pt x="8209" y="21600"/>
                    <a:pt x="5849" y="21600"/>
                  </a:cubicBezTo>
                  <a:cubicBezTo>
                    <a:pt x="4034" y="21600"/>
                    <a:pt x="1311" y="21123"/>
                    <a:pt x="404" y="20012"/>
                  </a:cubicBezTo>
                  <a:cubicBezTo>
                    <a:pt x="-504" y="18900"/>
                    <a:pt x="404" y="16677"/>
                    <a:pt x="404" y="14929"/>
                  </a:cubicBezTo>
                  <a:cubicBezTo>
                    <a:pt x="404" y="14771"/>
                    <a:pt x="585" y="14612"/>
                    <a:pt x="767" y="14612"/>
                  </a:cubicBezTo>
                  <a:cubicBezTo>
                    <a:pt x="6031" y="11594"/>
                    <a:pt x="10024" y="7782"/>
                    <a:pt x="12746" y="2700"/>
                  </a:cubicBezTo>
                  <a:cubicBezTo>
                    <a:pt x="13654" y="1112"/>
                    <a:pt x="17829" y="953"/>
                    <a:pt x="20552" y="0"/>
                  </a:cubicBezTo>
                  <a:cubicBezTo>
                    <a:pt x="21096" y="7306"/>
                    <a:pt x="18373" y="13659"/>
                    <a:pt x="13473" y="19376"/>
                  </a:cubicBezTo>
                  <a:cubicBezTo>
                    <a:pt x="13291" y="19059"/>
                    <a:pt x="13109" y="18741"/>
                    <a:pt x="12928" y="18424"/>
                  </a:cubicBezTo>
                  <a:cubicBezTo>
                    <a:pt x="13109" y="19059"/>
                    <a:pt x="12928" y="19535"/>
                    <a:pt x="12746" y="2017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" name="Google Shape;287;p12"/>
            <p:cNvSpPr/>
            <p:nvPr/>
          </p:nvSpPr>
          <p:spPr>
            <a:xfrm>
              <a:off x="239902" y="168273"/>
              <a:ext cx="45872" cy="18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fill="norm" stroke="1" extrusionOk="0">
                  <a:moveTo>
                    <a:pt x="8887" y="0"/>
                  </a:moveTo>
                  <a:cubicBezTo>
                    <a:pt x="10210" y="1705"/>
                    <a:pt x="14177" y="3411"/>
                    <a:pt x="12855" y="4888"/>
                  </a:cubicBezTo>
                  <a:cubicBezTo>
                    <a:pt x="8446" y="9436"/>
                    <a:pt x="12855" y="13415"/>
                    <a:pt x="19026" y="17507"/>
                  </a:cubicBezTo>
                  <a:cubicBezTo>
                    <a:pt x="20789" y="18644"/>
                    <a:pt x="20789" y="20008"/>
                    <a:pt x="21230" y="21259"/>
                  </a:cubicBezTo>
                  <a:cubicBezTo>
                    <a:pt x="15940" y="21373"/>
                    <a:pt x="10650" y="21486"/>
                    <a:pt x="5360" y="21600"/>
                  </a:cubicBezTo>
                  <a:cubicBezTo>
                    <a:pt x="3597" y="21600"/>
                    <a:pt x="1834" y="21600"/>
                    <a:pt x="71" y="21486"/>
                  </a:cubicBezTo>
                  <a:cubicBezTo>
                    <a:pt x="71" y="15688"/>
                    <a:pt x="-370" y="9890"/>
                    <a:pt x="952" y="3979"/>
                  </a:cubicBezTo>
                  <a:cubicBezTo>
                    <a:pt x="1393" y="2728"/>
                    <a:pt x="6242" y="1364"/>
                    <a:pt x="8887" y="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0" name="Google Shape;288;p12"/>
            <p:cNvSpPr/>
            <p:nvPr/>
          </p:nvSpPr>
          <p:spPr>
            <a:xfrm>
              <a:off x="1170012" y="47577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0" y="13744"/>
                    <a:pt x="5397" y="7854"/>
                    <a:pt x="5397" y="0"/>
                  </a:cubicBezTo>
                  <a:cubicBezTo>
                    <a:pt x="10800" y="3927"/>
                    <a:pt x="16197" y="7854"/>
                    <a:pt x="21600" y="11781"/>
                  </a:cubicBezTo>
                  <a:cubicBezTo>
                    <a:pt x="16197" y="15708"/>
                    <a:pt x="5397" y="17671"/>
                    <a:pt x="0" y="21600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1" name="Google Shape;289;p12"/>
            <p:cNvSpPr/>
            <p:nvPr/>
          </p:nvSpPr>
          <p:spPr>
            <a:xfrm>
              <a:off x="995705" y="980756"/>
              <a:ext cx="12701" cy="1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699" y="17279"/>
                    <a:pt x="5400" y="11520"/>
                    <a:pt x="10800" y="0"/>
                  </a:cubicBezTo>
                  <a:cubicBezTo>
                    <a:pt x="16200" y="11520"/>
                    <a:pt x="18901" y="15840"/>
                    <a:pt x="21600" y="20159"/>
                  </a:cubicBezTo>
                  <a:cubicBezTo>
                    <a:pt x="13501" y="21600"/>
                    <a:pt x="5400" y="21600"/>
                    <a:pt x="0" y="21600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" name="Google Shape;290;p12"/>
            <p:cNvSpPr/>
            <p:nvPr/>
          </p:nvSpPr>
          <p:spPr>
            <a:xfrm>
              <a:off x="116659" y="1056002"/>
              <a:ext cx="107203" cy="132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3136" y="17871"/>
                  </a:moveTo>
                  <a:cubicBezTo>
                    <a:pt x="2188" y="15229"/>
                    <a:pt x="862" y="12587"/>
                    <a:pt x="294" y="9790"/>
                  </a:cubicBezTo>
                  <a:cubicBezTo>
                    <a:pt x="-85" y="8081"/>
                    <a:pt x="-275" y="5594"/>
                    <a:pt x="862" y="4351"/>
                  </a:cubicBezTo>
                  <a:cubicBezTo>
                    <a:pt x="2946" y="2331"/>
                    <a:pt x="6167" y="0"/>
                    <a:pt x="8820" y="0"/>
                  </a:cubicBezTo>
                  <a:cubicBezTo>
                    <a:pt x="12799" y="0"/>
                    <a:pt x="13746" y="3574"/>
                    <a:pt x="13367" y="6527"/>
                  </a:cubicBezTo>
                  <a:cubicBezTo>
                    <a:pt x="12988" y="9324"/>
                    <a:pt x="11851" y="11966"/>
                    <a:pt x="10904" y="14918"/>
                  </a:cubicBezTo>
                  <a:cubicBezTo>
                    <a:pt x="14315" y="16472"/>
                    <a:pt x="17725" y="18026"/>
                    <a:pt x="21325" y="19425"/>
                  </a:cubicBezTo>
                  <a:cubicBezTo>
                    <a:pt x="19430" y="20202"/>
                    <a:pt x="17346" y="20823"/>
                    <a:pt x="15451" y="21600"/>
                  </a:cubicBezTo>
                  <a:cubicBezTo>
                    <a:pt x="12420" y="18181"/>
                    <a:pt x="8251" y="16938"/>
                    <a:pt x="3136" y="17871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" name="Google Shape;291;p12"/>
            <p:cNvSpPr/>
            <p:nvPr/>
          </p:nvSpPr>
          <p:spPr>
            <a:xfrm>
              <a:off x="102894" y="1163713"/>
              <a:ext cx="91441" cy="48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97" fill="norm" stroke="1" extrusionOk="0">
                  <a:moveTo>
                    <a:pt x="6975" y="753"/>
                  </a:moveTo>
                  <a:cubicBezTo>
                    <a:pt x="13050" y="-1603"/>
                    <a:pt x="18000" y="1539"/>
                    <a:pt x="21600" y="10571"/>
                  </a:cubicBezTo>
                  <a:cubicBezTo>
                    <a:pt x="19350" y="13713"/>
                    <a:pt x="17100" y="16855"/>
                    <a:pt x="14850" y="19997"/>
                  </a:cubicBezTo>
                  <a:cubicBezTo>
                    <a:pt x="12150" y="19604"/>
                    <a:pt x="9450" y="19604"/>
                    <a:pt x="6975" y="19212"/>
                  </a:cubicBezTo>
                  <a:cubicBezTo>
                    <a:pt x="4725" y="15284"/>
                    <a:pt x="2250" y="11357"/>
                    <a:pt x="0" y="7430"/>
                  </a:cubicBezTo>
                  <a:cubicBezTo>
                    <a:pt x="2250" y="5466"/>
                    <a:pt x="4500" y="3110"/>
                    <a:pt x="6975" y="753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" name="Google Shape;292;p12"/>
            <p:cNvSpPr/>
            <p:nvPr/>
          </p:nvSpPr>
          <p:spPr>
            <a:xfrm>
              <a:off x="164806" y="1176019"/>
              <a:ext cx="62299" cy="4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4" h="21221" fill="norm" stroke="1" extrusionOk="0">
                  <a:moveTo>
                    <a:pt x="0" y="15487"/>
                  </a:moveTo>
                  <a:cubicBezTo>
                    <a:pt x="3130" y="12227"/>
                    <a:pt x="6261" y="8966"/>
                    <a:pt x="9391" y="5706"/>
                  </a:cubicBezTo>
                  <a:cubicBezTo>
                    <a:pt x="12522" y="3668"/>
                    <a:pt x="15965" y="2038"/>
                    <a:pt x="19095" y="0"/>
                  </a:cubicBezTo>
                  <a:cubicBezTo>
                    <a:pt x="19409" y="4891"/>
                    <a:pt x="21600" y="12227"/>
                    <a:pt x="19721" y="14672"/>
                  </a:cubicBezTo>
                  <a:cubicBezTo>
                    <a:pt x="16591" y="18747"/>
                    <a:pt x="11269" y="20378"/>
                    <a:pt x="6574" y="21193"/>
                  </a:cubicBezTo>
                  <a:cubicBezTo>
                    <a:pt x="5009" y="21600"/>
                    <a:pt x="2504" y="17524"/>
                    <a:pt x="0" y="15487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293;p12"/>
            <p:cNvSpPr/>
            <p:nvPr/>
          </p:nvSpPr>
          <p:spPr>
            <a:xfrm>
              <a:off x="89150" y="1181733"/>
              <a:ext cx="42319" cy="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37" h="21600" fill="norm" stroke="1" extrusionOk="0">
                  <a:moveTo>
                    <a:pt x="5180" y="0"/>
                  </a:moveTo>
                  <a:cubicBezTo>
                    <a:pt x="9037" y="3323"/>
                    <a:pt x="13280" y="6646"/>
                    <a:pt x="17137" y="9969"/>
                  </a:cubicBezTo>
                  <a:cubicBezTo>
                    <a:pt x="14052" y="13625"/>
                    <a:pt x="10966" y="16948"/>
                    <a:pt x="6723" y="21600"/>
                  </a:cubicBezTo>
                  <a:cubicBezTo>
                    <a:pt x="1323" y="13625"/>
                    <a:pt x="-4463" y="7311"/>
                    <a:pt x="5180" y="0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294;p12"/>
            <p:cNvSpPr/>
            <p:nvPr/>
          </p:nvSpPr>
          <p:spPr>
            <a:xfrm>
              <a:off x="34225" y="1340679"/>
              <a:ext cx="55402" cy="67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8" h="21338" fill="norm" stroke="1" extrusionOk="0">
                  <a:moveTo>
                    <a:pt x="5015" y="21338"/>
                  </a:moveTo>
                  <a:cubicBezTo>
                    <a:pt x="-966" y="15338"/>
                    <a:pt x="-1963" y="9038"/>
                    <a:pt x="4019" y="3338"/>
                  </a:cubicBezTo>
                  <a:cubicBezTo>
                    <a:pt x="6345" y="1238"/>
                    <a:pt x="10997" y="-262"/>
                    <a:pt x="14320" y="38"/>
                  </a:cubicBezTo>
                  <a:cubicBezTo>
                    <a:pt x="16314" y="338"/>
                    <a:pt x="19637" y="4538"/>
                    <a:pt x="19305" y="6638"/>
                  </a:cubicBezTo>
                  <a:cubicBezTo>
                    <a:pt x="17976" y="13838"/>
                    <a:pt x="13656" y="19238"/>
                    <a:pt x="5015" y="21338"/>
                  </a:cubicBezTo>
                  <a:close/>
                </a:path>
              </a:pathLst>
            </a:custGeom>
            <a:solidFill>
              <a:srgbClr val="CBCD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" name="Google Shape;295;p12"/>
            <p:cNvSpPr/>
            <p:nvPr/>
          </p:nvSpPr>
          <p:spPr>
            <a:xfrm>
              <a:off x="379120" y="967123"/>
              <a:ext cx="151909" cy="54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0045" fill="norm" stroke="1" extrusionOk="0">
                  <a:moveTo>
                    <a:pt x="18783" y="17877"/>
                  </a:moveTo>
                  <a:cubicBezTo>
                    <a:pt x="16770" y="17528"/>
                    <a:pt x="14758" y="17180"/>
                    <a:pt x="12611" y="16831"/>
                  </a:cubicBezTo>
                  <a:cubicBezTo>
                    <a:pt x="13148" y="14044"/>
                    <a:pt x="13550" y="11606"/>
                    <a:pt x="13953" y="9167"/>
                  </a:cubicBezTo>
                  <a:cubicBezTo>
                    <a:pt x="14221" y="8819"/>
                    <a:pt x="14489" y="8122"/>
                    <a:pt x="14758" y="7773"/>
                  </a:cubicBezTo>
                  <a:cubicBezTo>
                    <a:pt x="14489" y="8122"/>
                    <a:pt x="14221" y="8819"/>
                    <a:pt x="13953" y="9167"/>
                  </a:cubicBezTo>
                  <a:cubicBezTo>
                    <a:pt x="11270" y="12651"/>
                    <a:pt x="8586" y="17180"/>
                    <a:pt x="5635" y="19618"/>
                  </a:cubicBezTo>
                  <a:cubicBezTo>
                    <a:pt x="4025" y="21012"/>
                    <a:pt x="1878" y="18573"/>
                    <a:pt x="0" y="18225"/>
                  </a:cubicBezTo>
                  <a:cubicBezTo>
                    <a:pt x="6037" y="11954"/>
                    <a:pt x="11940" y="5683"/>
                    <a:pt x="17978" y="109"/>
                  </a:cubicBezTo>
                  <a:cubicBezTo>
                    <a:pt x="18783" y="-588"/>
                    <a:pt x="20393" y="2199"/>
                    <a:pt x="21198" y="4638"/>
                  </a:cubicBezTo>
                  <a:cubicBezTo>
                    <a:pt x="21600" y="6032"/>
                    <a:pt x="21332" y="9864"/>
                    <a:pt x="20929" y="11954"/>
                  </a:cubicBezTo>
                  <a:cubicBezTo>
                    <a:pt x="20527" y="14044"/>
                    <a:pt x="19588" y="15786"/>
                    <a:pt x="18783" y="17877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" name="Google Shape;296;p12"/>
            <p:cNvSpPr/>
            <p:nvPr/>
          </p:nvSpPr>
          <p:spPr>
            <a:xfrm>
              <a:off x="518183" y="1013882"/>
              <a:ext cx="121921" cy="7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1" fill="norm" stroke="1" extrusionOk="0">
                  <a:moveTo>
                    <a:pt x="21600" y="20821"/>
                  </a:moveTo>
                  <a:cubicBezTo>
                    <a:pt x="15525" y="20821"/>
                    <a:pt x="11475" y="14369"/>
                    <a:pt x="6919" y="9039"/>
                  </a:cubicBezTo>
                  <a:cubicBezTo>
                    <a:pt x="4556" y="6234"/>
                    <a:pt x="2362" y="3429"/>
                    <a:pt x="0" y="624"/>
                  </a:cubicBezTo>
                  <a:cubicBezTo>
                    <a:pt x="1687" y="624"/>
                    <a:pt x="3881" y="-779"/>
                    <a:pt x="5062" y="624"/>
                  </a:cubicBezTo>
                  <a:cubicBezTo>
                    <a:pt x="10631" y="7076"/>
                    <a:pt x="16031" y="14089"/>
                    <a:pt x="21600" y="2082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" name="Google Shape;297;p12"/>
            <p:cNvSpPr/>
            <p:nvPr/>
          </p:nvSpPr>
          <p:spPr>
            <a:xfrm>
              <a:off x="651534" y="1087278"/>
              <a:ext cx="1714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5429"/>
                    <a:pt x="7200" y="6171"/>
                    <a:pt x="0" y="0"/>
                  </a:cubicBezTo>
                  <a:cubicBezTo>
                    <a:pt x="7200" y="9255"/>
                    <a:pt x="14400" y="15429"/>
                    <a:pt x="21600" y="21600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0" name="Google Shape;298;p12"/>
            <p:cNvSpPr/>
            <p:nvPr/>
          </p:nvSpPr>
          <p:spPr>
            <a:xfrm>
              <a:off x="474687" y="98393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6203"/>
                    <a:pt x="14400" y="5403"/>
                    <a:pt x="21600" y="0"/>
                  </a:cubicBezTo>
                  <a:cubicBezTo>
                    <a:pt x="14400" y="5403"/>
                    <a:pt x="7200" y="162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57" name="Google Shape;299;p12"/>
          <p:cNvGrpSpPr/>
          <p:nvPr/>
        </p:nvGrpSpPr>
        <p:grpSpPr>
          <a:xfrm>
            <a:off x="7202175" y="1334297"/>
            <a:ext cx="1413707" cy="954254"/>
            <a:chOff x="0" y="0"/>
            <a:chExt cx="1413705" cy="954252"/>
          </a:xfrm>
        </p:grpSpPr>
        <p:sp>
          <p:nvSpPr>
            <p:cNvPr id="352" name="Google Shape;300;p12"/>
            <p:cNvSpPr/>
            <p:nvPr/>
          </p:nvSpPr>
          <p:spPr>
            <a:xfrm>
              <a:off x="-1" y="0"/>
              <a:ext cx="1413707" cy="95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404" fill="norm" stroke="1" extrusionOk="0">
                  <a:moveTo>
                    <a:pt x="5810" y="18797"/>
                  </a:moveTo>
                  <a:cubicBezTo>
                    <a:pt x="3806" y="19716"/>
                    <a:pt x="1903" y="19353"/>
                    <a:pt x="15" y="18648"/>
                  </a:cubicBezTo>
                  <a:cubicBezTo>
                    <a:pt x="15" y="18584"/>
                    <a:pt x="15" y="18520"/>
                    <a:pt x="0" y="18456"/>
                  </a:cubicBezTo>
                  <a:cubicBezTo>
                    <a:pt x="87" y="18392"/>
                    <a:pt x="174" y="18306"/>
                    <a:pt x="261" y="18285"/>
                  </a:cubicBezTo>
                  <a:cubicBezTo>
                    <a:pt x="2019" y="17665"/>
                    <a:pt x="3385" y="16148"/>
                    <a:pt x="4576" y="14225"/>
                  </a:cubicBezTo>
                  <a:cubicBezTo>
                    <a:pt x="5186" y="13221"/>
                    <a:pt x="5084" y="11961"/>
                    <a:pt x="4997" y="10764"/>
                  </a:cubicBezTo>
                  <a:cubicBezTo>
                    <a:pt x="4852" y="8970"/>
                    <a:pt x="4663" y="7175"/>
                    <a:pt x="4518" y="5359"/>
                  </a:cubicBezTo>
                  <a:cubicBezTo>
                    <a:pt x="4401" y="3821"/>
                    <a:pt x="4706" y="2838"/>
                    <a:pt x="5752" y="2218"/>
                  </a:cubicBezTo>
                  <a:cubicBezTo>
                    <a:pt x="6769" y="1620"/>
                    <a:pt x="7829" y="1171"/>
                    <a:pt x="8904" y="851"/>
                  </a:cubicBezTo>
                  <a:cubicBezTo>
                    <a:pt x="10938" y="274"/>
                    <a:pt x="13001" y="-196"/>
                    <a:pt x="15078" y="82"/>
                  </a:cubicBezTo>
                  <a:cubicBezTo>
                    <a:pt x="15964" y="210"/>
                    <a:pt x="16850" y="424"/>
                    <a:pt x="17736" y="680"/>
                  </a:cubicBezTo>
                  <a:cubicBezTo>
                    <a:pt x="19421" y="1171"/>
                    <a:pt x="20365" y="2795"/>
                    <a:pt x="20641" y="5231"/>
                  </a:cubicBezTo>
                  <a:cubicBezTo>
                    <a:pt x="20975" y="8200"/>
                    <a:pt x="21266" y="11170"/>
                    <a:pt x="21527" y="14140"/>
                  </a:cubicBezTo>
                  <a:cubicBezTo>
                    <a:pt x="21600" y="14952"/>
                    <a:pt x="21542" y="15828"/>
                    <a:pt x="21426" y="16640"/>
                  </a:cubicBezTo>
                  <a:cubicBezTo>
                    <a:pt x="21048" y="19203"/>
                    <a:pt x="20060" y="20464"/>
                    <a:pt x="18201" y="20742"/>
                  </a:cubicBezTo>
                  <a:cubicBezTo>
                    <a:pt x="16530" y="20977"/>
                    <a:pt x="14860" y="21126"/>
                    <a:pt x="13190" y="21254"/>
                  </a:cubicBezTo>
                  <a:cubicBezTo>
                    <a:pt x="11882" y="21361"/>
                    <a:pt x="10575" y="21383"/>
                    <a:pt x="9268" y="21404"/>
                  </a:cubicBezTo>
                  <a:cubicBezTo>
                    <a:pt x="8904" y="21404"/>
                    <a:pt x="8527" y="21340"/>
                    <a:pt x="8178" y="21254"/>
                  </a:cubicBezTo>
                  <a:cubicBezTo>
                    <a:pt x="7132" y="20977"/>
                    <a:pt x="6188" y="20507"/>
                    <a:pt x="5810" y="18797"/>
                  </a:cubicBezTo>
                  <a:close/>
                  <a:moveTo>
                    <a:pt x="20975" y="14225"/>
                  </a:moveTo>
                  <a:cubicBezTo>
                    <a:pt x="20903" y="13093"/>
                    <a:pt x="20816" y="11982"/>
                    <a:pt x="20743" y="10850"/>
                  </a:cubicBezTo>
                  <a:cubicBezTo>
                    <a:pt x="20496" y="8670"/>
                    <a:pt x="20278" y="6470"/>
                    <a:pt x="19973" y="4291"/>
                  </a:cubicBezTo>
                  <a:cubicBezTo>
                    <a:pt x="19726" y="2517"/>
                    <a:pt x="18956" y="1385"/>
                    <a:pt x="17722" y="1065"/>
                  </a:cubicBezTo>
                  <a:cubicBezTo>
                    <a:pt x="16821" y="830"/>
                    <a:pt x="15920" y="594"/>
                    <a:pt x="15020" y="509"/>
                  </a:cubicBezTo>
                  <a:cubicBezTo>
                    <a:pt x="12710" y="317"/>
                    <a:pt x="10444" y="894"/>
                    <a:pt x="8207" y="1620"/>
                  </a:cubicBezTo>
                  <a:cubicBezTo>
                    <a:pt x="7321" y="1898"/>
                    <a:pt x="6435" y="2261"/>
                    <a:pt x="5680" y="3073"/>
                  </a:cubicBezTo>
                  <a:cubicBezTo>
                    <a:pt x="5229" y="3564"/>
                    <a:pt x="4982" y="4162"/>
                    <a:pt x="5040" y="4996"/>
                  </a:cubicBezTo>
                  <a:cubicBezTo>
                    <a:pt x="5200" y="7004"/>
                    <a:pt x="5331" y="9034"/>
                    <a:pt x="5520" y="11042"/>
                  </a:cubicBezTo>
                  <a:cubicBezTo>
                    <a:pt x="5694" y="12794"/>
                    <a:pt x="5447" y="14332"/>
                    <a:pt x="4474" y="15443"/>
                  </a:cubicBezTo>
                  <a:cubicBezTo>
                    <a:pt x="3733" y="16298"/>
                    <a:pt x="2963" y="17067"/>
                    <a:pt x="2208" y="17879"/>
                  </a:cubicBezTo>
                  <a:cubicBezTo>
                    <a:pt x="1932" y="18071"/>
                    <a:pt x="1656" y="18263"/>
                    <a:pt x="1380" y="18456"/>
                  </a:cubicBezTo>
                  <a:cubicBezTo>
                    <a:pt x="1394" y="18520"/>
                    <a:pt x="1409" y="18584"/>
                    <a:pt x="1424" y="18627"/>
                  </a:cubicBezTo>
                  <a:cubicBezTo>
                    <a:pt x="2644" y="18947"/>
                    <a:pt x="3849" y="18990"/>
                    <a:pt x="5070" y="18456"/>
                  </a:cubicBezTo>
                  <a:cubicBezTo>
                    <a:pt x="5825" y="18114"/>
                    <a:pt x="6144" y="18349"/>
                    <a:pt x="6464" y="19417"/>
                  </a:cubicBezTo>
                  <a:cubicBezTo>
                    <a:pt x="6638" y="20015"/>
                    <a:pt x="6929" y="20421"/>
                    <a:pt x="7350" y="20571"/>
                  </a:cubicBezTo>
                  <a:cubicBezTo>
                    <a:pt x="7684" y="20678"/>
                    <a:pt x="8018" y="20806"/>
                    <a:pt x="8352" y="20827"/>
                  </a:cubicBezTo>
                  <a:cubicBezTo>
                    <a:pt x="11534" y="21084"/>
                    <a:pt x="14686" y="20656"/>
                    <a:pt x="17852" y="20250"/>
                  </a:cubicBezTo>
                  <a:cubicBezTo>
                    <a:pt x="18579" y="20165"/>
                    <a:pt x="19276" y="19866"/>
                    <a:pt x="19842" y="19161"/>
                  </a:cubicBezTo>
                  <a:cubicBezTo>
                    <a:pt x="20903" y="17857"/>
                    <a:pt x="21063" y="16106"/>
                    <a:pt x="20975" y="14225"/>
                  </a:cubicBezTo>
                  <a:close/>
                </a:path>
              </a:pathLst>
            </a:custGeom>
            <a:solidFill>
              <a:srgbClr val="13141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Google Shape;301;p12"/>
            <p:cNvSpPr/>
            <p:nvPr/>
          </p:nvSpPr>
          <p:spPr>
            <a:xfrm>
              <a:off x="145732" y="22310"/>
              <a:ext cx="1215392" cy="852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7" fill="norm" stroke="1" extrusionOk="0">
                  <a:moveTo>
                    <a:pt x="0" y="19460"/>
                  </a:moveTo>
                  <a:cubicBezTo>
                    <a:pt x="880" y="18552"/>
                    <a:pt x="1794" y="17692"/>
                    <a:pt x="2641" y="16736"/>
                  </a:cubicBezTo>
                  <a:cubicBezTo>
                    <a:pt x="3775" y="15470"/>
                    <a:pt x="4063" y="13773"/>
                    <a:pt x="3860" y="11814"/>
                  </a:cubicBezTo>
                  <a:cubicBezTo>
                    <a:pt x="3640" y="9568"/>
                    <a:pt x="3470" y="7298"/>
                    <a:pt x="3301" y="5052"/>
                  </a:cubicBezTo>
                  <a:cubicBezTo>
                    <a:pt x="3216" y="4120"/>
                    <a:pt x="3521" y="3427"/>
                    <a:pt x="4046" y="2901"/>
                  </a:cubicBezTo>
                  <a:cubicBezTo>
                    <a:pt x="4926" y="1993"/>
                    <a:pt x="5959" y="1587"/>
                    <a:pt x="6991" y="1277"/>
                  </a:cubicBezTo>
                  <a:cubicBezTo>
                    <a:pt x="9598" y="488"/>
                    <a:pt x="12239" y="-157"/>
                    <a:pt x="14930" y="34"/>
                  </a:cubicBezTo>
                  <a:cubicBezTo>
                    <a:pt x="15980" y="106"/>
                    <a:pt x="17029" y="393"/>
                    <a:pt x="18079" y="655"/>
                  </a:cubicBezTo>
                  <a:cubicBezTo>
                    <a:pt x="19518" y="1014"/>
                    <a:pt x="20415" y="2280"/>
                    <a:pt x="20703" y="4263"/>
                  </a:cubicBezTo>
                  <a:cubicBezTo>
                    <a:pt x="21058" y="6701"/>
                    <a:pt x="21312" y="9162"/>
                    <a:pt x="21600" y="11599"/>
                  </a:cubicBezTo>
                  <a:cubicBezTo>
                    <a:pt x="21532" y="11742"/>
                    <a:pt x="21431" y="11885"/>
                    <a:pt x="21414" y="12029"/>
                  </a:cubicBezTo>
                  <a:cubicBezTo>
                    <a:pt x="21363" y="12531"/>
                    <a:pt x="21346" y="13032"/>
                    <a:pt x="21312" y="13534"/>
                  </a:cubicBezTo>
                  <a:cubicBezTo>
                    <a:pt x="21160" y="15446"/>
                    <a:pt x="20906" y="17309"/>
                    <a:pt x="19975" y="18815"/>
                  </a:cubicBezTo>
                  <a:cubicBezTo>
                    <a:pt x="19518" y="19555"/>
                    <a:pt x="19044" y="20392"/>
                    <a:pt x="18265" y="20511"/>
                  </a:cubicBezTo>
                  <a:cubicBezTo>
                    <a:pt x="16251" y="20798"/>
                    <a:pt x="14236" y="21132"/>
                    <a:pt x="12222" y="21324"/>
                  </a:cubicBezTo>
                  <a:cubicBezTo>
                    <a:pt x="10935" y="21443"/>
                    <a:pt x="9649" y="21324"/>
                    <a:pt x="8379" y="21347"/>
                  </a:cubicBezTo>
                  <a:cubicBezTo>
                    <a:pt x="7482" y="21371"/>
                    <a:pt x="6602" y="21276"/>
                    <a:pt x="5772" y="20750"/>
                  </a:cubicBezTo>
                  <a:cubicBezTo>
                    <a:pt x="5603" y="20416"/>
                    <a:pt x="5417" y="20081"/>
                    <a:pt x="5248" y="19747"/>
                  </a:cubicBezTo>
                  <a:cubicBezTo>
                    <a:pt x="5146" y="18743"/>
                    <a:pt x="4537" y="18337"/>
                    <a:pt x="3690" y="18647"/>
                  </a:cubicBezTo>
                  <a:cubicBezTo>
                    <a:pt x="3115" y="18862"/>
                    <a:pt x="2539" y="19078"/>
                    <a:pt x="1964" y="19269"/>
                  </a:cubicBezTo>
                  <a:cubicBezTo>
                    <a:pt x="1591" y="19388"/>
                    <a:pt x="1219" y="19484"/>
                    <a:pt x="846" y="19603"/>
                  </a:cubicBezTo>
                  <a:cubicBezTo>
                    <a:pt x="542" y="19555"/>
                    <a:pt x="271" y="19508"/>
                    <a:pt x="0" y="19460"/>
                  </a:cubicBezTo>
                  <a:close/>
                </a:path>
              </a:pathLst>
            </a:custGeom>
            <a:solidFill>
              <a:srgbClr val="FDFDF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4" name="Google Shape;302;p12"/>
            <p:cNvSpPr/>
            <p:nvPr/>
          </p:nvSpPr>
          <p:spPr>
            <a:xfrm>
              <a:off x="90487" y="635165"/>
              <a:ext cx="1285914" cy="297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037" fill="norm" stroke="1" extrusionOk="0">
                  <a:moveTo>
                    <a:pt x="5855" y="12314"/>
                  </a:moveTo>
                  <a:cubicBezTo>
                    <a:pt x="6014" y="13256"/>
                    <a:pt x="6190" y="14198"/>
                    <a:pt x="6349" y="15140"/>
                  </a:cubicBezTo>
                  <a:cubicBezTo>
                    <a:pt x="6461" y="15679"/>
                    <a:pt x="6557" y="16486"/>
                    <a:pt x="6684" y="16621"/>
                  </a:cubicBezTo>
                  <a:cubicBezTo>
                    <a:pt x="7466" y="17428"/>
                    <a:pt x="8264" y="18572"/>
                    <a:pt x="9061" y="18707"/>
                  </a:cubicBezTo>
                  <a:cubicBezTo>
                    <a:pt x="10305" y="18841"/>
                    <a:pt x="11566" y="18303"/>
                    <a:pt x="12810" y="18034"/>
                  </a:cubicBezTo>
                  <a:cubicBezTo>
                    <a:pt x="14469" y="17630"/>
                    <a:pt x="16144" y="17226"/>
                    <a:pt x="17803" y="16822"/>
                  </a:cubicBezTo>
                  <a:cubicBezTo>
                    <a:pt x="18808" y="16553"/>
                    <a:pt x="19702" y="15813"/>
                    <a:pt x="20228" y="11237"/>
                  </a:cubicBezTo>
                  <a:cubicBezTo>
                    <a:pt x="20595" y="8075"/>
                    <a:pt x="21074" y="5181"/>
                    <a:pt x="21233" y="1682"/>
                  </a:cubicBezTo>
                  <a:cubicBezTo>
                    <a:pt x="21265" y="1077"/>
                    <a:pt x="21425" y="538"/>
                    <a:pt x="21520" y="0"/>
                  </a:cubicBezTo>
                  <a:cubicBezTo>
                    <a:pt x="21600" y="5921"/>
                    <a:pt x="21425" y="11439"/>
                    <a:pt x="20276" y="15544"/>
                  </a:cubicBezTo>
                  <a:cubicBezTo>
                    <a:pt x="19654" y="17764"/>
                    <a:pt x="18888" y="18639"/>
                    <a:pt x="18090" y="18976"/>
                  </a:cubicBezTo>
                  <a:cubicBezTo>
                    <a:pt x="14629" y="20254"/>
                    <a:pt x="11151" y="21600"/>
                    <a:pt x="7657" y="20793"/>
                  </a:cubicBezTo>
                  <a:cubicBezTo>
                    <a:pt x="7290" y="20725"/>
                    <a:pt x="6923" y="20321"/>
                    <a:pt x="6557" y="19985"/>
                  </a:cubicBezTo>
                  <a:cubicBezTo>
                    <a:pt x="6094" y="19514"/>
                    <a:pt x="5775" y="18236"/>
                    <a:pt x="5583" y="16351"/>
                  </a:cubicBezTo>
                  <a:cubicBezTo>
                    <a:pt x="5232" y="12987"/>
                    <a:pt x="4882" y="12314"/>
                    <a:pt x="4052" y="13323"/>
                  </a:cubicBezTo>
                  <a:cubicBezTo>
                    <a:pt x="2728" y="15006"/>
                    <a:pt x="1388" y="14871"/>
                    <a:pt x="48" y="13862"/>
                  </a:cubicBezTo>
                  <a:cubicBezTo>
                    <a:pt x="32" y="13660"/>
                    <a:pt x="16" y="13458"/>
                    <a:pt x="0" y="13323"/>
                  </a:cubicBezTo>
                  <a:cubicBezTo>
                    <a:pt x="303" y="12718"/>
                    <a:pt x="606" y="12112"/>
                    <a:pt x="909" y="11507"/>
                  </a:cubicBezTo>
                  <a:cubicBezTo>
                    <a:pt x="1165" y="11641"/>
                    <a:pt x="1420" y="11843"/>
                    <a:pt x="1675" y="11978"/>
                  </a:cubicBezTo>
                  <a:cubicBezTo>
                    <a:pt x="2329" y="11843"/>
                    <a:pt x="2999" y="11910"/>
                    <a:pt x="3653" y="11574"/>
                  </a:cubicBezTo>
                  <a:cubicBezTo>
                    <a:pt x="4419" y="11170"/>
                    <a:pt x="5153" y="10228"/>
                    <a:pt x="5855" y="12314"/>
                  </a:cubicBezTo>
                  <a:close/>
                </a:path>
              </a:pathLst>
            </a:custGeom>
            <a:solidFill>
              <a:srgbClr val="B5B9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Google Shape;303;p12"/>
            <p:cNvSpPr/>
            <p:nvPr/>
          </p:nvSpPr>
          <p:spPr>
            <a:xfrm>
              <a:off x="469583" y="483718"/>
              <a:ext cx="905827" cy="4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fill="norm" stroke="1" extrusionOk="0">
                  <a:moveTo>
                    <a:pt x="21600" y="7774"/>
                  </a:moveTo>
                  <a:cubicBezTo>
                    <a:pt x="21464" y="8168"/>
                    <a:pt x="21237" y="8561"/>
                    <a:pt x="21191" y="9004"/>
                  </a:cubicBezTo>
                  <a:cubicBezTo>
                    <a:pt x="20964" y="11563"/>
                    <a:pt x="20283" y="13678"/>
                    <a:pt x="19760" y="15991"/>
                  </a:cubicBezTo>
                  <a:cubicBezTo>
                    <a:pt x="18988" y="19287"/>
                    <a:pt x="17739" y="19878"/>
                    <a:pt x="16308" y="20075"/>
                  </a:cubicBezTo>
                  <a:cubicBezTo>
                    <a:pt x="13946" y="20370"/>
                    <a:pt x="11561" y="20714"/>
                    <a:pt x="9199" y="20960"/>
                  </a:cubicBezTo>
                  <a:cubicBezTo>
                    <a:pt x="7427" y="21157"/>
                    <a:pt x="5633" y="21600"/>
                    <a:pt x="3861" y="21452"/>
                  </a:cubicBezTo>
                  <a:cubicBezTo>
                    <a:pt x="2726" y="21354"/>
                    <a:pt x="1590" y="20518"/>
                    <a:pt x="477" y="19927"/>
                  </a:cubicBezTo>
                  <a:cubicBezTo>
                    <a:pt x="295" y="19829"/>
                    <a:pt x="159" y="19238"/>
                    <a:pt x="0" y="18845"/>
                  </a:cubicBezTo>
                  <a:cubicBezTo>
                    <a:pt x="1113" y="19927"/>
                    <a:pt x="2294" y="20124"/>
                    <a:pt x="3498" y="20075"/>
                  </a:cubicBezTo>
                  <a:cubicBezTo>
                    <a:pt x="5224" y="20026"/>
                    <a:pt x="6950" y="20272"/>
                    <a:pt x="8654" y="20026"/>
                  </a:cubicBezTo>
                  <a:cubicBezTo>
                    <a:pt x="11356" y="19632"/>
                    <a:pt x="14059" y="18992"/>
                    <a:pt x="16762" y="18353"/>
                  </a:cubicBezTo>
                  <a:cubicBezTo>
                    <a:pt x="17807" y="18107"/>
                    <a:pt x="18443" y="16385"/>
                    <a:pt x="19056" y="14859"/>
                  </a:cubicBezTo>
                  <a:cubicBezTo>
                    <a:pt x="20305" y="11759"/>
                    <a:pt x="20646" y="7922"/>
                    <a:pt x="20850" y="3985"/>
                  </a:cubicBezTo>
                  <a:cubicBezTo>
                    <a:pt x="20896" y="2952"/>
                    <a:pt x="20919" y="1919"/>
                    <a:pt x="20987" y="886"/>
                  </a:cubicBezTo>
                  <a:cubicBezTo>
                    <a:pt x="21009" y="541"/>
                    <a:pt x="21146" y="295"/>
                    <a:pt x="21237" y="0"/>
                  </a:cubicBezTo>
                  <a:cubicBezTo>
                    <a:pt x="21350" y="2608"/>
                    <a:pt x="21486" y="5215"/>
                    <a:pt x="21600" y="7774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" name="Google Shape;304;p12"/>
            <p:cNvSpPr/>
            <p:nvPr/>
          </p:nvSpPr>
          <p:spPr>
            <a:xfrm>
              <a:off x="191451" y="761634"/>
              <a:ext cx="248604" cy="47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81" fill="norm" stroke="1" extrusionOk="0">
                  <a:moveTo>
                    <a:pt x="21600" y="18081"/>
                  </a:moveTo>
                  <a:cubicBezTo>
                    <a:pt x="18041" y="6921"/>
                    <a:pt x="14152" y="12321"/>
                    <a:pt x="10262" y="14121"/>
                  </a:cubicBezTo>
                  <a:cubicBezTo>
                    <a:pt x="6869" y="15921"/>
                    <a:pt x="3393" y="15561"/>
                    <a:pt x="0" y="16281"/>
                  </a:cubicBezTo>
                  <a:cubicBezTo>
                    <a:pt x="1821" y="14481"/>
                    <a:pt x="3641" y="13401"/>
                    <a:pt x="5462" y="11241"/>
                  </a:cubicBezTo>
                  <a:cubicBezTo>
                    <a:pt x="8276" y="8361"/>
                    <a:pt x="11090" y="5121"/>
                    <a:pt x="13903" y="1881"/>
                  </a:cubicBezTo>
                  <a:cubicBezTo>
                    <a:pt x="18041" y="-3519"/>
                    <a:pt x="21021" y="2961"/>
                    <a:pt x="21600" y="18081"/>
                  </a:cubicBezTo>
                  <a:close/>
                </a:path>
              </a:pathLst>
            </a:custGeom>
            <a:solidFill>
              <a:srgbClr val="D8DA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9" name="مستوى النص الأول…"/>
          <p:cNvSpPr txBox="1"/>
          <p:nvPr>
            <p:ph type="body" sz="quarter" idx="1"/>
          </p:nvPr>
        </p:nvSpPr>
        <p:spPr>
          <a:xfrm>
            <a:off x="306549" y="2330856"/>
            <a:ext cx="1634702" cy="2412002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838200" indent="-266700">
              <a:buSzPts val="1400"/>
              <a:defRPr sz="1400"/>
            </a:lvl2pPr>
            <a:lvl3pPr marL="1295400" indent="-266700">
              <a:buSzPts val="1400"/>
              <a:defRPr sz="1400"/>
            </a:lvl3pPr>
            <a:lvl4pPr marL="1752600" indent="-266700">
              <a:buSzPts val="1400"/>
              <a:defRPr sz="1400"/>
            </a:lvl4pPr>
            <a:lvl5pPr marL="2209800" indent="-2667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0" name="Google Shape;309;p12"/>
          <p:cNvSpPr txBox="1"/>
          <p:nvPr>
            <p:ph type="body" sz="quarter" idx="21"/>
          </p:nvPr>
        </p:nvSpPr>
        <p:spPr>
          <a:xfrm>
            <a:off x="2045454" y="2330856"/>
            <a:ext cx="1634702" cy="2412002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361" name="Google Shape;311;p12"/>
          <p:cNvSpPr txBox="1"/>
          <p:nvPr>
            <p:ph type="body" sz="quarter" idx="22"/>
          </p:nvPr>
        </p:nvSpPr>
        <p:spPr>
          <a:xfrm>
            <a:off x="3784358" y="2330856"/>
            <a:ext cx="1634701" cy="2412002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362" name="Google Shape;313;p12"/>
          <p:cNvSpPr txBox="1"/>
          <p:nvPr>
            <p:ph type="body" sz="quarter" idx="23"/>
          </p:nvPr>
        </p:nvSpPr>
        <p:spPr>
          <a:xfrm>
            <a:off x="5523264" y="2330856"/>
            <a:ext cx="1634701" cy="2412002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363" name="Google Shape;315;p12"/>
          <p:cNvSpPr txBox="1"/>
          <p:nvPr>
            <p:ph type="body" sz="quarter" idx="24"/>
          </p:nvPr>
        </p:nvSpPr>
        <p:spPr>
          <a:xfrm>
            <a:off x="7262169" y="2330856"/>
            <a:ext cx="1634701" cy="2412002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364" name="Google Shape;317;p12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xfrm>
            <a:off x="8329782" y="4700819"/>
            <a:ext cx="329124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3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373" name="Google Shape;319;p13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4" name="Google Shape;320;p13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5" name="Google Shape;321;p13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90" name="Google Shape;322;p13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376" name="Google Shape;323;p13" descr="Google Shape;323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7" name="Google Shape;324;p13" descr="Google Shape;324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Google Shape;325;p13" descr="Google Shape;325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Google Shape;326;p13" descr="Google Shape;326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Google Shape;327;p13" descr="Google Shape;327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28;p13" descr="Google Shape;328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329;p13" descr="Google Shape;329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330;p13" descr="Google Shape;330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331;p13" descr="Google Shape;331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332;p13" descr="Google Shape;332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Google Shape;333;p13" descr="Google Shape;333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Google Shape;334;p13" descr="Google Shape;334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Google Shape;335;p13" descr="Google Shape;335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Google Shape;336;p13" descr="Google Shape;336;p1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1" name="نص العنوان"/>
          <p:cNvSpPr txBox="1"/>
          <p:nvPr>
            <p:ph type="title"/>
          </p:nvPr>
        </p:nvSpPr>
        <p:spPr>
          <a:xfrm>
            <a:off x="311699" y="842625"/>
            <a:ext cx="8520602" cy="3552000"/>
          </a:xfrm>
          <a:prstGeom prst="rect">
            <a:avLst/>
          </a:prstGeom>
        </p:spPr>
        <p:txBody>
          <a:bodyPr anchor="ctr"/>
          <a:lstStyle>
            <a:lvl1pPr algn="ctr"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2" name="Google Shape;339;p13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3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2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401" name="Google Shape;341;p14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2" name="Google Shape;342;p14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3" name="Google Shape;343;p14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18" name="Google Shape;344;p14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404" name="Google Shape;345;p14" descr="Google Shape;345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46;p14" descr="Google Shape;346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47;p14" descr="Google Shape;347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48;p14" descr="Google Shape;348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49;p14" descr="Google Shape;349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50;p14" descr="Google Shape;350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Google Shape;351;p14" descr="Google Shape;351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Google Shape;352;p14" descr="Google Shape;352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Google Shape;353;p14" descr="Google Shape;353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Google Shape;354;p14" descr="Google Shape;354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Google Shape;355;p14" descr="Google Shape;355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Google Shape;356;p14" descr="Google Shape;356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Google Shape;357;p14" descr="Google Shape;357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Google Shape;358;p14" descr="Google Shape;358;p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9" name="نص العنوان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420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</a:lvl1pPr>
            <a:lvl2pPr marL="342900" indent="228600" algn="ctr">
              <a:lnSpc>
                <a:spcPct val="100000"/>
              </a:lnSpc>
              <a:buClrTx/>
              <a:buSzTx/>
              <a:buFontTx/>
              <a:buNone/>
            </a:lvl2pPr>
            <a:lvl3pPr marL="342900" indent="685800" algn="ctr">
              <a:lnSpc>
                <a:spcPct val="100000"/>
              </a:lnSpc>
              <a:buClrTx/>
              <a:buSzTx/>
              <a:buFontTx/>
              <a:buNone/>
            </a:lvl3pPr>
            <a:lvl4pPr marL="342900" indent="1143000" algn="ctr">
              <a:lnSpc>
                <a:spcPct val="100000"/>
              </a:lnSpc>
              <a:buClrTx/>
              <a:buSzTx/>
              <a:buFontTx/>
              <a:buNone/>
            </a:lvl4pPr>
            <a:lvl5pPr marL="342900" indent="16002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1" name="Google Shape;362;p14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430" name="Google Shape;365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31" name="Google Shape;366;p15" descr="Google Shape;366;p15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200" y="248325"/>
            <a:ext cx="3826101" cy="1650975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Google Shape;367;p15"/>
          <p:cNvSpPr txBox="1"/>
          <p:nvPr/>
        </p:nvSpPr>
        <p:spPr>
          <a:xfrm>
            <a:off x="393350" y="2143599"/>
            <a:ext cx="8267450" cy="230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rtl="0">
              <a:defRPr b="1"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Free </a:t>
            </a:r>
            <a:r>
              <a:rPr b="0"/>
              <a:t>themes and templates for </a:t>
            </a:r>
            <a:r>
              <a:t>Google Slides</a:t>
            </a:r>
            <a:r>
              <a:rPr b="0"/>
              <a:t> or </a:t>
            </a:r>
            <a:r>
              <a:t>PowerPoint</a:t>
            </a:r>
          </a:p>
          <a:p>
            <a:pPr rtl="0">
              <a:def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Doodles made by </a:t>
            </a:r>
            <a:r>
              <a:rPr b="1" u="sng">
                <a:solidFill>
                  <a:srgbClr val="4655E4"/>
                </a:solidFill>
                <a:uFill>
                  <a:solidFill>
                    <a:srgbClr val="4655E4"/>
                  </a:solidFill>
                </a:uFill>
                <a:hlinkClick r:id="rId4" invalidUrl="" action="" tgtFrame="" tooltip="" history="1" highlightClick="0" endSnd="0"/>
              </a:rPr>
              <a:t>Jennifer Leban</a:t>
            </a:r>
            <a:r>
              <a:t> and icons by </a:t>
            </a:r>
            <a:r>
              <a:rPr b="1" u="sng">
                <a:solidFill>
                  <a:srgbClr val="4655E4"/>
                </a:solidFill>
                <a:uFill>
                  <a:solidFill>
                    <a:srgbClr val="4655E4"/>
                  </a:solidFill>
                </a:uFill>
                <a:hlinkClick r:id="rId5" invalidUrl="" action="" tgtFrame="" tooltip="" history="1" highlightClick="0" endSnd="0"/>
              </a:rPr>
              <a:t>Omar López</a:t>
            </a:r>
            <a:endParaRPr b="1"/>
          </a:p>
          <a:p>
            <a:pPr/>
            <a:endParaRPr b="1" sz="20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/>
            <a:endParaRPr b="1" sz="11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rtl="0">
              <a:defRPr b="1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NOT to be sold as is or modified!</a:t>
            </a:r>
          </a:p>
          <a:p>
            <a:pPr rtl="0">
              <a:defRPr sz="18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Read </a:t>
            </a:r>
            <a:r>
              <a:rPr u="sng">
                <a:solidFill>
                  <a:srgbClr val="4655E4"/>
                </a:solidFill>
                <a:uFill>
                  <a:solidFill>
                    <a:srgbClr val="4655E4"/>
                  </a:solidFill>
                </a:uFill>
                <a:hlinkClick r:id="rId6" invalidUrl="" action="" tgtFrame="" tooltip="" history="1" highlightClick="0" endSnd="0"/>
              </a:rPr>
              <a:t>FAQ</a:t>
            </a:r>
            <a:r>
              <a:rPr b="1" sz="3500">
                <a:solidFill>
                  <a:srgbClr val="FFCB25"/>
                </a:solidFill>
              </a:rPr>
              <a:t> </a:t>
            </a:r>
            <a:r>
              <a:t>on slidesmania.com</a:t>
            </a:r>
          </a:p>
        </p:txBody>
      </p:sp>
      <p:sp>
        <p:nvSpPr>
          <p:cNvPr id="433" name="Google Shape;368;p15"/>
          <p:cNvSpPr/>
          <p:nvPr/>
        </p:nvSpPr>
        <p:spPr>
          <a:xfrm>
            <a:off x="7694750" y="3717625"/>
            <a:ext cx="1121401" cy="9601"/>
          </a:xfrm>
          <a:prstGeom prst="line">
            <a:avLst/>
          </a:prstGeom>
          <a:ln w="38100">
            <a:solidFill>
              <a:srgbClr val="FFCB2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34" name="Google Shape;369;p15" descr="Google Shape;369;p15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91949" y="3875104"/>
            <a:ext cx="534925" cy="478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Google Shape;370;p15" descr="Google Shape;370;p15">
            <a:hlinkClick r:id="rId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26873" y="3878472"/>
            <a:ext cx="531496" cy="471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Google Shape;371;p15" descr="Google Shape;371;p15">
            <a:hlinkClick r:id="rId11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887574" y="3880158"/>
            <a:ext cx="459487" cy="46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Google Shape;372;p15" descr="Google Shape;372;p15">
            <a:hlinkClick r:id="rId1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291511" y="3888580"/>
            <a:ext cx="524638" cy="45144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Google Shape;373;p15"/>
          <p:cNvSpPr txBox="1"/>
          <p:nvPr/>
        </p:nvSpPr>
        <p:spPr>
          <a:xfrm>
            <a:off x="5181600" y="3061012"/>
            <a:ext cx="3686701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 rtl="0">
              <a:defRPr b="1" sz="24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</a:lstStyle>
          <a:p>
            <a:pPr/>
            <a:r>
              <a:t>Sharing is caring!</a:t>
            </a:r>
          </a:p>
        </p:txBody>
      </p:sp>
      <p:sp>
        <p:nvSpPr>
          <p:cNvPr id="4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E06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9;p1"/>
          <p:cNvSpPr txBox="1"/>
          <p:nvPr/>
        </p:nvSpPr>
        <p:spPr>
          <a:xfrm rot="5400000">
            <a:off x="-996901" y="4144749"/>
            <a:ext cx="2115301" cy="386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7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447" name="Google Shape;196;p10"/>
          <p:cNvSpPr/>
          <p:nvPr/>
        </p:nvSpPr>
        <p:spPr>
          <a:xfrm>
            <a:off x="79566" y="235941"/>
            <a:ext cx="8992201" cy="4845602"/>
          </a:xfrm>
          <a:prstGeom prst="rect">
            <a:avLst/>
          </a:prstGeom>
          <a:solidFill>
            <a:schemeClr val="accent1">
              <a:lumOff val="44000"/>
            </a:schemeClr>
          </a:solidFill>
          <a:ln w="3175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381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8" name="Google Shape;197;p10"/>
          <p:cNvSpPr/>
          <p:nvPr/>
        </p:nvSpPr>
        <p:spPr>
          <a:xfrm>
            <a:off x="50431" y="197777"/>
            <a:ext cx="8992201" cy="4845602"/>
          </a:xfrm>
          <a:prstGeom prst="rect">
            <a:avLst/>
          </a:prstGeom>
          <a:solidFill>
            <a:schemeClr val="accent1">
              <a:lumOff val="44000"/>
            </a:schemeClr>
          </a:solidFill>
          <a:ln w="3175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381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49" name="Google Shape;198;p10"/>
          <p:cNvSpPr/>
          <p:nvPr/>
        </p:nvSpPr>
        <p:spPr>
          <a:xfrm>
            <a:off x="16812" y="155126"/>
            <a:ext cx="8992201" cy="4845602"/>
          </a:xfrm>
          <a:prstGeom prst="rect">
            <a:avLst/>
          </a:prstGeom>
          <a:solidFill>
            <a:schemeClr val="accent1">
              <a:lumOff val="44000"/>
            </a:schemeClr>
          </a:solidFill>
          <a:ln w="3175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381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4" name="Google Shape;199;p10"/>
          <p:cNvGrpSpPr/>
          <p:nvPr/>
        </p:nvGrpSpPr>
        <p:grpSpPr>
          <a:xfrm>
            <a:off x="38242" y="34021"/>
            <a:ext cx="8960420" cy="358941"/>
            <a:chOff x="0" y="0"/>
            <a:chExt cx="8960418" cy="358939"/>
          </a:xfrm>
        </p:grpSpPr>
        <p:pic>
          <p:nvPicPr>
            <p:cNvPr id="450" name="Google Shape;200;p10" descr="Google Shape;200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Google Shape;201;p10" descr="Google Shape;201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Google Shape;202;p10" descr="Google Shape;202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Google Shape;203;p10" descr="Google Shape;203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2561406" y="1540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204;p10" descr="Google Shape;204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205;p10" descr="Google Shape;205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206;p10" descr="Google Shape;206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207;p10" descr="Google Shape;207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208;p10" descr="Google Shape;208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4960452" y="1214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209;p10" descr="Google Shape;209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210;p10" descr="Google Shape;210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1" name="Google Shape;211;p10" descr="Google Shape;211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6400906" y="-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Google Shape;212;p10" descr="Google Shape;212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4" t="0" r="40272" b="7389"/>
            <a:stretch>
              <a:fillRect/>
            </a:stretch>
          </p:blipFill>
          <p:spPr>
            <a:xfrm>
              <a:off x="6876864" y="108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213;p10" descr="Google Shape;213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5" name="نص العنوان"/>
          <p:cNvSpPr txBox="1"/>
          <p:nvPr>
            <p:ph type="title"/>
          </p:nvPr>
        </p:nvSpPr>
        <p:spPr>
          <a:xfrm>
            <a:off x="490249" y="450149"/>
            <a:ext cx="6367802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66" name="رقم الشريحة"/>
          <p:cNvSpPr txBox="1"/>
          <p:nvPr>
            <p:ph type="sldNum" sz="quarter" idx="2"/>
          </p:nvPr>
        </p:nvSpPr>
        <p:spPr>
          <a:xfrm>
            <a:off x="8629191" y="4630761"/>
            <a:ext cx="315767" cy="30611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E06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474" name="Google Shape;196;p10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5" name="Google Shape;197;p10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6" name="Google Shape;198;p10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91" name="Google Shape;199;p10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477" name="Google Shape;200;p10" descr="Google Shape;200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Google Shape;201;p10" descr="Google Shape;201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Google Shape;202;p10" descr="Google Shape;202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0" name="Google Shape;203;p10" descr="Google Shape;203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1" name="Google Shape;204;p10" descr="Google Shape;204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2" name="Google Shape;205;p10" descr="Google Shape;205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3" name="Google Shape;206;p10" descr="Google Shape;206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4" name="Google Shape;207;p10" descr="Google Shape;207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5" name="Google Shape;208;p10" descr="Google Shape;208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6" name="Google Shape;209;p10" descr="Google Shape;209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Google Shape;210;p10" descr="Google Shape;210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211;p10" descr="Google Shape;211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212;p10" descr="Google Shape;212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213;p10" descr="Google Shape;213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2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93" name="رقم الشريحة"/>
          <p:cNvSpPr txBox="1"/>
          <p:nvPr>
            <p:ph type="sldNum" sz="quarter" idx="2"/>
          </p:nvPr>
        </p:nvSpPr>
        <p:spPr>
          <a:xfrm>
            <a:off x="8615834" y="4624619"/>
            <a:ext cx="329124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59" name="Google Shape;34;p3"/>
          <p:cNvSpPr/>
          <p:nvPr/>
        </p:nvSpPr>
        <p:spPr>
          <a:xfrm>
            <a:off x="79548" y="235850"/>
            <a:ext cx="8992200" cy="48459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" name="Google Shape;35;p3"/>
          <p:cNvSpPr/>
          <p:nvPr/>
        </p:nvSpPr>
        <p:spPr>
          <a:xfrm>
            <a:off x="50422" y="197705"/>
            <a:ext cx="8992200" cy="48459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" name="Google Shape;36;p3"/>
          <p:cNvSpPr/>
          <p:nvPr/>
        </p:nvSpPr>
        <p:spPr>
          <a:xfrm>
            <a:off x="16813" y="155073"/>
            <a:ext cx="8992200" cy="48459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6" name="Google Shape;37;p3"/>
          <p:cNvGrpSpPr/>
          <p:nvPr/>
        </p:nvGrpSpPr>
        <p:grpSpPr>
          <a:xfrm>
            <a:off x="38237" y="34023"/>
            <a:ext cx="8960419" cy="358748"/>
            <a:chOff x="0" y="0"/>
            <a:chExt cx="8960418" cy="358747"/>
          </a:xfrm>
        </p:grpSpPr>
        <p:pic>
          <p:nvPicPr>
            <p:cNvPr id="62" name="Google Shape;38;p3" descr="Google Shape;38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4"/>
              <a:ext cx="1589273" cy="3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Google Shape;39;p3" descr="Google Shape;39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40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" name="Google Shape;40;p3" descr="Google Shape;40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27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Google Shape;41;p3" descr="Google Shape;41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393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Google Shape;42;p3" descr="Google Shape;42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0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Google Shape;43;p3" descr="Google Shape;43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1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Google Shape;44;p3" descr="Google Shape;44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89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Google Shape;45;p3" descr="Google Shape;45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54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Google Shape;46;p3" descr="Google Shape;46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2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Google Shape;47;p3" descr="Google Shape;47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7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Google Shape;48;p3" descr="Google Shape;48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4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Google Shape;49;p3" descr="Google Shape;49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0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oogle Shape;50;p3" descr="Google Shape;50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oogle Shape;51;p3" descr="Google Shape;51;p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12"/>
              <a:ext cx="1589273" cy="3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b="1"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8" name="Google Shape;54;p3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F181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96" name="Google Shape;79;p5"/>
          <p:cNvSpPr/>
          <p:nvPr/>
        </p:nvSpPr>
        <p:spPr>
          <a:xfrm>
            <a:off x="79548" y="235850"/>
            <a:ext cx="8992200" cy="48459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0;p5"/>
          <p:cNvSpPr/>
          <p:nvPr/>
        </p:nvSpPr>
        <p:spPr>
          <a:xfrm>
            <a:off x="50422" y="197705"/>
            <a:ext cx="8992200" cy="48459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2" name="Google Shape;82;p5"/>
          <p:cNvGrpSpPr/>
          <p:nvPr/>
        </p:nvGrpSpPr>
        <p:grpSpPr>
          <a:xfrm>
            <a:off x="38237" y="34023"/>
            <a:ext cx="8960419" cy="358748"/>
            <a:chOff x="0" y="0"/>
            <a:chExt cx="8960418" cy="358747"/>
          </a:xfrm>
        </p:grpSpPr>
        <p:pic>
          <p:nvPicPr>
            <p:cNvPr id="98" name="Google Shape;83;p5" descr="Google Shape;83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>
              <a:off x="0" y="4734"/>
              <a:ext cx="1589273" cy="3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84;p5" descr="Google Shape;84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40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Google Shape;85;p5" descr="Google Shape;85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27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Google Shape;86;p5" descr="Google Shape;86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393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Google Shape;87;p5" descr="Google Shape;87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0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Google Shape;88;p5" descr="Google Shape;88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1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Google Shape;89;p5" descr="Google Shape;89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89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Google Shape;90;p5" descr="Google Shape;90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54"/>
              <a:ext cx="467855" cy="3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Google Shape;91;p5" descr="Google Shape;91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2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Google Shape;92;p5" descr="Google Shape;92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7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Google Shape;93;p5" descr="Google Shape;93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4"/>
              <a:ext cx="467855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Google Shape;94;p5" descr="Google Shape;94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0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" name="Google Shape;95;p5" descr="Google Shape;95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" name="Google Shape;96;p5" descr="Google Shape;96;p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12"/>
              <a:ext cx="1589273" cy="3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">
    <p:bg>
      <p:bgPr>
        <a:solidFill>
          <a:srgbClr val="76A5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121" name="Google Shape;103;p6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" name="Google Shape;104;p6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" name="Google Shape;105;p6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8" name="Google Shape;106;p6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124" name="Google Shape;107;p6" descr="Google Shape;107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Google Shape;108;p6" descr="Google Shape;108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Google Shape;109;p6" descr="Google Shape;109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Google Shape;110;p6" descr="Google Shape;110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Google Shape;111;p6" descr="Google Shape;111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Google Shape;112;p6" descr="Google Shape;112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Google Shape;113;p6" descr="Google Shape;113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Google Shape;114;p6" descr="Google Shape;114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Google Shape;115;p6" descr="Google Shape;115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Google Shape;116;p6" descr="Google Shape;116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Google Shape;117;p6" descr="Google Shape;117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Google Shape;118;p6" descr="Google Shape;118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9;p6" descr="Google Shape;119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20;p6" descr="Google Shape;120;p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quarter" idx="1"/>
          </p:nvPr>
        </p:nvSpPr>
        <p:spPr>
          <a:xfrm>
            <a:off x="311699" y="1152475"/>
            <a:ext cx="2598001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3;p6"/>
          <p:cNvSpPr txBox="1"/>
          <p:nvPr>
            <p:ph type="body" sz="quarter" idx="21"/>
          </p:nvPr>
        </p:nvSpPr>
        <p:spPr>
          <a:xfrm>
            <a:off x="3247912" y="1152475"/>
            <a:ext cx="2598001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142" name="Google Shape;125;p6"/>
          <p:cNvSpPr txBox="1"/>
          <p:nvPr>
            <p:ph type="body" sz="quarter" idx="22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143" name="Google Shape;126;p6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93C4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152" name="Google Shape;128;p7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129;p7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30;p7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9" name="Google Shape;131;p7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155" name="Google Shape;132;p7" descr="Google Shape;132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Google Shape;133;p7" descr="Google Shape;133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Google Shape;134;p7" descr="Google Shape;134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Google Shape;135;p7" descr="Google Shape;135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Google Shape;136;p7" descr="Google Shape;136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Google Shape;137;p7" descr="Google Shape;137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Google Shape;138;p7" descr="Google Shape;138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oogle Shape;139;p7" descr="Google Shape;139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oogle Shape;140;p7" descr="Google Shape;140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Google Shape;141;p7" descr="Google Shape;141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142;p7" descr="Google Shape;142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143;p7" descr="Google Shape;143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144;p7" descr="Google Shape;144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Google Shape;145;p7" descr="Google Shape;145;p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1" name="Google Shape;148;p7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FFD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180" name="Google Shape;150;p8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151;p8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52;p8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3" name="نص العنوان"/>
          <p:cNvSpPr txBox="1"/>
          <p:nvPr>
            <p:ph type="title"/>
          </p:nvPr>
        </p:nvSpPr>
        <p:spPr>
          <a:xfrm>
            <a:off x="752074" y="555600"/>
            <a:ext cx="7400402" cy="7557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grpSp>
        <p:nvGrpSpPr>
          <p:cNvPr id="198" name="Google Shape;155;p8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184" name="Google Shape;156;p8" descr="Google Shape;156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57;p8" descr="Google Shape;157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58;p8" descr="Google Shape;158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59;p8" descr="Google Shape;159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60;p8" descr="Google Shape;160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61;p8" descr="Google Shape;161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2;p8" descr="Google Shape;162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Google Shape;163;p8" descr="Google Shape;163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Google Shape;164;p8" descr="Google Shape;164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Google Shape;165;p8" descr="Google Shape;165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166;p8" descr="Google Shape;166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167;p8" descr="Google Shape;167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Google Shape;168;p8" descr="Google Shape;168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Google Shape;169;p8" descr="Google Shape;169;p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9" name="مستوى النص الأول…"/>
          <p:cNvSpPr txBox="1"/>
          <p:nvPr>
            <p:ph type="body" sz="half" idx="1"/>
          </p:nvPr>
        </p:nvSpPr>
        <p:spPr>
          <a:xfrm>
            <a:off x="752074" y="1389599"/>
            <a:ext cx="5430601" cy="3179401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0" name="Google Shape;171;p8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2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_1">
    <p:bg>
      <p:bgPr>
        <a:solidFill>
          <a:srgbClr val="F6B2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209" name="Google Shape;173;p9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1" name="Google Shape;175;p9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6" name="Google Shape;176;p9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212" name="Google Shape;177;p9" descr="Google Shape;177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Google Shape;178;p9" descr="Google Shape;178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Google Shape;179;p9" descr="Google Shape;179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Google Shape;180;p9" descr="Google Shape;180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181;p9" descr="Google Shape;181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182;p9" descr="Google Shape;182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183;p9" descr="Google Shape;183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184;p9" descr="Google Shape;184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185;p9" descr="Google Shape;185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186;p9" descr="Google Shape;186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187;p9" descr="Google Shape;187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Google Shape;188;p9" descr="Google Shape;188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Google Shape;189;p9" descr="Google Shape;189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Google Shape;190;p9" descr="Google Shape;190;p9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7" name="نص العنوان"/>
          <p:cNvSpPr txBox="1"/>
          <p:nvPr>
            <p:ph type="title"/>
          </p:nvPr>
        </p:nvSpPr>
        <p:spPr>
          <a:xfrm>
            <a:off x="1621850" y="555600"/>
            <a:ext cx="5986201" cy="7557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28" name="مستوى النص الأول…"/>
          <p:cNvSpPr txBox="1"/>
          <p:nvPr>
            <p:ph type="body" idx="1"/>
          </p:nvPr>
        </p:nvSpPr>
        <p:spPr>
          <a:xfrm>
            <a:off x="1621850" y="1389599"/>
            <a:ext cx="5986201" cy="3179401"/>
          </a:xfrm>
          <a:prstGeom prst="rect">
            <a:avLst/>
          </a:prstGeom>
        </p:spPr>
        <p:txBody>
          <a:bodyPr anchor="ctr"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E066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237" name="Google Shape;196;p10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197;p10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198;p10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4" name="Google Shape;199;p10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240" name="Google Shape;200;p10" descr="Google Shape;200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Google Shape;201;p10" descr="Google Shape;201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Google Shape;202;p10" descr="Google Shape;202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Google Shape;203;p10" descr="Google Shape;203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Google Shape;204;p10" descr="Google Shape;204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Google Shape;205;p10" descr="Google Shape;205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Google Shape;206;p10" descr="Google Shape;206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Google Shape;207;p10" descr="Google Shape;207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Google Shape;208;p10" descr="Google Shape;208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Google Shape;209;p10" descr="Google Shape;209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Google Shape;210;p10" descr="Google Shape;210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11;p10" descr="Google Shape;211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12;p10" descr="Google Shape;212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13;p10" descr="Google Shape;213;p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6" name="Google Shape;216;p10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257" name="رقم الشريحة"/>
          <p:cNvSpPr txBox="1"/>
          <p:nvPr>
            <p:ph type="sldNum" sz="quarter" idx="2"/>
          </p:nvPr>
        </p:nvSpPr>
        <p:spPr>
          <a:xfrm>
            <a:off x="8615834" y="4624619"/>
            <a:ext cx="329124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6FA8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 txBox="1"/>
          <p:nvPr/>
        </p:nvSpPr>
        <p:spPr>
          <a:xfrm rot="5400000">
            <a:off x="-1022301" y="41193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3" name="Google Shape;56;p4"/>
          <p:cNvSpPr/>
          <p:nvPr/>
        </p:nvSpPr>
        <p:spPr>
          <a:xfrm>
            <a:off x="79567" y="235942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57;p4"/>
          <p:cNvSpPr/>
          <p:nvPr/>
        </p:nvSpPr>
        <p:spPr>
          <a:xfrm>
            <a:off x="50432" y="197778"/>
            <a:ext cx="8992200" cy="4845600"/>
          </a:xfrm>
          <a:prstGeom prst="rect">
            <a:avLst/>
          </a:prstGeom>
          <a:solidFill>
            <a:schemeClr val="accent1">
              <a:lumOff val="44000"/>
            </a:schemeClr>
          </a:solid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58;p4"/>
          <p:cNvSpPr/>
          <p:nvPr/>
        </p:nvSpPr>
        <p:spPr>
          <a:xfrm>
            <a:off x="16813" y="155127"/>
            <a:ext cx="8992200" cy="4845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accent1">
                <a:lumOff val="44000"/>
              </a:schemeClr>
            </a:solidFill>
            <a:miter/>
          </a:ln>
          <a:effectLst>
            <a:outerShdw sx="100000" sy="100000" kx="0" ky="0" algn="b" rotWithShape="0" blurRad="50800" dist="38100" dir="2700000">
              <a:schemeClr val="accent6">
                <a:alpha val="40000"/>
              </a:scheme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chemeClr val="accent1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" name="Google Shape;59;p4"/>
          <p:cNvGrpSpPr/>
          <p:nvPr/>
        </p:nvGrpSpPr>
        <p:grpSpPr>
          <a:xfrm>
            <a:off x="38243" y="34021"/>
            <a:ext cx="8960419" cy="358941"/>
            <a:chOff x="0" y="0"/>
            <a:chExt cx="8960418" cy="358939"/>
          </a:xfrm>
        </p:grpSpPr>
        <p:pic>
          <p:nvPicPr>
            <p:cNvPr id="6" name="Google Shape;60;p4" descr="Google Shape;60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>
              <a:off x="0" y="4736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Google Shape;61;p4" descr="Google Shape;61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1609024" y="1905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oogle Shape;62;p4" descr="Google Shape;62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084982" y="20138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Google Shape;63;p4" descr="Google Shape;63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2561406" y="15401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Google Shape;64;p4" descr="Google Shape;64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037364" y="1648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Google Shape;65;p4" descr="Google Shape;65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3532112" y="14709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Google Shape;66;p4" descr="Google Shape;66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008070" y="15797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Google Shape;67;p4" descr="Google Shape;67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484494" y="11060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Google Shape;68;p4" descr="Google Shape;68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4960451" y="12148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Google Shape;69;p4" descr="Google Shape;69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448523" y="3649"/>
              <a:ext cx="467856" cy="316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Google Shape;70;p4" descr="Google Shape;70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5924481" y="4736"/>
              <a:ext cx="467855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Google Shape;71;p4" descr="Google Shape;71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400905" y="-1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Google Shape;72;p4" descr="Google Shape;72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143" t="0" r="40273" b="7389"/>
            <a:stretch>
              <a:fillRect/>
            </a:stretch>
          </p:blipFill>
          <p:spPr>
            <a:xfrm>
              <a:off x="6876863" y="1087"/>
              <a:ext cx="467856" cy="31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Google Shape;73;p4" descr="Google Shape;73;p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0273" b="0"/>
            <a:stretch>
              <a:fillRect/>
            </a:stretch>
          </p:blipFill>
          <p:spPr>
            <a:xfrm flipH="1">
              <a:off x="7371146" y="16721"/>
              <a:ext cx="1589273" cy="342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نص العنوان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Google Shape;77;p4"/>
          <p:cNvSpPr txBox="1"/>
          <p:nvPr/>
        </p:nvSpPr>
        <p:spPr>
          <a:xfrm rot="5400000">
            <a:off x="-1022301" y="3966949"/>
            <a:ext cx="2115301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800"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 - Jennifer Leban &amp; Omar López</a:t>
            </a:r>
          </a:p>
        </p:txBody>
      </p:sp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8692034" y="4700819"/>
            <a:ext cx="32912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accent6"/>
          </a:solidFill>
          <a:uFillTx/>
          <a:latin typeface="Gochi Hand"/>
          <a:ea typeface="Gochi Hand"/>
          <a:cs typeface="Gochi Hand"/>
          <a:sym typeface="Gochi Hand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1pPr>
      <a:lvl2pPr marL="9144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2pPr>
      <a:lvl3pPr marL="13716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3pPr>
      <a:lvl4pPr marL="18288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4pPr>
      <a:lvl5pPr marL="22860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5pPr>
      <a:lvl6pPr marL="2743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6pPr>
      <a:lvl7pPr marL="32004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7pPr>
      <a:lvl8pPr marL="36576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8pPr>
      <a:lvl9pPr marL="41148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6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chemeClr val="accent6"/>
          </a:solidFill>
          <a:uFillTx/>
          <a:latin typeface="Montserrat Alternates"/>
          <a:ea typeface="Montserrat Alternates"/>
          <a:cs typeface="Montserrat Alternates"/>
          <a:sym typeface="Montserrat Alternates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3.jpeg"/><Relationship Id="rId4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Relationship Id="rId4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8.jpeg"/><Relationship Id="rId5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FC1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G_6474.jpeg" descr="IMG_64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42" y="572047"/>
            <a:ext cx="6697957" cy="4465305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عودا حميدا بناتي الطالبات تمنياتي لكن بفصل دراسي مميز حافل بالانجازات"/>
          <p:cNvSpPr txBox="1"/>
          <p:nvPr/>
        </p:nvSpPr>
        <p:spPr>
          <a:xfrm>
            <a:off x="1746187" y="1076091"/>
            <a:ext cx="6944524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5300">
                <a:solidFill>
                  <a:srgbClr val="F18159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عودا حميدا بناتي الطالبات تمنياتي لكن بفصل دراسي مميز حافل بالانجازات      </a:t>
            </a:r>
          </a:p>
        </p:txBody>
      </p:sp>
      <p:grpSp>
        <p:nvGrpSpPr>
          <p:cNvPr id="506" name="تجميع"/>
          <p:cNvGrpSpPr/>
          <p:nvPr/>
        </p:nvGrpSpPr>
        <p:grpSpPr>
          <a:xfrm>
            <a:off x="7378680" y="4603837"/>
            <a:ext cx="1593947" cy="365077"/>
            <a:chOff x="0" y="0"/>
            <a:chExt cx="1593945" cy="365076"/>
          </a:xfrm>
        </p:grpSpPr>
        <p:sp>
          <p:nvSpPr>
            <p:cNvPr id="504" name="@MarymAlamer"/>
            <p:cNvSpPr txBox="1"/>
            <p:nvPr/>
          </p:nvSpPr>
          <p:spPr>
            <a:xfrm>
              <a:off x="282057" y="29486"/>
              <a:ext cx="1311889" cy="306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505" name="IMG_6270.jpeg" descr="IMG_6270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842" t="5958" r="26207" b="69272"/>
            <a:stretch>
              <a:fillRect/>
            </a:stretch>
          </p:blipFill>
          <p:spPr>
            <a:xfrm>
              <a:off x="0" y="0"/>
              <a:ext cx="351813" cy="365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43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627;p18"/>
          <p:cNvGrpSpPr/>
          <p:nvPr/>
        </p:nvGrpSpPr>
        <p:grpSpPr>
          <a:xfrm>
            <a:off x="8291949" y="1106946"/>
            <a:ext cx="656318" cy="810231"/>
            <a:chOff x="0" y="0"/>
            <a:chExt cx="656316" cy="810229"/>
          </a:xfrm>
        </p:grpSpPr>
        <p:sp>
          <p:nvSpPr>
            <p:cNvPr id="797" name="Google Shape;628;p18"/>
            <p:cNvSpPr/>
            <p:nvPr/>
          </p:nvSpPr>
          <p:spPr>
            <a:xfrm>
              <a:off x="0" y="0"/>
              <a:ext cx="649255" cy="78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fill="norm" stroke="1" extrusionOk="0">
                  <a:moveTo>
                    <a:pt x="1986" y="21544"/>
                  </a:moveTo>
                  <a:cubicBezTo>
                    <a:pt x="1929" y="21469"/>
                    <a:pt x="1849" y="21394"/>
                    <a:pt x="1827" y="21319"/>
                  </a:cubicBezTo>
                  <a:cubicBezTo>
                    <a:pt x="1222" y="18409"/>
                    <a:pt x="628" y="15499"/>
                    <a:pt x="34" y="12598"/>
                  </a:cubicBezTo>
                  <a:cubicBezTo>
                    <a:pt x="11" y="12495"/>
                    <a:pt x="11" y="12391"/>
                    <a:pt x="0" y="12260"/>
                  </a:cubicBezTo>
                  <a:cubicBezTo>
                    <a:pt x="194" y="12232"/>
                    <a:pt x="377" y="12194"/>
                    <a:pt x="559" y="12185"/>
                  </a:cubicBezTo>
                  <a:cubicBezTo>
                    <a:pt x="3185" y="11997"/>
                    <a:pt x="5811" y="11800"/>
                    <a:pt x="8448" y="11622"/>
                  </a:cubicBezTo>
                  <a:cubicBezTo>
                    <a:pt x="8734" y="11603"/>
                    <a:pt x="8928" y="11518"/>
                    <a:pt x="9099" y="11321"/>
                  </a:cubicBezTo>
                  <a:cubicBezTo>
                    <a:pt x="12227" y="7707"/>
                    <a:pt x="15378" y="4103"/>
                    <a:pt x="18518" y="488"/>
                  </a:cubicBezTo>
                  <a:cubicBezTo>
                    <a:pt x="18632" y="366"/>
                    <a:pt x="18700" y="216"/>
                    <a:pt x="18792" y="85"/>
                  </a:cubicBezTo>
                  <a:cubicBezTo>
                    <a:pt x="18894" y="-56"/>
                    <a:pt x="19191" y="-18"/>
                    <a:pt x="19351" y="169"/>
                  </a:cubicBezTo>
                  <a:cubicBezTo>
                    <a:pt x="19922" y="826"/>
                    <a:pt x="20481" y="1484"/>
                    <a:pt x="21052" y="2131"/>
                  </a:cubicBezTo>
                  <a:cubicBezTo>
                    <a:pt x="21200" y="2300"/>
                    <a:pt x="21395" y="2441"/>
                    <a:pt x="21600" y="2619"/>
                  </a:cubicBezTo>
                  <a:cubicBezTo>
                    <a:pt x="21566" y="2666"/>
                    <a:pt x="21497" y="2760"/>
                    <a:pt x="21417" y="2854"/>
                  </a:cubicBezTo>
                  <a:cubicBezTo>
                    <a:pt x="21292" y="2976"/>
                    <a:pt x="21166" y="3098"/>
                    <a:pt x="21041" y="3230"/>
                  </a:cubicBezTo>
                  <a:cubicBezTo>
                    <a:pt x="20972" y="3286"/>
                    <a:pt x="20904" y="3342"/>
                    <a:pt x="20835" y="3408"/>
                  </a:cubicBezTo>
                  <a:cubicBezTo>
                    <a:pt x="18597" y="5651"/>
                    <a:pt x="16360" y="7886"/>
                    <a:pt x="14122" y="10129"/>
                  </a:cubicBezTo>
                  <a:cubicBezTo>
                    <a:pt x="13152" y="11105"/>
                    <a:pt x="12193" y="12082"/>
                    <a:pt x="11222" y="13058"/>
                  </a:cubicBezTo>
                  <a:cubicBezTo>
                    <a:pt x="11142" y="13133"/>
                    <a:pt x="11074" y="13208"/>
                    <a:pt x="10994" y="13283"/>
                  </a:cubicBezTo>
                  <a:cubicBezTo>
                    <a:pt x="10926" y="13415"/>
                    <a:pt x="10846" y="13546"/>
                    <a:pt x="10777" y="13678"/>
                  </a:cubicBezTo>
                  <a:cubicBezTo>
                    <a:pt x="10777" y="13771"/>
                    <a:pt x="10766" y="13865"/>
                    <a:pt x="10777" y="13950"/>
                  </a:cubicBezTo>
                  <a:cubicBezTo>
                    <a:pt x="11063" y="15799"/>
                    <a:pt x="11359" y="17648"/>
                    <a:pt x="11633" y="19507"/>
                  </a:cubicBezTo>
                  <a:cubicBezTo>
                    <a:pt x="11690" y="19854"/>
                    <a:pt x="11656" y="20211"/>
                    <a:pt x="11668" y="20568"/>
                  </a:cubicBezTo>
                  <a:cubicBezTo>
                    <a:pt x="11633" y="20587"/>
                    <a:pt x="11599" y="20605"/>
                    <a:pt x="11576" y="20624"/>
                  </a:cubicBezTo>
                  <a:cubicBezTo>
                    <a:pt x="11405" y="20652"/>
                    <a:pt x="11222" y="20671"/>
                    <a:pt x="11051" y="20699"/>
                  </a:cubicBezTo>
                  <a:cubicBezTo>
                    <a:pt x="10926" y="20699"/>
                    <a:pt x="10800" y="20690"/>
                    <a:pt x="10674" y="20709"/>
                  </a:cubicBezTo>
                  <a:cubicBezTo>
                    <a:pt x="9441" y="20821"/>
                    <a:pt x="8220" y="20934"/>
                    <a:pt x="6987" y="21046"/>
                  </a:cubicBezTo>
                  <a:cubicBezTo>
                    <a:pt x="6085" y="21131"/>
                    <a:pt x="5183" y="21225"/>
                    <a:pt x="4281" y="21309"/>
                  </a:cubicBezTo>
                  <a:cubicBezTo>
                    <a:pt x="4156" y="21319"/>
                    <a:pt x="4041" y="21328"/>
                    <a:pt x="3916" y="21337"/>
                  </a:cubicBezTo>
                  <a:cubicBezTo>
                    <a:pt x="3790" y="21347"/>
                    <a:pt x="3665" y="21356"/>
                    <a:pt x="3528" y="21375"/>
                  </a:cubicBezTo>
                  <a:cubicBezTo>
                    <a:pt x="3402" y="21384"/>
                    <a:pt x="3277" y="21394"/>
                    <a:pt x="3162" y="21403"/>
                  </a:cubicBezTo>
                  <a:cubicBezTo>
                    <a:pt x="2980" y="21422"/>
                    <a:pt x="2808" y="21431"/>
                    <a:pt x="2626" y="21450"/>
                  </a:cubicBezTo>
                  <a:cubicBezTo>
                    <a:pt x="2432" y="21469"/>
                    <a:pt x="2215" y="21506"/>
                    <a:pt x="1986" y="21544"/>
                  </a:cubicBezTo>
                  <a:close/>
                  <a:moveTo>
                    <a:pt x="10846" y="20436"/>
                  </a:moveTo>
                  <a:cubicBezTo>
                    <a:pt x="10983" y="20436"/>
                    <a:pt x="11108" y="20436"/>
                    <a:pt x="11279" y="20436"/>
                  </a:cubicBezTo>
                  <a:cubicBezTo>
                    <a:pt x="11245" y="20296"/>
                    <a:pt x="11222" y="20192"/>
                    <a:pt x="11188" y="20080"/>
                  </a:cubicBezTo>
                  <a:cubicBezTo>
                    <a:pt x="11177" y="19995"/>
                    <a:pt x="11154" y="19901"/>
                    <a:pt x="11142" y="19817"/>
                  </a:cubicBezTo>
                  <a:cubicBezTo>
                    <a:pt x="11142" y="19789"/>
                    <a:pt x="11154" y="19751"/>
                    <a:pt x="11142" y="19723"/>
                  </a:cubicBezTo>
                  <a:cubicBezTo>
                    <a:pt x="10914" y="18118"/>
                    <a:pt x="10674" y="16503"/>
                    <a:pt x="10435" y="14898"/>
                  </a:cubicBezTo>
                  <a:cubicBezTo>
                    <a:pt x="10389" y="14626"/>
                    <a:pt x="10332" y="14353"/>
                    <a:pt x="10263" y="13997"/>
                  </a:cubicBezTo>
                  <a:cubicBezTo>
                    <a:pt x="9944" y="14325"/>
                    <a:pt x="9693" y="14579"/>
                    <a:pt x="9441" y="14832"/>
                  </a:cubicBezTo>
                  <a:cubicBezTo>
                    <a:pt x="9339" y="14945"/>
                    <a:pt x="9236" y="15048"/>
                    <a:pt x="9122" y="15161"/>
                  </a:cubicBezTo>
                  <a:cubicBezTo>
                    <a:pt x="9065" y="15217"/>
                    <a:pt x="8996" y="15283"/>
                    <a:pt x="8939" y="15339"/>
                  </a:cubicBezTo>
                  <a:cubicBezTo>
                    <a:pt x="8608" y="15677"/>
                    <a:pt x="8266" y="16006"/>
                    <a:pt x="7934" y="16343"/>
                  </a:cubicBezTo>
                  <a:cubicBezTo>
                    <a:pt x="7877" y="16400"/>
                    <a:pt x="7820" y="16466"/>
                    <a:pt x="7763" y="16522"/>
                  </a:cubicBezTo>
                  <a:cubicBezTo>
                    <a:pt x="7375" y="16897"/>
                    <a:pt x="6975" y="17263"/>
                    <a:pt x="6610" y="17648"/>
                  </a:cubicBezTo>
                  <a:cubicBezTo>
                    <a:pt x="6313" y="17958"/>
                    <a:pt x="6211" y="17977"/>
                    <a:pt x="5834" y="17695"/>
                  </a:cubicBezTo>
                  <a:cubicBezTo>
                    <a:pt x="5229" y="17235"/>
                    <a:pt x="4624" y="16785"/>
                    <a:pt x="4019" y="16325"/>
                  </a:cubicBezTo>
                  <a:cubicBezTo>
                    <a:pt x="3334" y="15799"/>
                    <a:pt x="2660" y="15264"/>
                    <a:pt x="1975" y="14738"/>
                  </a:cubicBezTo>
                  <a:cubicBezTo>
                    <a:pt x="1861" y="14635"/>
                    <a:pt x="1747" y="14532"/>
                    <a:pt x="1644" y="14428"/>
                  </a:cubicBezTo>
                  <a:cubicBezTo>
                    <a:pt x="1678" y="14438"/>
                    <a:pt x="1724" y="14447"/>
                    <a:pt x="1758" y="14457"/>
                  </a:cubicBezTo>
                  <a:cubicBezTo>
                    <a:pt x="2021" y="14156"/>
                    <a:pt x="2295" y="13865"/>
                    <a:pt x="2557" y="13565"/>
                  </a:cubicBezTo>
                  <a:cubicBezTo>
                    <a:pt x="2808" y="13274"/>
                    <a:pt x="3025" y="12964"/>
                    <a:pt x="3322" y="12579"/>
                  </a:cubicBezTo>
                  <a:cubicBezTo>
                    <a:pt x="3448" y="12617"/>
                    <a:pt x="3665" y="12645"/>
                    <a:pt x="3813" y="12748"/>
                  </a:cubicBezTo>
                  <a:cubicBezTo>
                    <a:pt x="4338" y="13152"/>
                    <a:pt x="4841" y="13565"/>
                    <a:pt x="5331" y="13987"/>
                  </a:cubicBezTo>
                  <a:cubicBezTo>
                    <a:pt x="5594" y="14213"/>
                    <a:pt x="5845" y="14457"/>
                    <a:pt x="6131" y="14719"/>
                  </a:cubicBezTo>
                  <a:cubicBezTo>
                    <a:pt x="7010" y="13715"/>
                    <a:pt x="7809" y="12786"/>
                    <a:pt x="8665" y="11800"/>
                  </a:cubicBezTo>
                  <a:cubicBezTo>
                    <a:pt x="5891" y="11997"/>
                    <a:pt x="3208" y="12194"/>
                    <a:pt x="514" y="12391"/>
                  </a:cubicBezTo>
                  <a:cubicBezTo>
                    <a:pt x="879" y="14128"/>
                    <a:pt x="1233" y="15818"/>
                    <a:pt x="1587" y="17507"/>
                  </a:cubicBezTo>
                  <a:cubicBezTo>
                    <a:pt x="1815" y="18606"/>
                    <a:pt x="2055" y="19704"/>
                    <a:pt x="2295" y="20802"/>
                  </a:cubicBezTo>
                  <a:cubicBezTo>
                    <a:pt x="2318" y="21244"/>
                    <a:pt x="2318" y="21244"/>
                    <a:pt x="2820" y="21187"/>
                  </a:cubicBezTo>
                  <a:cubicBezTo>
                    <a:pt x="2877" y="21178"/>
                    <a:pt x="2945" y="21178"/>
                    <a:pt x="3003" y="21169"/>
                  </a:cubicBezTo>
                  <a:cubicBezTo>
                    <a:pt x="5548" y="20934"/>
                    <a:pt x="8094" y="20690"/>
                    <a:pt x="10640" y="20455"/>
                  </a:cubicBezTo>
                  <a:cubicBezTo>
                    <a:pt x="10686" y="20446"/>
                    <a:pt x="10720" y="20436"/>
                    <a:pt x="10766" y="20436"/>
                  </a:cubicBezTo>
                  <a:cubicBezTo>
                    <a:pt x="10789" y="20436"/>
                    <a:pt x="10823" y="20436"/>
                    <a:pt x="10846" y="20436"/>
                  </a:cubicBezTo>
                  <a:close/>
                  <a:moveTo>
                    <a:pt x="16417" y="7097"/>
                  </a:moveTo>
                  <a:cubicBezTo>
                    <a:pt x="16417" y="7097"/>
                    <a:pt x="16428" y="7106"/>
                    <a:pt x="16428" y="7106"/>
                  </a:cubicBezTo>
                  <a:cubicBezTo>
                    <a:pt x="16542" y="7041"/>
                    <a:pt x="16679" y="6984"/>
                    <a:pt x="16759" y="6891"/>
                  </a:cubicBezTo>
                  <a:cubicBezTo>
                    <a:pt x="17319" y="6337"/>
                    <a:pt x="17867" y="5773"/>
                    <a:pt x="18415" y="5210"/>
                  </a:cubicBezTo>
                  <a:cubicBezTo>
                    <a:pt x="18917" y="4703"/>
                    <a:pt x="19431" y="4196"/>
                    <a:pt x="19933" y="3680"/>
                  </a:cubicBezTo>
                  <a:cubicBezTo>
                    <a:pt x="20276" y="3352"/>
                    <a:pt x="20630" y="3014"/>
                    <a:pt x="20984" y="2685"/>
                  </a:cubicBezTo>
                  <a:cubicBezTo>
                    <a:pt x="20835" y="2525"/>
                    <a:pt x="20721" y="2394"/>
                    <a:pt x="20595" y="2263"/>
                  </a:cubicBezTo>
                  <a:cubicBezTo>
                    <a:pt x="20276" y="1897"/>
                    <a:pt x="19967" y="1540"/>
                    <a:pt x="19648" y="1174"/>
                  </a:cubicBezTo>
                  <a:cubicBezTo>
                    <a:pt x="19477" y="948"/>
                    <a:pt x="19294" y="733"/>
                    <a:pt x="19088" y="479"/>
                  </a:cubicBezTo>
                  <a:cubicBezTo>
                    <a:pt x="18518" y="1136"/>
                    <a:pt x="17970" y="1756"/>
                    <a:pt x="17433" y="2375"/>
                  </a:cubicBezTo>
                  <a:cubicBezTo>
                    <a:pt x="15321" y="4797"/>
                    <a:pt x="13197" y="7219"/>
                    <a:pt x="11085" y="9641"/>
                  </a:cubicBezTo>
                  <a:cubicBezTo>
                    <a:pt x="9578" y="11368"/>
                    <a:pt x="8083" y="13086"/>
                    <a:pt x="6587" y="14813"/>
                  </a:cubicBezTo>
                  <a:cubicBezTo>
                    <a:pt x="6405" y="15029"/>
                    <a:pt x="6199" y="15067"/>
                    <a:pt x="5959" y="14907"/>
                  </a:cubicBezTo>
                  <a:cubicBezTo>
                    <a:pt x="5720" y="14748"/>
                    <a:pt x="5480" y="14579"/>
                    <a:pt x="5263" y="14391"/>
                  </a:cubicBezTo>
                  <a:cubicBezTo>
                    <a:pt x="4704" y="13912"/>
                    <a:pt x="4144" y="13424"/>
                    <a:pt x="3551" y="12908"/>
                  </a:cubicBezTo>
                  <a:cubicBezTo>
                    <a:pt x="3311" y="13255"/>
                    <a:pt x="3140" y="13509"/>
                    <a:pt x="2957" y="13771"/>
                  </a:cubicBezTo>
                  <a:cubicBezTo>
                    <a:pt x="2843" y="13912"/>
                    <a:pt x="2729" y="14044"/>
                    <a:pt x="2614" y="14184"/>
                  </a:cubicBezTo>
                  <a:cubicBezTo>
                    <a:pt x="2272" y="14494"/>
                    <a:pt x="2272" y="14494"/>
                    <a:pt x="2626" y="14757"/>
                  </a:cubicBezTo>
                  <a:cubicBezTo>
                    <a:pt x="3414" y="15358"/>
                    <a:pt x="4201" y="15959"/>
                    <a:pt x="4989" y="16550"/>
                  </a:cubicBezTo>
                  <a:cubicBezTo>
                    <a:pt x="5297" y="16785"/>
                    <a:pt x="5628" y="16991"/>
                    <a:pt x="5948" y="17207"/>
                  </a:cubicBezTo>
                  <a:cubicBezTo>
                    <a:pt x="6016" y="17479"/>
                    <a:pt x="6199" y="17461"/>
                    <a:pt x="6382" y="17301"/>
                  </a:cubicBezTo>
                  <a:cubicBezTo>
                    <a:pt x="6564" y="17141"/>
                    <a:pt x="6701" y="16944"/>
                    <a:pt x="6861" y="16766"/>
                  </a:cubicBezTo>
                  <a:cubicBezTo>
                    <a:pt x="6918" y="16728"/>
                    <a:pt x="6975" y="16691"/>
                    <a:pt x="7021" y="16644"/>
                  </a:cubicBezTo>
                  <a:cubicBezTo>
                    <a:pt x="8151" y="15489"/>
                    <a:pt x="9293" y="14335"/>
                    <a:pt x="10423" y="13171"/>
                  </a:cubicBezTo>
                  <a:cubicBezTo>
                    <a:pt x="10732" y="12880"/>
                    <a:pt x="11040" y="12598"/>
                    <a:pt x="11337" y="12307"/>
                  </a:cubicBezTo>
                  <a:cubicBezTo>
                    <a:pt x="12764" y="10890"/>
                    <a:pt x="14179" y="9481"/>
                    <a:pt x="15595" y="8055"/>
                  </a:cubicBezTo>
                  <a:cubicBezTo>
                    <a:pt x="15846" y="7801"/>
                    <a:pt x="16074" y="7538"/>
                    <a:pt x="16314" y="7275"/>
                  </a:cubicBezTo>
                  <a:cubicBezTo>
                    <a:pt x="16360" y="7228"/>
                    <a:pt x="16394" y="7163"/>
                    <a:pt x="16417" y="7097"/>
                  </a:cubicBezTo>
                  <a:close/>
                </a:path>
              </a:pathLst>
            </a:custGeom>
            <a:solidFill>
              <a:srgbClr val="1712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8" name="Google Shape;629;p18"/>
            <p:cNvSpPr/>
            <p:nvPr/>
          </p:nvSpPr>
          <p:spPr>
            <a:xfrm>
              <a:off x="335264" y="104002"/>
              <a:ext cx="321053" cy="3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468" fill="norm" stroke="1" extrusionOk="0">
                  <a:moveTo>
                    <a:pt x="19923" y="755"/>
                  </a:moveTo>
                  <a:cubicBezTo>
                    <a:pt x="20175" y="509"/>
                    <a:pt x="20428" y="264"/>
                    <a:pt x="20681" y="0"/>
                  </a:cubicBezTo>
                  <a:cubicBezTo>
                    <a:pt x="20796" y="189"/>
                    <a:pt x="20865" y="434"/>
                    <a:pt x="21072" y="528"/>
                  </a:cubicBezTo>
                  <a:cubicBezTo>
                    <a:pt x="21600" y="792"/>
                    <a:pt x="21600" y="1132"/>
                    <a:pt x="21278" y="1453"/>
                  </a:cubicBezTo>
                  <a:cubicBezTo>
                    <a:pt x="19670" y="3113"/>
                    <a:pt x="18015" y="4754"/>
                    <a:pt x="16361" y="6395"/>
                  </a:cubicBezTo>
                  <a:cubicBezTo>
                    <a:pt x="15671" y="7074"/>
                    <a:pt x="14936" y="7734"/>
                    <a:pt x="14224" y="8395"/>
                  </a:cubicBezTo>
                  <a:cubicBezTo>
                    <a:pt x="14017" y="8414"/>
                    <a:pt x="13764" y="8357"/>
                    <a:pt x="13649" y="8451"/>
                  </a:cubicBezTo>
                  <a:cubicBezTo>
                    <a:pt x="13167" y="8848"/>
                    <a:pt x="12730" y="9263"/>
                    <a:pt x="12271" y="9696"/>
                  </a:cubicBezTo>
                  <a:cubicBezTo>
                    <a:pt x="10708" y="11187"/>
                    <a:pt x="9146" y="12696"/>
                    <a:pt x="7629" y="14205"/>
                  </a:cubicBezTo>
                  <a:cubicBezTo>
                    <a:pt x="7514" y="14337"/>
                    <a:pt x="7675" y="14658"/>
                    <a:pt x="7721" y="14884"/>
                  </a:cubicBezTo>
                  <a:cubicBezTo>
                    <a:pt x="6848" y="15827"/>
                    <a:pt x="5974" y="16771"/>
                    <a:pt x="5078" y="17695"/>
                  </a:cubicBezTo>
                  <a:cubicBezTo>
                    <a:pt x="4986" y="17789"/>
                    <a:pt x="4826" y="17808"/>
                    <a:pt x="4688" y="17865"/>
                  </a:cubicBezTo>
                  <a:cubicBezTo>
                    <a:pt x="4596" y="17865"/>
                    <a:pt x="4435" y="17827"/>
                    <a:pt x="4389" y="17865"/>
                  </a:cubicBezTo>
                  <a:cubicBezTo>
                    <a:pt x="3240" y="18940"/>
                    <a:pt x="2091" y="20015"/>
                    <a:pt x="988" y="21110"/>
                  </a:cubicBezTo>
                  <a:cubicBezTo>
                    <a:pt x="529" y="21581"/>
                    <a:pt x="414" y="21600"/>
                    <a:pt x="0" y="21091"/>
                  </a:cubicBezTo>
                  <a:cubicBezTo>
                    <a:pt x="0" y="21053"/>
                    <a:pt x="0" y="21015"/>
                    <a:pt x="0" y="20977"/>
                  </a:cubicBezTo>
                  <a:cubicBezTo>
                    <a:pt x="207" y="20845"/>
                    <a:pt x="391" y="20732"/>
                    <a:pt x="597" y="20600"/>
                  </a:cubicBezTo>
                  <a:cubicBezTo>
                    <a:pt x="1448" y="19770"/>
                    <a:pt x="2321" y="18940"/>
                    <a:pt x="3171" y="18110"/>
                  </a:cubicBezTo>
                  <a:cubicBezTo>
                    <a:pt x="4573" y="16695"/>
                    <a:pt x="5952" y="15243"/>
                    <a:pt x="7376" y="13828"/>
                  </a:cubicBezTo>
                  <a:cubicBezTo>
                    <a:pt x="9191" y="12036"/>
                    <a:pt x="11076" y="10300"/>
                    <a:pt x="12891" y="8489"/>
                  </a:cubicBezTo>
                  <a:cubicBezTo>
                    <a:pt x="15166" y="6244"/>
                    <a:pt x="17395" y="3962"/>
                    <a:pt x="19624" y="1698"/>
                  </a:cubicBezTo>
                  <a:cubicBezTo>
                    <a:pt x="19877" y="1471"/>
                    <a:pt x="20290" y="1188"/>
                    <a:pt x="19923" y="755"/>
                  </a:cubicBezTo>
                  <a:close/>
                </a:path>
              </a:pathLst>
            </a:custGeom>
            <a:solidFill>
              <a:srgbClr val="DADC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9" name="Google Shape;630;p18"/>
            <p:cNvSpPr/>
            <p:nvPr/>
          </p:nvSpPr>
          <p:spPr>
            <a:xfrm>
              <a:off x="325160" y="429354"/>
              <a:ext cx="80110" cy="3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575" fill="norm" stroke="1" extrusionOk="0">
                  <a:moveTo>
                    <a:pt x="2718" y="3819"/>
                  </a:moveTo>
                  <a:cubicBezTo>
                    <a:pt x="4380" y="4419"/>
                    <a:pt x="4841" y="4375"/>
                    <a:pt x="6688" y="3842"/>
                  </a:cubicBezTo>
                  <a:cubicBezTo>
                    <a:pt x="11118" y="2553"/>
                    <a:pt x="15826" y="1286"/>
                    <a:pt x="20349" y="19"/>
                  </a:cubicBezTo>
                  <a:cubicBezTo>
                    <a:pt x="20534" y="-25"/>
                    <a:pt x="21087" y="19"/>
                    <a:pt x="21549" y="19"/>
                  </a:cubicBezTo>
                  <a:cubicBezTo>
                    <a:pt x="19334" y="753"/>
                    <a:pt x="17303" y="1531"/>
                    <a:pt x="14903" y="2219"/>
                  </a:cubicBezTo>
                  <a:cubicBezTo>
                    <a:pt x="11857" y="3108"/>
                    <a:pt x="8626" y="3975"/>
                    <a:pt x="5487" y="4842"/>
                  </a:cubicBezTo>
                  <a:cubicBezTo>
                    <a:pt x="4934" y="4997"/>
                    <a:pt x="4749" y="5219"/>
                    <a:pt x="4472" y="5419"/>
                  </a:cubicBezTo>
                  <a:cubicBezTo>
                    <a:pt x="1887" y="5664"/>
                    <a:pt x="2164" y="6175"/>
                    <a:pt x="2903" y="6619"/>
                  </a:cubicBezTo>
                  <a:cubicBezTo>
                    <a:pt x="3272" y="6819"/>
                    <a:pt x="4749" y="6931"/>
                    <a:pt x="5764" y="7064"/>
                  </a:cubicBezTo>
                  <a:cubicBezTo>
                    <a:pt x="6964" y="9242"/>
                    <a:pt x="8164" y="11442"/>
                    <a:pt x="9272" y="13619"/>
                  </a:cubicBezTo>
                  <a:cubicBezTo>
                    <a:pt x="10195" y="15508"/>
                    <a:pt x="11026" y="17375"/>
                    <a:pt x="11857" y="19264"/>
                  </a:cubicBezTo>
                  <a:cubicBezTo>
                    <a:pt x="12041" y="19775"/>
                    <a:pt x="11949" y="20308"/>
                    <a:pt x="11949" y="20842"/>
                  </a:cubicBezTo>
                  <a:cubicBezTo>
                    <a:pt x="11303" y="20886"/>
                    <a:pt x="10657" y="20953"/>
                    <a:pt x="10841" y="20931"/>
                  </a:cubicBezTo>
                  <a:cubicBezTo>
                    <a:pt x="10472" y="21242"/>
                    <a:pt x="10287" y="21419"/>
                    <a:pt x="10103" y="21575"/>
                  </a:cubicBezTo>
                  <a:cubicBezTo>
                    <a:pt x="8903" y="21264"/>
                    <a:pt x="8072" y="21064"/>
                    <a:pt x="7241" y="20842"/>
                  </a:cubicBezTo>
                  <a:cubicBezTo>
                    <a:pt x="7149" y="19997"/>
                    <a:pt x="7426" y="19153"/>
                    <a:pt x="6964" y="18331"/>
                  </a:cubicBezTo>
                  <a:cubicBezTo>
                    <a:pt x="4749" y="13953"/>
                    <a:pt x="2349" y="9575"/>
                    <a:pt x="41" y="5175"/>
                  </a:cubicBezTo>
                  <a:cubicBezTo>
                    <a:pt x="-51" y="4953"/>
                    <a:pt x="41" y="4731"/>
                    <a:pt x="41" y="4531"/>
                  </a:cubicBezTo>
                  <a:cubicBezTo>
                    <a:pt x="780" y="4308"/>
                    <a:pt x="1703" y="4064"/>
                    <a:pt x="2718" y="3819"/>
                  </a:cubicBezTo>
                  <a:close/>
                </a:path>
              </a:pathLst>
            </a:custGeom>
            <a:solidFill>
              <a:srgbClr val="C7CA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0" name="Google Shape;631;p18"/>
            <p:cNvSpPr/>
            <p:nvPr/>
          </p:nvSpPr>
          <p:spPr>
            <a:xfrm>
              <a:off x="59218" y="753599"/>
              <a:ext cx="291582" cy="5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474" fill="norm" stroke="1" extrusionOk="0">
                  <a:moveTo>
                    <a:pt x="2686" y="10800"/>
                  </a:moveTo>
                  <a:cubicBezTo>
                    <a:pt x="2961" y="10670"/>
                    <a:pt x="3236" y="10540"/>
                    <a:pt x="3486" y="10410"/>
                  </a:cubicBezTo>
                  <a:cubicBezTo>
                    <a:pt x="3761" y="10279"/>
                    <a:pt x="4036" y="10149"/>
                    <a:pt x="4336" y="9889"/>
                  </a:cubicBezTo>
                  <a:cubicBezTo>
                    <a:pt x="4611" y="9759"/>
                    <a:pt x="4861" y="9629"/>
                    <a:pt x="5136" y="9499"/>
                  </a:cubicBezTo>
                  <a:cubicBezTo>
                    <a:pt x="5536" y="9759"/>
                    <a:pt x="5911" y="10410"/>
                    <a:pt x="6311" y="10279"/>
                  </a:cubicBezTo>
                  <a:cubicBezTo>
                    <a:pt x="8136" y="9889"/>
                    <a:pt x="9986" y="9369"/>
                    <a:pt x="11811" y="8588"/>
                  </a:cubicBezTo>
                  <a:cubicBezTo>
                    <a:pt x="12736" y="8198"/>
                    <a:pt x="13661" y="7287"/>
                    <a:pt x="14586" y="6636"/>
                  </a:cubicBezTo>
                  <a:cubicBezTo>
                    <a:pt x="16211" y="5595"/>
                    <a:pt x="17811" y="4554"/>
                    <a:pt x="19436" y="3383"/>
                  </a:cubicBezTo>
                  <a:cubicBezTo>
                    <a:pt x="19636" y="3253"/>
                    <a:pt x="19811" y="1822"/>
                    <a:pt x="19986" y="1041"/>
                  </a:cubicBezTo>
                  <a:cubicBezTo>
                    <a:pt x="20361" y="651"/>
                    <a:pt x="20761" y="390"/>
                    <a:pt x="21136" y="0"/>
                  </a:cubicBezTo>
                  <a:cubicBezTo>
                    <a:pt x="21411" y="4164"/>
                    <a:pt x="21161" y="5595"/>
                    <a:pt x="20311" y="5335"/>
                  </a:cubicBezTo>
                  <a:cubicBezTo>
                    <a:pt x="19586" y="5205"/>
                    <a:pt x="18836" y="5725"/>
                    <a:pt x="18111" y="6246"/>
                  </a:cubicBezTo>
                  <a:cubicBezTo>
                    <a:pt x="14386" y="8458"/>
                    <a:pt x="10661" y="10800"/>
                    <a:pt x="6961" y="13012"/>
                  </a:cubicBezTo>
                  <a:cubicBezTo>
                    <a:pt x="6111" y="13533"/>
                    <a:pt x="5286" y="14313"/>
                    <a:pt x="4436" y="14964"/>
                  </a:cubicBezTo>
                  <a:cubicBezTo>
                    <a:pt x="4436" y="15354"/>
                    <a:pt x="4436" y="15745"/>
                    <a:pt x="4411" y="16265"/>
                  </a:cubicBezTo>
                  <a:cubicBezTo>
                    <a:pt x="4586" y="16395"/>
                    <a:pt x="4761" y="16916"/>
                    <a:pt x="4936" y="16785"/>
                  </a:cubicBezTo>
                  <a:cubicBezTo>
                    <a:pt x="5261" y="16525"/>
                    <a:pt x="5586" y="15745"/>
                    <a:pt x="5911" y="15614"/>
                  </a:cubicBezTo>
                  <a:cubicBezTo>
                    <a:pt x="7136" y="15224"/>
                    <a:pt x="8336" y="15094"/>
                    <a:pt x="9561" y="14573"/>
                  </a:cubicBezTo>
                  <a:cubicBezTo>
                    <a:pt x="10411" y="14313"/>
                    <a:pt x="11236" y="13272"/>
                    <a:pt x="12061" y="13012"/>
                  </a:cubicBezTo>
                  <a:cubicBezTo>
                    <a:pt x="12561" y="12882"/>
                    <a:pt x="13061" y="13533"/>
                    <a:pt x="13561" y="13793"/>
                  </a:cubicBezTo>
                  <a:cubicBezTo>
                    <a:pt x="12436" y="14704"/>
                    <a:pt x="11336" y="15614"/>
                    <a:pt x="10211" y="16395"/>
                  </a:cubicBezTo>
                  <a:cubicBezTo>
                    <a:pt x="7861" y="17827"/>
                    <a:pt x="5536" y="19258"/>
                    <a:pt x="3186" y="20559"/>
                  </a:cubicBezTo>
                  <a:cubicBezTo>
                    <a:pt x="2486" y="20949"/>
                    <a:pt x="1786" y="21340"/>
                    <a:pt x="1086" y="21470"/>
                  </a:cubicBezTo>
                  <a:cubicBezTo>
                    <a:pt x="211" y="21600"/>
                    <a:pt x="-189" y="18217"/>
                    <a:pt x="86" y="12882"/>
                  </a:cubicBezTo>
                  <a:cubicBezTo>
                    <a:pt x="586" y="12362"/>
                    <a:pt x="1061" y="11841"/>
                    <a:pt x="1561" y="11321"/>
                  </a:cubicBezTo>
                  <a:cubicBezTo>
                    <a:pt x="1961" y="14443"/>
                    <a:pt x="2311" y="12231"/>
                    <a:pt x="2686" y="10800"/>
                  </a:cubicBezTo>
                  <a:close/>
                </a:path>
              </a:pathLst>
            </a:custGeom>
            <a:solidFill>
              <a:srgbClr val="D4D6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1" name="Google Shape;632;p18"/>
            <p:cNvSpPr/>
            <p:nvPr/>
          </p:nvSpPr>
          <p:spPr>
            <a:xfrm>
              <a:off x="119075" y="751883"/>
              <a:ext cx="259750" cy="4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473" fill="norm" stroke="1" extrusionOk="0">
                  <a:moveTo>
                    <a:pt x="10321" y="17788"/>
                  </a:moveTo>
                  <a:cubicBezTo>
                    <a:pt x="9757" y="17471"/>
                    <a:pt x="9193" y="16677"/>
                    <a:pt x="8629" y="16835"/>
                  </a:cubicBezTo>
                  <a:cubicBezTo>
                    <a:pt x="7670" y="17153"/>
                    <a:pt x="6739" y="18265"/>
                    <a:pt x="5809" y="18741"/>
                  </a:cubicBezTo>
                  <a:cubicBezTo>
                    <a:pt x="4427" y="19376"/>
                    <a:pt x="3074" y="19376"/>
                    <a:pt x="1692" y="20012"/>
                  </a:cubicBezTo>
                  <a:cubicBezTo>
                    <a:pt x="1325" y="20171"/>
                    <a:pt x="959" y="21124"/>
                    <a:pt x="592" y="21441"/>
                  </a:cubicBezTo>
                  <a:cubicBezTo>
                    <a:pt x="395" y="21600"/>
                    <a:pt x="197" y="21124"/>
                    <a:pt x="0" y="20806"/>
                  </a:cubicBezTo>
                  <a:cubicBezTo>
                    <a:pt x="0" y="20329"/>
                    <a:pt x="0" y="19853"/>
                    <a:pt x="28" y="19218"/>
                  </a:cubicBezTo>
                  <a:cubicBezTo>
                    <a:pt x="987" y="18424"/>
                    <a:pt x="1917" y="17471"/>
                    <a:pt x="2876" y="16835"/>
                  </a:cubicBezTo>
                  <a:cubicBezTo>
                    <a:pt x="7078" y="13976"/>
                    <a:pt x="11279" y="11277"/>
                    <a:pt x="15453" y="8576"/>
                  </a:cubicBezTo>
                  <a:cubicBezTo>
                    <a:pt x="16271" y="8100"/>
                    <a:pt x="17116" y="7306"/>
                    <a:pt x="17934" y="7465"/>
                  </a:cubicBezTo>
                  <a:cubicBezTo>
                    <a:pt x="18893" y="7782"/>
                    <a:pt x="19175" y="5877"/>
                    <a:pt x="18865" y="953"/>
                  </a:cubicBezTo>
                  <a:cubicBezTo>
                    <a:pt x="18949" y="635"/>
                    <a:pt x="19034" y="318"/>
                    <a:pt x="19090" y="0"/>
                  </a:cubicBezTo>
                  <a:cubicBezTo>
                    <a:pt x="19344" y="1429"/>
                    <a:pt x="19598" y="3018"/>
                    <a:pt x="19964" y="5241"/>
                  </a:cubicBezTo>
                  <a:cubicBezTo>
                    <a:pt x="20021" y="3971"/>
                    <a:pt x="20077" y="2859"/>
                    <a:pt x="20190" y="635"/>
                  </a:cubicBezTo>
                  <a:cubicBezTo>
                    <a:pt x="20134" y="794"/>
                    <a:pt x="20331" y="318"/>
                    <a:pt x="20528" y="0"/>
                  </a:cubicBezTo>
                  <a:cubicBezTo>
                    <a:pt x="20810" y="2224"/>
                    <a:pt x="21600" y="3018"/>
                    <a:pt x="21262" y="7306"/>
                  </a:cubicBezTo>
                  <a:cubicBezTo>
                    <a:pt x="19964" y="8735"/>
                    <a:pt x="18667" y="10324"/>
                    <a:pt x="17342" y="11435"/>
                  </a:cubicBezTo>
                  <a:cubicBezTo>
                    <a:pt x="15312" y="13024"/>
                    <a:pt x="13253" y="14453"/>
                    <a:pt x="11223" y="15723"/>
                  </a:cubicBezTo>
                  <a:cubicBezTo>
                    <a:pt x="10885" y="15882"/>
                    <a:pt x="10715" y="15882"/>
                    <a:pt x="11026" y="17788"/>
                  </a:cubicBezTo>
                  <a:cubicBezTo>
                    <a:pt x="10800" y="17629"/>
                    <a:pt x="10574" y="17629"/>
                    <a:pt x="10321" y="17788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2" name="Google Shape;633;p18"/>
            <p:cNvSpPr/>
            <p:nvPr/>
          </p:nvSpPr>
          <p:spPr>
            <a:xfrm>
              <a:off x="448587" y="257050"/>
              <a:ext cx="99093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475" fill="norm" stroke="1" extrusionOk="0">
                  <a:moveTo>
                    <a:pt x="427" y="21475"/>
                  </a:moveTo>
                  <a:cubicBezTo>
                    <a:pt x="279" y="20726"/>
                    <a:pt x="-239" y="19665"/>
                    <a:pt x="131" y="19228"/>
                  </a:cubicBezTo>
                  <a:cubicBezTo>
                    <a:pt x="5013" y="14171"/>
                    <a:pt x="10043" y="9239"/>
                    <a:pt x="15073" y="4307"/>
                  </a:cubicBezTo>
                  <a:cubicBezTo>
                    <a:pt x="16479" y="2934"/>
                    <a:pt x="17958" y="1498"/>
                    <a:pt x="19512" y="187"/>
                  </a:cubicBezTo>
                  <a:cubicBezTo>
                    <a:pt x="19882" y="-125"/>
                    <a:pt x="20695" y="62"/>
                    <a:pt x="21361" y="0"/>
                  </a:cubicBezTo>
                  <a:cubicBezTo>
                    <a:pt x="18402" y="3184"/>
                    <a:pt x="15591" y="6492"/>
                    <a:pt x="12484" y="9614"/>
                  </a:cubicBezTo>
                  <a:cubicBezTo>
                    <a:pt x="8564" y="13609"/>
                    <a:pt x="4421" y="17542"/>
                    <a:pt x="427" y="21475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3" name="Google Shape;634;p18"/>
            <p:cNvSpPr/>
            <p:nvPr/>
          </p:nvSpPr>
          <p:spPr>
            <a:xfrm>
              <a:off x="251264" y="766982"/>
              <a:ext cx="126553" cy="23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332" fill="norm" stroke="1" extrusionOk="0">
                  <a:moveTo>
                    <a:pt x="334" y="20965"/>
                  </a:moveTo>
                  <a:cubicBezTo>
                    <a:pt x="-301" y="17471"/>
                    <a:pt x="46" y="17471"/>
                    <a:pt x="739" y="16835"/>
                  </a:cubicBezTo>
                  <a:cubicBezTo>
                    <a:pt x="4897" y="14294"/>
                    <a:pt x="9113" y="11753"/>
                    <a:pt x="13271" y="8259"/>
                  </a:cubicBezTo>
                  <a:cubicBezTo>
                    <a:pt x="15986" y="6035"/>
                    <a:pt x="18642" y="2859"/>
                    <a:pt x="21299" y="0"/>
                  </a:cubicBezTo>
                  <a:cubicBezTo>
                    <a:pt x="20895" y="10483"/>
                    <a:pt x="19162" y="9212"/>
                    <a:pt x="17949" y="10165"/>
                  </a:cubicBezTo>
                  <a:cubicBezTo>
                    <a:pt x="12578" y="14294"/>
                    <a:pt x="7207" y="17471"/>
                    <a:pt x="1836" y="20965"/>
                  </a:cubicBezTo>
                  <a:cubicBezTo>
                    <a:pt x="1374" y="21600"/>
                    <a:pt x="854" y="21283"/>
                    <a:pt x="334" y="20965"/>
                  </a:cubicBezTo>
                  <a:close/>
                </a:path>
              </a:pathLst>
            </a:custGeom>
            <a:solidFill>
              <a:srgbClr val="D4D6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4" name="Google Shape;635;p18"/>
            <p:cNvSpPr/>
            <p:nvPr/>
          </p:nvSpPr>
          <p:spPr>
            <a:xfrm>
              <a:off x="333707" y="513046"/>
              <a:ext cx="12540" cy="2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18790" y="21600"/>
                  </a:moveTo>
                  <a:cubicBezTo>
                    <a:pt x="13133" y="19557"/>
                    <a:pt x="4904" y="18389"/>
                    <a:pt x="2847" y="15762"/>
                  </a:cubicBezTo>
                  <a:cubicBezTo>
                    <a:pt x="-1267" y="9924"/>
                    <a:pt x="-2810" y="3211"/>
                    <a:pt x="11590" y="0"/>
                  </a:cubicBezTo>
                  <a:cubicBezTo>
                    <a:pt x="14161" y="7297"/>
                    <a:pt x="16218" y="14595"/>
                    <a:pt x="18790" y="2160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5" name="Google Shape;636;p18"/>
            <p:cNvSpPr/>
            <p:nvPr/>
          </p:nvSpPr>
          <p:spPr>
            <a:xfrm>
              <a:off x="15442" y="431374"/>
              <a:ext cx="299577" cy="32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60" y="21600"/>
                  </a:moveTo>
                  <a:cubicBezTo>
                    <a:pt x="3340" y="18965"/>
                    <a:pt x="2845" y="16330"/>
                    <a:pt x="2326" y="13694"/>
                  </a:cubicBezTo>
                  <a:cubicBezTo>
                    <a:pt x="1559" y="9640"/>
                    <a:pt x="792" y="5586"/>
                    <a:pt x="0" y="1419"/>
                  </a:cubicBezTo>
                  <a:cubicBezTo>
                    <a:pt x="5839" y="946"/>
                    <a:pt x="11654" y="473"/>
                    <a:pt x="17666" y="0"/>
                  </a:cubicBezTo>
                  <a:cubicBezTo>
                    <a:pt x="15810" y="2365"/>
                    <a:pt x="14078" y="4572"/>
                    <a:pt x="12173" y="7005"/>
                  </a:cubicBezTo>
                  <a:cubicBezTo>
                    <a:pt x="11555" y="6374"/>
                    <a:pt x="11010" y="5789"/>
                    <a:pt x="10441" y="5248"/>
                  </a:cubicBezTo>
                  <a:cubicBezTo>
                    <a:pt x="9353" y="4234"/>
                    <a:pt x="8289" y="3221"/>
                    <a:pt x="7151" y="2275"/>
                  </a:cubicBezTo>
                  <a:cubicBezTo>
                    <a:pt x="6854" y="2027"/>
                    <a:pt x="6359" y="1960"/>
                    <a:pt x="6087" y="1869"/>
                  </a:cubicBezTo>
                  <a:cubicBezTo>
                    <a:pt x="5443" y="2793"/>
                    <a:pt x="4948" y="3514"/>
                    <a:pt x="4429" y="4234"/>
                  </a:cubicBezTo>
                  <a:cubicBezTo>
                    <a:pt x="3885" y="4955"/>
                    <a:pt x="3291" y="5676"/>
                    <a:pt x="2697" y="6374"/>
                  </a:cubicBezTo>
                  <a:cubicBezTo>
                    <a:pt x="2623" y="6352"/>
                    <a:pt x="2524" y="6329"/>
                    <a:pt x="2449" y="6307"/>
                  </a:cubicBezTo>
                  <a:cubicBezTo>
                    <a:pt x="2697" y="6554"/>
                    <a:pt x="2944" y="6802"/>
                    <a:pt x="3167" y="7050"/>
                  </a:cubicBezTo>
                  <a:cubicBezTo>
                    <a:pt x="3192" y="7253"/>
                    <a:pt x="3241" y="7478"/>
                    <a:pt x="3266" y="7703"/>
                  </a:cubicBezTo>
                  <a:cubicBezTo>
                    <a:pt x="3068" y="7703"/>
                    <a:pt x="2895" y="7726"/>
                    <a:pt x="2697" y="7726"/>
                  </a:cubicBezTo>
                  <a:cubicBezTo>
                    <a:pt x="3118" y="8852"/>
                    <a:pt x="3885" y="9663"/>
                    <a:pt x="4800" y="10406"/>
                  </a:cubicBezTo>
                  <a:cubicBezTo>
                    <a:pt x="6087" y="11487"/>
                    <a:pt x="7299" y="12636"/>
                    <a:pt x="8561" y="13739"/>
                  </a:cubicBezTo>
                  <a:cubicBezTo>
                    <a:pt x="9427" y="14505"/>
                    <a:pt x="10293" y="15293"/>
                    <a:pt x="11184" y="16037"/>
                  </a:cubicBezTo>
                  <a:cubicBezTo>
                    <a:pt x="11728" y="16465"/>
                    <a:pt x="12297" y="16352"/>
                    <a:pt x="12619" y="15834"/>
                  </a:cubicBezTo>
                  <a:cubicBezTo>
                    <a:pt x="12668" y="15744"/>
                    <a:pt x="12742" y="15631"/>
                    <a:pt x="12792" y="15541"/>
                  </a:cubicBezTo>
                  <a:cubicBezTo>
                    <a:pt x="13163" y="15519"/>
                    <a:pt x="13633" y="15609"/>
                    <a:pt x="13905" y="15429"/>
                  </a:cubicBezTo>
                  <a:cubicBezTo>
                    <a:pt x="14351" y="15158"/>
                    <a:pt x="14672" y="14753"/>
                    <a:pt x="15043" y="14392"/>
                  </a:cubicBezTo>
                  <a:cubicBezTo>
                    <a:pt x="16676" y="12636"/>
                    <a:pt x="18309" y="10901"/>
                    <a:pt x="19942" y="9145"/>
                  </a:cubicBezTo>
                  <a:cubicBezTo>
                    <a:pt x="20115" y="10091"/>
                    <a:pt x="20264" y="11037"/>
                    <a:pt x="20437" y="11982"/>
                  </a:cubicBezTo>
                  <a:cubicBezTo>
                    <a:pt x="20462" y="12230"/>
                    <a:pt x="20462" y="12478"/>
                    <a:pt x="20487" y="12726"/>
                  </a:cubicBezTo>
                  <a:cubicBezTo>
                    <a:pt x="20536" y="12816"/>
                    <a:pt x="20561" y="12928"/>
                    <a:pt x="20610" y="13019"/>
                  </a:cubicBezTo>
                  <a:cubicBezTo>
                    <a:pt x="20932" y="15293"/>
                    <a:pt x="21278" y="17591"/>
                    <a:pt x="21600" y="19866"/>
                  </a:cubicBezTo>
                  <a:cubicBezTo>
                    <a:pt x="21056" y="19956"/>
                    <a:pt x="20511" y="20046"/>
                    <a:pt x="19967" y="20159"/>
                  </a:cubicBezTo>
                  <a:cubicBezTo>
                    <a:pt x="19868" y="20159"/>
                    <a:pt x="19744" y="20159"/>
                    <a:pt x="19645" y="20159"/>
                  </a:cubicBezTo>
                  <a:cubicBezTo>
                    <a:pt x="19423" y="20204"/>
                    <a:pt x="19200" y="20249"/>
                    <a:pt x="19002" y="20294"/>
                  </a:cubicBezTo>
                  <a:cubicBezTo>
                    <a:pt x="18829" y="20294"/>
                    <a:pt x="18680" y="20294"/>
                    <a:pt x="18507" y="20294"/>
                  </a:cubicBezTo>
                  <a:cubicBezTo>
                    <a:pt x="18235" y="20294"/>
                    <a:pt x="17963" y="20316"/>
                    <a:pt x="17691" y="20316"/>
                  </a:cubicBezTo>
                  <a:cubicBezTo>
                    <a:pt x="17592" y="20339"/>
                    <a:pt x="17468" y="20339"/>
                    <a:pt x="17369" y="20361"/>
                  </a:cubicBezTo>
                  <a:cubicBezTo>
                    <a:pt x="16998" y="20406"/>
                    <a:pt x="16602" y="20429"/>
                    <a:pt x="16231" y="20474"/>
                  </a:cubicBezTo>
                  <a:cubicBezTo>
                    <a:pt x="16181" y="20474"/>
                    <a:pt x="16132" y="20474"/>
                    <a:pt x="16058" y="20496"/>
                  </a:cubicBezTo>
                  <a:cubicBezTo>
                    <a:pt x="15563" y="20541"/>
                    <a:pt x="15093" y="20586"/>
                    <a:pt x="14598" y="20632"/>
                  </a:cubicBezTo>
                  <a:cubicBezTo>
                    <a:pt x="14425" y="20654"/>
                    <a:pt x="14276" y="20654"/>
                    <a:pt x="14103" y="20677"/>
                  </a:cubicBezTo>
                  <a:cubicBezTo>
                    <a:pt x="13732" y="20722"/>
                    <a:pt x="13336" y="20767"/>
                    <a:pt x="12965" y="20789"/>
                  </a:cubicBezTo>
                  <a:cubicBezTo>
                    <a:pt x="12866" y="20789"/>
                    <a:pt x="12742" y="20812"/>
                    <a:pt x="12643" y="20812"/>
                  </a:cubicBezTo>
                  <a:cubicBezTo>
                    <a:pt x="12371" y="20834"/>
                    <a:pt x="12099" y="20879"/>
                    <a:pt x="11827" y="20902"/>
                  </a:cubicBezTo>
                  <a:cubicBezTo>
                    <a:pt x="11604" y="20924"/>
                    <a:pt x="11406" y="20947"/>
                    <a:pt x="11184" y="20947"/>
                  </a:cubicBezTo>
                  <a:cubicBezTo>
                    <a:pt x="10837" y="20969"/>
                    <a:pt x="10491" y="20969"/>
                    <a:pt x="10144" y="21014"/>
                  </a:cubicBezTo>
                  <a:cubicBezTo>
                    <a:pt x="8041" y="21172"/>
                    <a:pt x="5938" y="21397"/>
                    <a:pt x="3860" y="21600"/>
                  </a:cubicBezTo>
                  <a:close/>
                </a:path>
              </a:pathLst>
            </a:custGeom>
            <a:solidFill>
              <a:srgbClr val="FBFB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6" name="Google Shape;637;p18"/>
            <p:cNvSpPr/>
            <p:nvPr/>
          </p:nvSpPr>
          <p:spPr>
            <a:xfrm>
              <a:off x="78926" y="43263"/>
              <a:ext cx="540131" cy="56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333"/>
                  </a:moveTo>
                  <a:cubicBezTo>
                    <a:pt x="137" y="18134"/>
                    <a:pt x="274" y="17949"/>
                    <a:pt x="412" y="17751"/>
                  </a:cubicBezTo>
                  <a:cubicBezTo>
                    <a:pt x="576" y="17764"/>
                    <a:pt x="796" y="17724"/>
                    <a:pt x="906" y="17817"/>
                  </a:cubicBezTo>
                  <a:cubicBezTo>
                    <a:pt x="1413" y="18201"/>
                    <a:pt x="1866" y="18637"/>
                    <a:pt x="2374" y="19034"/>
                  </a:cubicBezTo>
                  <a:cubicBezTo>
                    <a:pt x="2937" y="19484"/>
                    <a:pt x="3513" y="19907"/>
                    <a:pt x="4089" y="20330"/>
                  </a:cubicBezTo>
                  <a:cubicBezTo>
                    <a:pt x="4158" y="20370"/>
                    <a:pt x="4364" y="20317"/>
                    <a:pt x="4433" y="20251"/>
                  </a:cubicBezTo>
                  <a:cubicBezTo>
                    <a:pt x="4583" y="20092"/>
                    <a:pt x="4693" y="19867"/>
                    <a:pt x="4830" y="19695"/>
                  </a:cubicBezTo>
                  <a:cubicBezTo>
                    <a:pt x="5599" y="18743"/>
                    <a:pt x="6395" y="17804"/>
                    <a:pt x="7163" y="16865"/>
                  </a:cubicBezTo>
                  <a:cubicBezTo>
                    <a:pt x="7850" y="16031"/>
                    <a:pt x="8522" y="15185"/>
                    <a:pt x="9194" y="14338"/>
                  </a:cubicBezTo>
                  <a:cubicBezTo>
                    <a:pt x="10045" y="13254"/>
                    <a:pt x="10841" y="12129"/>
                    <a:pt x="11733" y="11098"/>
                  </a:cubicBezTo>
                  <a:cubicBezTo>
                    <a:pt x="12666" y="10013"/>
                    <a:pt x="13352" y="8756"/>
                    <a:pt x="14395" y="7764"/>
                  </a:cubicBezTo>
                  <a:cubicBezTo>
                    <a:pt x="14917" y="7262"/>
                    <a:pt x="15274" y="6600"/>
                    <a:pt x="15713" y="6032"/>
                  </a:cubicBezTo>
                  <a:cubicBezTo>
                    <a:pt x="16866" y="4550"/>
                    <a:pt x="18018" y="3082"/>
                    <a:pt x="19171" y="1600"/>
                  </a:cubicBezTo>
                  <a:cubicBezTo>
                    <a:pt x="19596" y="1058"/>
                    <a:pt x="20022" y="529"/>
                    <a:pt x="20461" y="0"/>
                  </a:cubicBezTo>
                  <a:cubicBezTo>
                    <a:pt x="20845" y="516"/>
                    <a:pt x="21216" y="1018"/>
                    <a:pt x="21600" y="1534"/>
                  </a:cubicBezTo>
                  <a:cubicBezTo>
                    <a:pt x="21298" y="1878"/>
                    <a:pt x="21010" y="2209"/>
                    <a:pt x="20708" y="2553"/>
                  </a:cubicBezTo>
                  <a:cubicBezTo>
                    <a:pt x="20008" y="3346"/>
                    <a:pt x="19322" y="4127"/>
                    <a:pt x="18622" y="4921"/>
                  </a:cubicBezTo>
                  <a:cubicBezTo>
                    <a:pt x="17744" y="5899"/>
                    <a:pt x="16852" y="6878"/>
                    <a:pt x="15974" y="7857"/>
                  </a:cubicBezTo>
                  <a:cubicBezTo>
                    <a:pt x="15589" y="8293"/>
                    <a:pt x="15191" y="8730"/>
                    <a:pt x="14821" y="9166"/>
                  </a:cubicBezTo>
                  <a:cubicBezTo>
                    <a:pt x="13970" y="10172"/>
                    <a:pt x="13147" y="11203"/>
                    <a:pt x="12282" y="12195"/>
                  </a:cubicBezTo>
                  <a:cubicBezTo>
                    <a:pt x="11225" y="13399"/>
                    <a:pt x="10128" y="14550"/>
                    <a:pt x="9071" y="15754"/>
                  </a:cubicBezTo>
                  <a:cubicBezTo>
                    <a:pt x="8289" y="16666"/>
                    <a:pt x="7561" y="17619"/>
                    <a:pt x="6807" y="18558"/>
                  </a:cubicBezTo>
                  <a:cubicBezTo>
                    <a:pt x="6669" y="18664"/>
                    <a:pt x="6505" y="18743"/>
                    <a:pt x="6395" y="18862"/>
                  </a:cubicBezTo>
                  <a:cubicBezTo>
                    <a:pt x="5956" y="19378"/>
                    <a:pt x="5517" y="19907"/>
                    <a:pt x="5105" y="20436"/>
                  </a:cubicBezTo>
                  <a:cubicBezTo>
                    <a:pt x="4817" y="20806"/>
                    <a:pt x="4556" y="21203"/>
                    <a:pt x="4282" y="21600"/>
                  </a:cubicBezTo>
                  <a:cubicBezTo>
                    <a:pt x="4227" y="21600"/>
                    <a:pt x="4172" y="21600"/>
                    <a:pt x="4103" y="21600"/>
                  </a:cubicBezTo>
                  <a:cubicBezTo>
                    <a:pt x="3884" y="21388"/>
                    <a:pt x="3678" y="21150"/>
                    <a:pt x="3444" y="20965"/>
                  </a:cubicBezTo>
                  <a:cubicBezTo>
                    <a:pt x="2498" y="20211"/>
                    <a:pt x="1551" y="19484"/>
                    <a:pt x="590" y="18743"/>
                  </a:cubicBezTo>
                  <a:cubicBezTo>
                    <a:pt x="412" y="18597"/>
                    <a:pt x="192" y="18478"/>
                    <a:pt x="0" y="18333"/>
                  </a:cubicBezTo>
                  <a:close/>
                </a:path>
              </a:pathLst>
            </a:custGeom>
            <a:solidFill>
              <a:srgbClr val="F2434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7" name="Google Shape;638;p18"/>
            <p:cNvSpPr/>
            <p:nvPr/>
          </p:nvSpPr>
          <p:spPr>
            <a:xfrm>
              <a:off x="89220" y="17870"/>
              <a:ext cx="501354" cy="5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fill="norm" stroke="1" extrusionOk="0">
                  <a:moveTo>
                    <a:pt x="21600" y="990"/>
                  </a:moveTo>
                  <a:cubicBezTo>
                    <a:pt x="21142" y="1525"/>
                    <a:pt x="20669" y="2060"/>
                    <a:pt x="20210" y="2608"/>
                  </a:cubicBezTo>
                  <a:cubicBezTo>
                    <a:pt x="18968" y="4093"/>
                    <a:pt x="17712" y="5591"/>
                    <a:pt x="16485" y="7089"/>
                  </a:cubicBezTo>
                  <a:cubicBezTo>
                    <a:pt x="15997" y="7664"/>
                    <a:pt x="15627" y="8346"/>
                    <a:pt x="15065" y="8841"/>
                  </a:cubicBezTo>
                  <a:cubicBezTo>
                    <a:pt x="13927" y="9844"/>
                    <a:pt x="13202" y="11114"/>
                    <a:pt x="12197" y="12211"/>
                  </a:cubicBezTo>
                  <a:cubicBezTo>
                    <a:pt x="11236" y="13268"/>
                    <a:pt x="10379" y="14404"/>
                    <a:pt x="9462" y="15488"/>
                  </a:cubicBezTo>
                  <a:cubicBezTo>
                    <a:pt x="8738" y="16344"/>
                    <a:pt x="8013" y="17200"/>
                    <a:pt x="7274" y="18042"/>
                  </a:cubicBezTo>
                  <a:cubicBezTo>
                    <a:pt x="6446" y="19005"/>
                    <a:pt x="5589" y="19955"/>
                    <a:pt x="4761" y="20905"/>
                  </a:cubicBezTo>
                  <a:cubicBezTo>
                    <a:pt x="4598" y="21078"/>
                    <a:pt x="4494" y="21306"/>
                    <a:pt x="4332" y="21466"/>
                  </a:cubicBezTo>
                  <a:cubicBezTo>
                    <a:pt x="4258" y="21533"/>
                    <a:pt x="4036" y="21600"/>
                    <a:pt x="3962" y="21547"/>
                  </a:cubicBezTo>
                  <a:cubicBezTo>
                    <a:pt x="3326" y="21119"/>
                    <a:pt x="2720" y="20691"/>
                    <a:pt x="2114" y="20236"/>
                  </a:cubicBezTo>
                  <a:cubicBezTo>
                    <a:pt x="1582" y="19835"/>
                    <a:pt x="1079" y="19393"/>
                    <a:pt x="532" y="19005"/>
                  </a:cubicBezTo>
                  <a:cubicBezTo>
                    <a:pt x="414" y="18925"/>
                    <a:pt x="177" y="18952"/>
                    <a:pt x="0" y="18938"/>
                  </a:cubicBezTo>
                  <a:cubicBezTo>
                    <a:pt x="237" y="18564"/>
                    <a:pt x="458" y="18203"/>
                    <a:pt x="769" y="17708"/>
                  </a:cubicBezTo>
                  <a:cubicBezTo>
                    <a:pt x="1538" y="18444"/>
                    <a:pt x="2247" y="19139"/>
                    <a:pt x="2986" y="19821"/>
                  </a:cubicBezTo>
                  <a:cubicBezTo>
                    <a:pt x="3267" y="20089"/>
                    <a:pt x="3563" y="20329"/>
                    <a:pt x="3888" y="20557"/>
                  </a:cubicBezTo>
                  <a:cubicBezTo>
                    <a:pt x="4199" y="20784"/>
                    <a:pt x="4465" y="20731"/>
                    <a:pt x="4701" y="20423"/>
                  </a:cubicBezTo>
                  <a:cubicBezTo>
                    <a:pt x="6638" y="17962"/>
                    <a:pt x="8590" y="15501"/>
                    <a:pt x="10526" y="13054"/>
                  </a:cubicBezTo>
                  <a:cubicBezTo>
                    <a:pt x="13262" y="9603"/>
                    <a:pt x="16011" y="6152"/>
                    <a:pt x="18747" y="2702"/>
                  </a:cubicBezTo>
                  <a:cubicBezTo>
                    <a:pt x="19441" y="1819"/>
                    <a:pt x="20151" y="936"/>
                    <a:pt x="20890" y="0"/>
                  </a:cubicBezTo>
                  <a:cubicBezTo>
                    <a:pt x="21142" y="361"/>
                    <a:pt x="21378" y="682"/>
                    <a:pt x="21600" y="990"/>
                  </a:cubicBezTo>
                  <a:close/>
                </a:path>
              </a:pathLst>
            </a:custGeom>
            <a:solidFill>
              <a:srgbClr val="E56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8" name="Google Shape;639;p18"/>
            <p:cNvSpPr/>
            <p:nvPr/>
          </p:nvSpPr>
          <p:spPr>
            <a:xfrm>
              <a:off x="249132" y="109492"/>
              <a:ext cx="350060" cy="418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0" y="21423"/>
                  </a:moveTo>
                  <a:cubicBezTo>
                    <a:pt x="1164" y="20166"/>
                    <a:pt x="2285" y="18891"/>
                    <a:pt x="3491" y="17670"/>
                  </a:cubicBezTo>
                  <a:cubicBezTo>
                    <a:pt x="5099" y="16058"/>
                    <a:pt x="6812" y="14518"/>
                    <a:pt x="8441" y="12907"/>
                  </a:cubicBezTo>
                  <a:cubicBezTo>
                    <a:pt x="9774" y="11579"/>
                    <a:pt x="11043" y="10198"/>
                    <a:pt x="12355" y="8852"/>
                  </a:cubicBezTo>
                  <a:cubicBezTo>
                    <a:pt x="12926" y="8250"/>
                    <a:pt x="13519" y="7666"/>
                    <a:pt x="14132" y="7100"/>
                  </a:cubicBezTo>
                  <a:cubicBezTo>
                    <a:pt x="15486" y="5790"/>
                    <a:pt x="16861" y="4479"/>
                    <a:pt x="18215" y="3169"/>
                  </a:cubicBezTo>
                  <a:cubicBezTo>
                    <a:pt x="19294" y="2125"/>
                    <a:pt x="20352" y="1062"/>
                    <a:pt x="21431" y="0"/>
                  </a:cubicBezTo>
                  <a:cubicBezTo>
                    <a:pt x="21473" y="89"/>
                    <a:pt x="21600" y="212"/>
                    <a:pt x="21579" y="266"/>
                  </a:cubicBezTo>
                  <a:cubicBezTo>
                    <a:pt x="21473" y="460"/>
                    <a:pt x="21325" y="620"/>
                    <a:pt x="21198" y="779"/>
                  </a:cubicBezTo>
                  <a:cubicBezTo>
                    <a:pt x="21346" y="991"/>
                    <a:pt x="21452" y="1169"/>
                    <a:pt x="21579" y="1346"/>
                  </a:cubicBezTo>
                  <a:cubicBezTo>
                    <a:pt x="20648" y="2302"/>
                    <a:pt x="19696" y="3258"/>
                    <a:pt x="18765" y="4231"/>
                  </a:cubicBezTo>
                  <a:cubicBezTo>
                    <a:pt x="18575" y="4161"/>
                    <a:pt x="18405" y="4072"/>
                    <a:pt x="18215" y="4001"/>
                  </a:cubicBezTo>
                  <a:cubicBezTo>
                    <a:pt x="18215" y="3984"/>
                    <a:pt x="18236" y="3966"/>
                    <a:pt x="18236" y="3948"/>
                  </a:cubicBezTo>
                  <a:cubicBezTo>
                    <a:pt x="18215" y="3966"/>
                    <a:pt x="18215" y="3984"/>
                    <a:pt x="18194" y="4001"/>
                  </a:cubicBezTo>
                  <a:cubicBezTo>
                    <a:pt x="17982" y="4125"/>
                    <a:pt x="17707" y="4231"/>
                    <a:pt x="17538" y="4391"/>
                  </a:cubicBezTo>
                  <a:cubicBezTo>
                    <a:pt x="16353" y="5524"/>
                    <a:pt x="15190" y="6657"/>
                    <a:pt x="14026" y="7808"/>
                  </a:cubicBezTo>
                  <a:cubicBezTo>
                    <a:pt x="13624" y="8197"/>
                    <a:pt x="13286" y="8640"/>
                    <a:pt x="12926" y="9047"/>
                  </a:cubicBezTo>
                  <a:cubicBezTo>
                    <a:pt x="13032" y="9118"/>
                    <a:pt x="13117" y="9189"/>
                    <a:pt x="13222" y="9260"/>
                  </a:cubicBezTo>
                  <a:cubicBezTo>
                    <a:pt x="13307" y="9118"/>
                    <a:pt x="13328" y="8941"/>
                    <a:pt x="13455" y="8835"/>
                  </a:cubicBezTo>
                  <a:cubicBezTo>
                    <a:pt x="13963" y="8428"/>
                    <a:pt x="14471" y="8020"/>
                    <a:pt x="14999" y="7631"/>
                  </a:cubicBezTo>
                  <a:cubicBezTo>
                    <a:pt x="15021" y="7684"/>
                    <a:pt x="15042" y="7737"/>
                    <a:pt x="15063" y="7790"/>
                  </a:cubicBezTo>
                  <a:cubicBezTo>
                    <a:pt x="15063" y="7790"/>
                    <a:pt x="15042" y="7772"/>
                    <a:pt x="15042" y="7772"/>
                  </a:cubicBezTo>
                  <a:cubicBezTo>
                    <a:pt x="14978" y="7896"/>
                    <a:pt x="14936" y="8020"/>
                    <a:pt x="14872" y="8144"/>
                  </a:cubicBezTo>
                  <a:cubicBezTo>
                    <a:pt x="14428" y="8640"/>
                    <a:pt x="14005" y="9136"/>
                    <a:pt x="13540" y="9614"/>
                  </a:cubicBezTo>
                  <a:cubicBezTo>
                    <a:pt x="10916" y="12287"/>
                    <a:pt x="8293" y="14961"/>
                    <a:pt x="5649" y="17634"/>
                  </a:cubicBezTo>
                  <a:cubicBezTo>
                    <a:pt x="5099" y="18183"/>
                    <a:pt x="4527" y="18714"/>
                    <a:pt x="3956" y="19263"/>
                  </a:cubicBezTo>
                  <a:cubicBezTo>
                    <a:pt x="3787" y="19139"/>
                    <a:pt x="3618" y="19015"/>
                    <a:pt x="3470" y="18891"/>
                  </a:cubicBezTo>
                  <a:cubicBezTo>
                    <a:pt x="3702" y="18626"/>
                    <a:pt x="3935" y="18342"/>
                    <a:pt x="4168" y="18077"/>
                  </a:cubicBezTo>
                  <a:cubicBezTo>
                    <a:pt x="4316" y="17953"/>
                    <a:pt x="4443" y="17847"/>
                    <a:pt x="4591" y="17723"/>
                  </a:cubicBezTo>
                  <a:cubicBezTo>
                    <a:pt x="4633" y="17687"/>
                    <a:pt x="4675" y="17652"/>
                    <a:pt x="4739" y="17599"/>
                  </a:cubicBezTo>
                  <a:cubicBezTo>
                    <a:pt x="4781" y="17563"/>
                    <a:pt x="4824" y="17528"/>
                    <a:pt x="4887" y="17475"/>
                  </a:cubicBezTo>
                  <a:cubicBezTo>
                    <a:pt x="4929" y="17439"/>
                    <a:pt x="4950" y="17386"/>
                    <a:pt x="4993" y="17351"/>
                  </a:cubicBezTo>
                  <a:cubicBezTo>
                    <a:pt x="4972" y="17333"/>
                    <a:pt x="4950" y="17333"/>
                    <a:pt x="4950" y="17315"/>
                  </a:cubicBezTo>
                  <a:cubicBezTo>
                    <a:pt x="4929" y="17369"/>
                    <a:pt x="4908" y="17422"/>
                    <a:pt x="4887" y="17475"/>
                  </a:cubicBezTo>
                  <a:cubicBezTo>
                    <a:pt x="4845" y="17510"/>
                    <a:pt x="4802" y="17546"/>
                    <a:pt x="4739" y="17599"/>
                  </a:cubicBezTo>
                  <a:cubicBezTo>
                    <a:pt x="4697" y="17634"/>
                    <a:pt x="4654" y="17670"/>
                    <a:pt x="4591" y="17723"/>
                  </a:cubicBezTo>
                  <a:cubicBezTo>
                    <a:pt x="4443" y="17847"/>
                    <a:pt x="4316" y="17953"/>
                    <a:pt x="4168" y="18077"/>
                  </a:cubicBezTo>
                  <a:cubicBezTo>
                    <a:pt x="3935" y="18342"/>
                    <a:pt x="3702" y="18626"/>
                    <a:pt x="3470" y="18891"/>
                  </a:cubicBezTo>
                  <a:cubicBezTo>
                    <a:pt x="3300" y="18980"/>
                    <a:pt x="3089" y="19033"/>
                    <a:pt x="2962" y="19157"/>
                  </a:cubicBezTo>
                  <a:cubicBezTo>
                    <a:pt x="2221" y="19812"/>
                    <a:pt x="1523" y="20485"/>
                    <a:pt x="783" y="21157"/>
                  </a:cubicBezTo>
                  <a:cubicBezTo>
                    <a:pt x="614" y="21317"/>
                    <a:pt x="423" y="21458"/>
                    <a:pt x="233" y="21600"/>
                  </a:cubicBezTo>
                  <a:cubicBezTo>
                    <a:pt x="233" y="21565"/>
                    <a:pt x="85" y="21458"/>
                    <a:pt x="0" y="21423"/>
                  </a:cubicBezTo>
                  <a:close/>
                  <a:moveTo>
                    <a:pt x="5437" y="16997"/>
                  </a:moveTo>
                  <a:cubicBezTo>
                    <a:pt x="5374" y="16961"/>
                    <a:pt x="5310" y="16908"/>
                    <a:pt x="5289" y="16926"/>
                  </a:cubicBezTo>
                  <a:cubicBezTo>
                    <a:pt x="5247" y="16944"/>
                    <a:pt x="5183" y="17014"/>
                    <a:pt x="5183" y="17032"/>
                  </a:cubicBezTo>
                  <a:cubicBezTo>
                    <a:pt x="5225" y="17085"/>
                    <a:pt x="5289" y="17121"/>
                    <a:pt x="5352" y="17156"/>
                  </a:cubicBezTo>
                  <a:cubicBezTo>
                    <a:pt x="5374" y="17103"/>
                    <a:pt x="5395" y="17050"/>
                    <a:pt x="5437" y="16997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9" name="Google Shape;640;p18"/>
            <p:cNvSpPr/>
            <p:nvPr/>
          </p:nvSpPr>
          <p:spPr>
            <a:xfrm>
              <a:off x="283791" y="511673"/>
              <a:ext cx="51131" cy="222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7" y="21533"/>
                  </a:moveTo>
                  <a:cubicBezTo>
                    <a:pt x="11162" y="18167"/>
                    <a:pt x="9133" y="14767"/>
                    <a:pt x="7248" y="11400"/>
                  </a:cubicBezTo>
                  <a:cubicBezTo>
                    <a:pt x="6958" y="11267"/>
                    <a:pt x="6813" y="11100"/>
                    <a:pt x="6524" y="10967"/>
                  </a:cubicBezTo>
                  <a:cubicBezTo>
                    <a:pt x="6379" y="10600"/>
                    <a:pt x="6379" y="10233"/>
                    <a:pt x="6234" y="9867"/>
                  </a:cubicBezTo>
                  <a:cubicBezTo>
                    <a:pt x="6813" y="9633"/>
                    <a:pt x="8118" y="9367"/>
                    <a:pt x="7973" y="9133"/>
                  </a:cubicBezTo>
                  <a:cubicBezTo>
                    <a:pt x="7538" y="8100"/>
                    <a:pt x="6958" y="7067"/>
                    <a:pt x="6089" y="6067"/>
                  </a:cubicBezTo>
                  <a:cubicBezTo>
                    <a:pt x="5944" y="5833"/>
                    <a:pt x="4349" y="5667"/>
                    <a:pt x="3479" y="5467"/>
                  </a:cubicBezTo>
                  <a:cubicBezTo>
                    <a:pt x="3189" y="4867"/>
                    <a:pt x="2754" y="4300"/>
                    <a:pt x="2464" y="3700"/>
                  </a:cubicBezTo>
                  <a:cubicBezTo>
                    <a:pt x="1595" y="3467"/>
                    <a:pt x="725" y="3233"/>
                    <a:pt x="0" y="2967"/>
                  </a:cubicBezTo>
                  <a:cubicBezTo>
                    <a:pt x="3189" y="2067"/>
                    <a:pt x="6379" y="1167"/>
                    <a:pt x="10438" y="0"/>
                  </a:cubicBezTo>
                  <a:cubicBezTo>
                    <a:pt x="11307" y="1267"/>
                    <a:pt x="12032" y="2233"/>
                    <a:pt x="12612" y="3200"/>
                  </a:cubicBezTo>
                  <a:cubicBezTo>
                    <a:pt x="15656" y="8900"/>
                    <a:pt x="18556" y="14633"/>
                    <a:pt x="21600" y="20333"/>
                  </a:cubicBezTo>
                  <a:cubicBezTo>
                    <a:pt x="21600" y="20433"/>
                    <a:pt x="21600" y="20567"/>
                    <a:pt x="21600" y="20667"/>
                  </a:cubicBezTo>
                  <a:cubicBezTo>
                    <a:pt x="20730" y="20967"/>
                    <a:pt x="19715" y="21267"/>
                    <a:pt x="18846" y="21533"/>
                  </a:cubicBezTo>
                  <a:cubicBezTo>
                    <a:pt x="16961" y="21567"/>
                    <a:pt x="15221" y="21567"/>
                    <a:pt x="13337" y="21600"/>
                  </a:cubicBezTo>
                  <a:lnTo>
                    <a:pt x="13047" y="21533"/>
                  </a:lnTo>
                  <a:close/>
                  <a:moveTo>
                    <a:pt x="5364" y="4400"/>
                  </a:moveTo>
                  <a:cubicBezTo>
                    <a:pt x="7248" y="4433"/>
                    <a:pt x="8698" y="4467"/>
                    <a:pt x="11307" y="4533"/>
                  </a:cubicBezTo>
                  <a:cubicBezTo>
                    <a:pt x="9423" y="4033"/>
                    <a:pt x="8118" y="3733"/>
                    <a:pt x="6089" y="3200"/>
                  </a:cubicBezTo>
                  <a:cubicBezTo>
                    <a:pt x="5799" y="3800"/>
                    <a:pt x="5654" y="4100"/>
                    <a:pt x="5364" y="4400"/>
                  </a:cubicBezTo>
                  <a:close/>
                  <a:moveTo>
                    <a:pt x="6379" y="2200"/>
                  </a:moveTo>
                  <a:cubicBezTo>
                    <a:pt x="5944" y="2133"/>
                    <a:pt x="5654" y="2033"/>
                    <a:pt x="5364" y="2033"/>
                  </a:cubicBezTo>
                  <a:cubicBezTo>
                    <a:pt x="5074" y="2033"/>
                    <a:pt x="4494" y="2200"/>
                    <a:pt x="4639" y="2200"/>
                  </a:cubicBezTo>
                  <a:cubicBezTo>
                    <a:pt x="4784" y="2300"/>
                    <a:pt x="5219" y="2367"/>
                    <a:pt x="5654" y="2467"/>
                  </a:cubicBezTo>
                  <a:cubicBezTo>
                    <a:pt x="5944" y="2400"/>
                    <a:pt x="6089" y="2333"/>
                    <a:pt x="6379" y="2200"/>
                  </a:cubicBezTo>
                  <a:close/>
                  <a:moveTo>
                    <a:pt x="19425" y="19933"/>
                  </a:moveTo>
                  <a:cubicBezTo>
                    <a:pt x="19136" y="19900"/>
                    <a:pt x="18846" y="19833"/>
                    <a:pt x="18701" y="19867"/>
                  </a:cubicBezTo>
                  <a:cubicBezTo>
                    <a:pt x="18556" y="19900"/>
                    <a:pt x="18411" y="19967"/>
                    <a:pt x="18411" y="20033"/>
                  </a:cubicBezTo>
                  <a:cubicBezTo>
                    <a:pt x="18701" y="20067"/>
                    <a:pt x="18991" y="20133"/>
                    <a:pt x="19136" y="20100"/>
                  </a:cubicBezTo>
                  <a:cubicBezTo>
                    <a:pt x="19281" y="20100"/>
                    <a:pt x="19281" y="20000"/>
                    <a:pt x="19425" y="19933"/>
                  </a:cubicBezTo>
                  <a:close/>
                  <a:moveTo>
                    <a:pt x="10003" y="5533"/>
                  </a:moveTo>
                  <a:cubicBezTo>
                    <a:pt x="9858" y="5600"/>
                    <a:pt x="9568" y="5667"/>
                    <a:pt x="9713" y="5700"/>
                  </a:cubicBezTo>
                  <a:cubicBezTo>
                    <a:pt x="9858" y="5733"/>
                    <a:pt x="10148" y="5767"/>
                    <a:pt x="10438" y="5800"/>
                  </a:cubicBezTo>
                  <a:cubicBezTo>
                    <a:pt x="10583" y="5733"/>
                    <a:pt x="10873" y="5667"/>
                    <a:pt x="10727" y="5633"/>
                  </a:cubicBezTo>
                  <a:cubicBezTo>
                    <a:pt x="10583" y="5567"/>
                    <a:pt x="10148" y="5567"/>
                    <a:pt x="10003" y="5533"/>
                  </a:cubicBezTo>
                  <a:close/>
                  <a:moveTo>
                    <a:pt x="15656" y="14000"/>
                  </a:moveTo>
                  <a:cubicBezTo>
                    <a:pt x="15511" y="14000"/>
                    <a:pt x="15366" y="14000"/>
                    <a:pt x="15221" y="14000"/>
                  </a:cubicBezTo>
                  <a:cubicBezTo>
                    <a:pt x="15221" y="14100"/>
                    <a:pt x="15221" y="14233"/>
                    <a:pt x="15221" y="14333"/>
                  </a:cubicBezTo>
                  <a:cubicBezTo>
                    <a:pt x="15366" y="14333"/>
                    <a:pt x="15511" y="14333"/>
                    <a:pt x="15656" y="14333"/>
                  </a:cubicBezTo>
                  <a:cubicBezTo>
                    <a:pt x="15656" y="14200"/>
                    <a:pt x="15656" y="14100"/>
                    <a:pt x="15656" y="14000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0" name="Google Shape;641;p18"/>
            <p:cNvSpPr/>
            <p:nvPr/>
          </p:nvSpPr>
          <p:spPr>
            <a:xfrm>
              <a:off x="185991" y="474612"/>
              <a:ext cx="127655" cy="13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5" fill="norm" stroke="1" extrusionOk="0">
                  <a:moveTo>
                    <a:pt x="20265" y="0"/>
                  </a:moveTo>
                  <a:cubicBezTo>
                    <a:pt x="20729" y="369"/>
                    <a:pt x="21194" y="738"/>
                    <a:pt x="21600" y="1106"/>
                  </a:cubicBezTo>
                  <a:cubicBezTo>
                    <a:pt x="15852" y="7586"/>
                    <a:pt x="10045" y="14119"/>
                    <a:pt x="4297" y="20599"/>
                  </a:cubicBezTo>
                  <a:cubicBezTo>
                    <a:pt x="4065" y="20862"/>
                    <a:pt x="3716" y="21073"/>
                    <a:pt x="3484" y="21284"/>
                  </a:cubicBezTo>
                  <a:cubicBezTo>
                    <a:pt x="1916" y="21600"/>
                    <a:pt x="813" y="20968"/>
                    <a:pt x="0" y="19809"/>
                  </a:cubicBezTo>
                  <a:cubicBezTo>
                    <a:pt x="1161" y="18281"/>
                    <a:pt x="2265" y="16700"/>
                    <a:pt x="3484" y="15173"/>
                  </a:cubicBezTo>
                  <a:cubicBezTo>
                    <a:pt x="5226" y="13013"/>
                    <a:pt x="7084" y="10958"/>
                    <a:pt x="8942" y="8903"/>
                  </a:cubicBezTo>
                  <a:cubicBezTo>
                    <a:pt x="9406" y="8377"/>
                    <a:pt x="10103" y="8060"/>
                    <a:pt x="10684" y="7692"/>
                  </a:cubicBezTo>
                  <a:cubicBezTo>
                    <a:pt x="10916" y="7797"/>
                    <a:pt x="11265" y="8113"/>
                    <a:pt x="11381" y="8060"/>
                  </a:cubicBezTo>
                  <a:cubicBezTo>
                    <a:pt x="11903" y="7639"/>
                    <a:pt x="12426" y="7218"/>
                    <a:pt x="12890" y="6743"/>
                  </a:cubicBezTo>
                  <a:cubicBezTo>
                    <a:pt x="14865" y="4794"/>
                    <a:pt x="16839" y="2792"/>
                    <a:pt x="18871" y="790"/>
                  </a:cubicBezTo>
                  <a:cubicBezTo>
                    <a:pt x="19219" y="474"/>
                    <a:pt x="19800" y="263"/>
                    <a:pt x="20265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1" name="Google Shape;642;p18"/>
            <p:cNvSpPr/>
            <p:nvPr/>
          </p:nvSpPr>
          <p:spPr>
            <a:xfrm>
              <a:off x="68974" y="733353"/>
              <a:ext cx="250849" cy="4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5" fill="norm" stroke="1" extrusionOk="0">
                  <a:moveTo>
                    <a:pt x="18054" y="3257"/>
                  </a:moveTo>
                  <a:cubicBezTo>
                    <a:pt x="18320" y="2914"/>
                    <a:pt x="18586" y="2572"/>
                    <a:pt x="18822" y="2229"/>
                  </a:cubicBezTo>
                  <a:cubicBezTo>
                    <a:pt x="18882" y="2914"/>
                    <a:pt x="18911" y="3429"/>
                    <a:pt x="18970" y="4114"/>
                  </a:cubicBezTo>
                  <a:cubicBezTo>
                    <a:pt x="19059" y="3429"/>
                    <a:pt x="19118" y="2914"/>
                    <a:pt x="19207" y="2229"/>
                  </a:cubicBezTo>
                  <a:cubicBezTo>
                    <a:pt x="19857" y="1543"/>
                    <a:pt x="20507" y="857"/>
                    <a:pt x="21157" y="0"/>
                  </a:cubicBezTo>
                  <a:cubicBezTo>
                    <a:pt x="21157" y="0"/>
                    <a:pt x="21216" y="343"/>
                    <a:pt x="21216" y="343"/>
                  </a:cubicBezTo>
                  <a:cubicBezTo>
                    <a:pt x="21334" y="2743"/>
                    <a:pt x="21482" y="4971"/>
                    <a:pt x="21600" y="7372"/>
                  </a:cubicBezTo>
                  <a:cubicBezTo>
                    <a:pt x="15011" y="11657"/>
                    <a:pt x="8421" y="16114"/>
                    <a:pt x="1832" y="20400"/>
                  </a:cubicBezTo>
                  <a:cubicBezTo>
                    <a:pt x="1684" y="20571"/>
                    <a:pt x="1507" y="20571"/>
                    <a:pt x="1359" y="20743"/>
                  </a:cubicBezTo>
                  <a:cubicBezTo>
                    <a:pt x="59" y="21600"/>
                    <a:pt x="59" y="21600"/>
                    <a:pt x="0" y="13714"/>
                  </a:cubicBezTo>
                  <a:cubicBezTo>
                    <a:pt x="2482" y="12172"/>
                    <a:pt x="4994" y="10457"/>
                    <a:pt x="7476" y="8914"/>
                  </a:cubicBezTo>
                  <a:cubicBezTo>
                    <a:pt x="7889" y="8571"/>
                    <a:pt x="8303" y="8571"/>
                    <a:pt x="8717" y="8400"/>
                  </a:cubicBezTo>
                  <a:cubicBezTo>
                    <a:pt x="8835" y="9429"/>
                    <a:pt x="8953" y="10457"/>
                    <a:pt x="9101" y="11314"/>
                  </a:cubicBezTo>
                  <a:cubicBezTo>
                    <a:pt x="9219" y="10114"/>
                    <a:pt x="9367" y="9086"/>
                    <a:pt x="9485" y="7886"/>
                  </a:cubicBezTo>
                  <a:cubicBezTo>
                    <a:pt x="9810" y="7714"/>
                    <a:pt x="10135" y="7372"/>
                    <a:pt x="10460" y="7200"/>
                  </a:cubicBezTo>
                  <a:cubicBezTo>
                    <a:pt x="10519" y="8057"/>
                    <a:pt x="10549" y="8914"/>
                    <a:pt x="10667" y="11486"/>
                  </a:cubicBezTo>
                  <a:cubicBezTo>
                    <a:pt x="10756" y="8914"/>
                    <a:pt x="10785" y="7886"/>
                    <a:pt x="10844" y="7029"/>
                  </a:cubicBezTo>
                  <a:cubicBezTo>
                    <a:pt x="11288" y="6686"/>
                    <a:pt x="11760" y="6343"/>
                    <a:pt x="12204" y="6171"/>
                  </a:cubicBezTo>
                  <a:cubicBezTo>
                    <a:pt x="12322" y="7029"/>
                    <a:pt x="12410" y="8057"/>
                    <a:pt x="12529" y="8914"/>
                  </a:cubicBezTo>
                  <a:cubicBezTo>
                    <a:pt x="12617" y="7886"/>
                    <a:pt x="12706" y="6857"/>
                    <a:pt x="12795" y="5829"/>
                  </a:cubicBezTo>
                  <a:cubicBezTo>
                    <a:pt x="13385" y="5486"/>
                    <a:pt x="13947" y="5143"/>
                    <a:pt x="14538" y="4800"/>
                  </a:cubicBezTo>
                  <a:cubicBezTo>
                    <a:pt x="14508" y="5657"/>
                    <a:pt x="14449" y="6514"/>
                    <a:pt x="14420" y="7543"/>
                  </a:cubicBezTo>
                  <a:cubicBezTo>
                    <a:pt x="14479" y="7714"/>
                    <a:pt x="14538" y="7714"/>
                    <a:pt x="14597" y="7886"/>
                  </a:cubicBezTo>
                  <a:cubicBezTo>
                    <a:pt x="14627" y="6857"/>
                    <a:pt x="14686" y="5829"/>
                    <a:pt x="14715" y="4800"/>
                  </a:cubicBezTo>
                  <a:cubicBezTo>
                    <a:pt x="15158" y="4457"/>
                    <a:pt x="15631" y="4286"/>
                    <a:pt x="16074" y="3943"/>
                  </a:cubicBezTo>
                  <a:cubicBezTo>
                    <a:pt x="16134" y="4800"/>
                    <a:pt x="16163" y="5829"/>
                    <a:pt x="16222" y="6686"/>
                  </a:cubicBezTo>
                  <a:cubicBezTo>
                    <a:pt x="16281" y="6686"/>
                    <a:pt x="16311" y="6686"/>
                    <a:pt x="16370" y="6686"/>
                  </a:cubicBezTo>
                  <a:cubicBezTo>
                    <a:pt x="16399" y="5657"/>
                    <a:pt x="16429" y="4628"/>
                    <a:pt x="16459" y="3771"/>
                  </a:cubicBezTo>
                  <a:cubicBezTo>
                    <a:pt x="16784" y="3771"/>
                    <a:pt x="17109" y="3600"/>
                    <a:pt x="17434" y="3600"/>
                  </a:cubicBezTo>
                  <a:cubicBezTo>
                    <a:pt x="17522" y="4286"/>
                    <a:pt x="17611" y="5143"/>
                    <a:pt x="17729" y="5829"/>
                  </a:cubicBezTo>
                  <a:cubicBezTo>
                    <a:pt x="17847" y="4800"/>
                    <a:pt x="17966" y="3943"/>
                    <a:pt x="18054" y="3257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2" name="Google Shape;643;p18"/>
            <p:cNvSpPr/>
            <p:nvPr/>
          </p:nvSpPr>
          <p:spPr>
            <a:xfrm>
              <a:off x="338010" y="117728"/>
              <a:ext cx="296950" cy="36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1205" y="0"/>
                  </a:moveTo>
                  <a:cubicBezTo>
                    <a:pt x="21600" y="471"/>
                    <a:pt x="21156" y="758"/>
                    <a:pt x="20884" y="1066"/>
                  </a:cubicBezTo>
                  <a:cubicBezTo>
                    <a:pt x="18490" y="3525"/>
                    <a:pt x="16095" y="6005"/>
                    <a:pt x="13651" y="8443"/>
                  </a:cubicBezTo>
                  <a:cubicBezTo>
                    <a:pt x="11701" y="10390"/>
                    <a:pt x="9677" y="12296"/>
                    <a:pt x="7727" y="14243"/>
                  </a:cubicBezTo>
                  <a:cubicBezTo>
                    <a:pt x="6196" y="15780"/>
                    <a:pt x="4715" y="17337"/>
                    <a:pt x="3209" y="18895"/>
                  </a:cubicBezTo>
                  <a:cubicBezTo>
                    <a:pt x="2296" y="19817"/>
                    <a:pt x="1382" y="20698"/>
                    <a:pt x="444" y="21600"/>
                  </a:cubicBezTo>
                  <a:cubicBezTo>
                    <a:pt x="296" y="21559"/>
                    <a:pt x="148" y="21518"/>
                    <a:pt x="0" y="21477"/>
                  </a:cubicBezTo>
                  <a:cubicBezTo>
                    <a:pt x="2074" y="19346"/>
                    <a:pt x="4172" y="17214"/>
                    <a:pt x="6270" y="15083"/>
                  </a:cubicBezTo>
                  <a:cubicBezTo>
                    <a:pt x="11109" y="10185"/>
                    <a:pt x="15947" y="5287"/>
                    <a:pt x="20785" y="410"/>
                  </a:cubicBezTo>
                  <a:cubicBezTo>
                    <a:pt x="20884" y="266"/>
                    <a:pt x="21057" y="143"/>
                    <a:pt x="21205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3" name="Google Shape;644;p18"/>
            <p:cNvSpPr/>
            <p:nvPr/>
          </p:nvSpPr>
          <p:spPr>
            <a:xfrm>
              <a:off x="53189" y="538439"/>
              <a:ext cx="137607" cy="140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fill="norm" stroke="1" extrusionOk="0">
                  <a:moveTo>
                    <a:pt x="21600" y="20153"/>
                  </a:moveTo>
                  <a:cubicBezTo>
                    <a:pt x="20900" y="21290"/>
                    <a:pt x="19607" y="21600"/>
                    <a:pt x="18476" y="20618"/>
                  </a:cubicBezTo>
                  <a:cubicBezTo>
                    <a:pt x="16483" y="18965"/>
                    <a:pt x="14651" y="17104"/>
                    <a:pt x="12766" y="15347"/>
                  </a:cubicBezTo>
                  <a:cubicBezTo>
                    <a:pt x="10019" y="12815"/>
                    <a:pt x="7380" y="10180"/>
                    <a:pt x="4579" y="7700"/>
                  </a:cubicBezTo>
                  <a:cubicBezTo>
                    <a:pt x="2639" y="5994"/>
                    <a:pt x="970" y="4134"/>
                    <a:pt x="0" y="1550"/>
                  </a:cubicBezTo>
                  <a:cubicBezTo>
                    <a:pt x="485" y="1550"/>
                    <a:pt x="808" y="1499"/>
                    <a:pt x="1239" y="1499"/>
                  </a:cubicBezTo>
                  <a:cubicBezTo>
                    <a:pt x="1185" y="982"/>
                    <a:pt x="1077" y="517"/>
                    <a:pt x="1023" y="0"/>
                  </a:cubicBezTo>
                  <a:cubicBezTo>
                    <a:pt x="4255" y="2894"/>
                    <a:pt x="7433" y="5839"/>
                    <a:pt x="10665" y="8733"/>
                  </a:cubicBezTo>
                  <a:cubicBezTo>
                    <a:pt x="10989" y="9611"/>
                    <a:pt x="11150" y="10748"/>
                    <a:pt x="11743" y="11368"/>
                  </a:cubicBezTo>
                  <a:cubicBezTo>
                    <a:pt x="14544" y="14262"/>
                    <a:pt x="17506" y="17001"/>
                    <a:pt x="20469" y="19791"/>
                  </a:cubicBezTo>
                  <a:cubicBezTo>
                    <a:pt x="20684" y="20050"/>
                    <a:pt x="21169" y="20050"/>
                    <a:pt x="21600" y="20153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4" name="Google Shape;645;p18"/>
            <p:cNvSpPr/>
            <p:nvPr/>
          </p:nvSpPr>
          <p:spPr>
            <a:xfrm>
              <a:off x="71157" y="518879"/>
              <a:ext cx="110717" cy="110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21600" fill="norm" stroke="1" extrusionOk="0">
                  <a:moveTo>
                    <a:pt x="1477" y="0"/>
                  </a:moveTo>
                  <a:cubicBezTo>
                    <a:pt x="2456" y="673"/>
                    <a:pt x="3435" y="1346"/>
                    <a:pt x="4348" y="2086"/>
                  </a:cubicBezTo>
                  <a:cubicBezTo>
                    <a:pt x="8916" y="5854"/>
                    <a:pt x="13419" y="9555"/>
                    <a:pt x="17922" y="13391"/>
                  </a:cubicBezTo>
                  <a:cubicBezTo>
                    <a:pt x="19031" y="14333"/>
                    <a:pt x="20010" y="15544"/>
                    <a:pt x="21054" y="16620"/>
                  </a:cubicBezTo>
                  <a:cubicBezTo>
                    <a:pt x="20923" y="18303"/>
                    <a:pt x="20728" y="19918"/>
                    <a:pt x="20597" y="21600"/>
                  </a:cubicBezTo>
                  <a:cubicBezTo>
                    <a:pt x="18770" y="20052"/>
                    <a:pt x="16878" y="18572"/>
                    <a:pt x="15116" y="16890"/>
                  </a:cubicBezTo>
                  <a:cubicBezTo>
                    <a:pt x="10548" y="12650"/>
                    <a:pt x="6110" y="8344"/>
                    <a:pt x="1608" y="4037"/>
                  </a:cubicBezTo>
                  <a:cubicBezTo>
                    <a:pt x="-481" y="2221"/>
                    <a:pt x="-546" y="2221"/>
                    <a:pt x="1477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5" name="Google Shape;646;p18"/>
            <p:cNvSpPr/>
            <p:nvPr/>
          </p:nvSpPr>
          <p:spPr>
            <a:xfrm>
              <a:off x="192854" y="549764"/>
              <a:ext cx="9951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fill="norm" stroke="1" extrusionOk="0">
                  <a:moveTo>
                    <a:pt x="21079" y="0"/>
                  </a:moveTo>
                  <a:cubicBezTo>
                    <a:pt x="21228" y="1124"/>
                    <a:pt x="21451" y="2185"/>
                    <a:pt x="21600" y="3309"/>
                  </a:cubicBezTo>
                  <a:cubicBezTo>
                    <a:pt x="21600" y="3434"/>
                    <a:pt x="21600" y="3558"/>
                    <a:pt x="21526" y="3746"/>
                  </a:cubicBezTo>
                  <a:cubicBezTo>
                    <a:pt x="16610" y="8615"/>
                    <a:pt x="11694" y="13484"/>
                    <a:pt x="6778" y="18291"/>
                  </a:cubicBezTo>
                  <a:cubicBezTo>
                    <a:pt x="5735" y="19353"/>
                    <a:pt x="4692" y="20476"/>
                    <a:pt x="3352" y="21163"/>
                  </a:cubicBezTo>
                  <a:cubicBezTo>
                    <a:pt x="2532" y="21600"/>
                    <a:pt x="1117" y="21350"/>
                    <a:pt x="0" y="21475"/>
                  </a:cubicBezTo>
                  <a:cubicBezTo>
                    <a:pt x="75" y="21163"/>
                    <a:pt x="0" y="20726"/>
                    <a:pt x="223" y="20476"/>
                  </a:cubicBezTo>
                  <a:cubicBezTo>
                    <a:pt x="2905" y="17667"/>
                    <a:pt x="5661" y="14983"/>
                    <a:pt x="8268" y="12173"/>
                  </a:cubicBezTo>
                  <a:cubicBezTo>
                    <a:pt x="8789" y="11612"/>
                    <a:pt x="8715" y="10675"/>
                    <a:pt x="8863" y="9926"/>
                  </a:cubicBezTo>
                  <a:cubicBezTo>
                    <a:pt x="9236" y="9551"/>
                    <a:pt x="9608" y="9114"/>
                    <a:pt x="9981" y="8740"/>
                  </a:cubicBezTo>
                  <a:cubicBezTo>
                    <a:pt x="10800" y="8677"/>
                    <a:pt x="11917" y="8865"/>
                    <a:pt x="12290" y="8490"/>
                  </a:cubicBezTo>
                  <a:cubicBezTo>
                    <a:pt x="14301" y="6555"/>
                    <a:pt x="16088" y="4495"/>
                    <a:pt x="18025" y="2310"/>
                  </a:cubicBezTo>
                  <a:cubicBezTo>
                    <a:pt x="17429" y="2247"/>
                    <a:pt x="16982" y="2123"/>
                    <a:pt x="16535" y="2060"/>
                  </a:cubicBezTo>
                  <a:cubicBezTo>
                    <a:pt x="16908" y="1686"/>
                    <a:pt x="17355" y="1249"/>
                    <a:pt x="17727" y="874"/>
                  </a:cubicBezTo>
                  <a:cubicBezTo>
                    <a:pt x="18844" y="562"/>
                    <a:pt x="19961" y="250"/>
                    <a:pt x="21079" y="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6" name="Google Shape;647;p18"/>
            <p:cNvSpPr/>
            <p:nvPr/>
          </p:nvSpPr>
          <p:spPr>
            <a:xfrm>
              <a:off x="120448" y="596090"/>
              <a:ext cx="112900" cy="7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248"/>
                  </a:moveTo>
                  <a:cubicBezTo>
                    <a:pt x="21469" y="3421"/>
                    <a:pt x="21534" y="4887"/>
                    <a:pt x="21075" y="5766"/>
                  </a:cubicBezTo>
                  <a:cubicBezTo>
                    <a:pt x="18777" y="10165"/>
                    <a:pt x="16348" y="14465"/>
                    <a:pt x="13984" y="18766"/>
                  </a:cubicBezTo>
                  <a:cubicBezTo>
                    <a:pt x="13787" y="19157"/>
                    <a:pt x="13853" y="19743"/>
                    <a:pt x="13787" y="20329"/>
                  </a:cubicBezTo>
                  <a:cubicBezTo>
                    <a:pt x="13656" y="20720"/>
                    <a:pt x="13459" y="21209"/>
                    <a:pt x="13328" y="21600"/>
                  </a:cubicBezTo>
                  <a:cubicBezTo>
                    <a:pt x="12868" y="21404"/>
                    <a:pt x="12277" y="21404"/>
                    <a:pt x="11949" y="20916"/>
                  </a:cubicBezTo>
                  <a:cubicBezTo>
                    <a:pt x="8338" y="15638"/>
                    <a:pt x="4727" y="10458"/>
                    <a:pt x="1313" y="4985"/>
                  </a:cubicBezTo>
                  <a:cubicBezTo>
                    <a:pt x="525" y="3812"/>
                    <a:pt x="394" y="1661"/>
                    <a:pt x="0" y="0"/>
                  </a:cubicBezTo>
                  <a:cubicBezTo>
                    <a:pt x="3480" y="4789"/>
                    <a:pt x="6959" y="9480"/>
                    <a:pt x="10439" y="14270"/>
                  </a:cubicBezTo>
                  <a:cubicBezTo>
                    <a:pt x="12605" y="17202"/>
                    <a:pt x="13131" y="17006"/>
                    <a:pt x="14903" y="13781"/>
                  </a:cubicBezTo>
                  <a:cubicBezTo>
                    <a:pt x="17136" y="9969"/>
                    <a:pt x="19433" y="6158"/>
                    <a:pt x="21600" y="2248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Google Shape;648;p18"/>
            <p:cNvSpPr/>
            <p:nvPr/>
          </p:nvSpPr>
          <p:spPr>
            <a:xfrm>
              <a:off x="459144" y="186703"/>
              <a:ext cx="94713" cy="1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65" y="0"/>
                  </a:moveTo>
                  <a:cubicBezTo>
                    <a:pt x="20270" y="290"/>
                    <a:pt x="20896" y="652"/>
                    <a:pt x="21600" y="942"/>
                  </a:cubicBezTo>
                  <a:cubicBezTo>
                    <a:pt x="17843" y="5291"/>
                    <a:pt x="14087" y="9568"/>
                    <a:pt x="10252" y="13917"/>
                  </a:cubicBezTo>
                  <a:cubicBezTo>
                    <a:pt x="9626" y="14569"/>
                    <a:pt x="8765" y="15004"/>
                    <a:pt x="7983" y="15584"/>
                  </a:cubicBezTo>
                  <a:cubicBezTo>
                    <a:pt x="7904" y="15366"/>
                    <a:pt x="7826" y="15149"/>
                    <a:pt x="7748" y="14932"/>
                  </a:cubicBezTo>
                  <a:cubicBezTo>
                    <a:pt x="7748" y="14859"/>
                    <a:pt x="7826" y="14787"/>
                    <a:pt x="7826" y="14714"/>
                  </a:cubicBezTo>
                  <a:cubicBezTo>
                    <a:pt x="7748" y="14787"/>
                    <a:pt x="7748" y="14859"/>
                    <a:pt x="7670" y="14932"/>
                  </a:cubicBezTo>
                  <a:cubicBezTo>
                    <a:pt x="5791" y="16599"/>
                    <a:pt x="3835" y="18193"/>
                    <a:pt x="1957" y="19860"/>
                  </a:cubicBezTo>
                  <a:cubicBezTo>
                    <a:pt x="1487" y="20295"/>
                    <a:pt x="1330" y="21020"/>
                    <a:pt x="1096" y="21600"/>
                  </a:cubicBezTo>
                  <a:cubicBezTo>
                    <a:pt x="704" y="21310"/>
                    <a:pt x="391" y="21020"/>
                    <a:pt x="0" y="20730"/>
                  </a:cubicBezTo>
                  <a:cubicBezTo>
                    <a:pt x="1330" y="19063"/>
                    <a:pt x="2583" y="17251"/>
                    <a:pt x="4070" y="15656"/>
                  </a:cubicBezTo>
                  <a:cubicBezTo>
                    <a:pt x="8374" y="10945"/>
                    <a:pt x="12678" y="6306"/>
                    <a:pt x="17061" y="1667"/>
                  </a:cubicBezTo>
                  <a:cubicBezTo>
                    <a:pt x="17765" y="870"/>
                    <a:pt x="18783" y="507"/>
                    <a:pt x="19565" y="0"/>
                  </a:cubicBezTo>
                  <a:cubicBezTo>
                    <a:pt x="19565" y="0"/>
                    <a:pt x="19565" y="0"/>
                    <a:pt x="19565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Google Shape;649;p18"/>
            <p:cNvSpPr/>
            <p:nvPr/>
          </p:nvSpPr>
          <p:spPr>
            <a:xfrm>
              <a:off x="129027" y="756258"/>
              <a:ext cx="203836" cy="2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1" fill="norm" stroke="1" extrusionOk="0">
                  <a:moveTo>
                    <a:pt x="21600" y="74"/>
                  </a:moveTo>
                  <a:cubicBezTo>
                    <a:pt x="21345" y="1849"/>
                    <a:pt x="21091" y="5104"/>
                    <a:pt x="20800" y="5400"/>
                  </a:cubicBezTo>
                  <a:cubicBezTo>
                    <a:pt x="18473" y="8063"/>
                    <a:pt x="16109" y="10430"/>
                    <a:pt x="13745" y="12797"/>
                  </a:cubicBezTo>
                  <a:cubicBezTo>
                    <a:pt x="12400" y="14277"/>
                    <a:pt x="11055" y="16348"/>
                    <a:pt x="9709" y="17236"/>
                  </a:cubicBezTo>
                  <a:cubicBezTo>
                    <a:pt x="7055" y="19011"/>
                    <a:pt x="4400" y="20194"/>
                    <a:pt x="1709" y="21082"/>
                  </a:cubicBezTo>
                  <a:cubicBezTo>
                    <a:pt x="1164" y="21378"/>
                    <a:pt x="582" y="19899"/>
                    <a:pt x="0" y="19307"/>
                  </a:cubicBezTo>
                  <a:cubicBezTo>
                    <a:pt x="2873" y="16644"/>
                    <a:pt x="5745" y="13685"/>
                    <a:pt x="8618" y="11022"/>
                  </a:cubicBezTo>
                  <a:cubicBezTo>
                    <a:pt x="12545" y="7471"/>
                    <a:pt x="16436" y="3920"/>
                    <a:pt x="20364" y="369"/>
                  </a:cubicBezTo>
                  <a:cubicBezTo>
                    <a:pt x="20800" y="-222"/>
                    <a:pt x="21200" y="74"/>
                    <a:pt x="21600" y="74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650;p18"/>
            <p:cNvSpPr/>
            <p:nvPr/>
          </p:nvSpPr>
          <p:spPr>
            <a:xfrm>
              <a:off x="593319" y="82726"/>
              <a:ext cx="37748" cy="52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5" y="21600"/>
                  </a:moveTo>
                  <a:cubicBezTo>
                    <a:pt x="2356" y="20188"/>
                    <a:pt x="1375" y="18776"/>
                    <a:pt x="0" y="17082"/>
                  </a:cubicBezTo>
                  <a:cubicBezTo>
                    <a:pt x="982" y="15953"/>
                    <a:pt x="2553" y="14541"/>
                    <a:pt x="3535" y="12988"/>
                  </a:cubicBezTo>
                  <a:cubicBezTo>
                    <a:pt x="3731" y="12565"/>
                    <a:pt x="2749" y="11577"/>
                    <a:pt x="2160" y="10871"/>
                  </a:cubicBezTo>
                  <a:cubicBezTo>
                    <a:pt x="6480" y="7200"/>
                    <a:pt x="10604" y="3671"/>
                    <a:pt x="14924" y="0"/>
                  </a:cubicBezTo>
                  <a:cubicBezTo>
                    <a:pt x="17084" y="1976"/>
                    <a:pt x="19244" y="4094"/>
                    <a:pt x="21600" y="6353"/>
                  </a:cubicBezTo>
                  <a:cubicBezTo>
                    <a:pt x="15513" y="11577"/>
                    <a:pt x="9425" y="16659"/>
                    <a:pt x="3535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651;p18"/>
            <p:cNvSpPr/>
            <p:nvPr/>
          </p:nvSpPr>
          <p:spPr>
            <a:xfrm>
              <a:off x="179128" y="603982"/>
              <a:ext cx="27453" cy="33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46" fill="norm" stroke="1" extrusionOk="0">
                  <a:moveTo>
                    <a:pt x="0" y="15518"/>
                  </a:moveTo>
                  <a:cubicBezTo>
                    <a:pt x="540" y="10276"/>
                    <a:pt x="1350" y="5243"/>
                    <a:pt x="1890" y="0"/>
                  </a:cubicBezTo>
                  <a:cubicBezTo>
                    <a:pt x="2970" y="0"/>
                    <a:pt x="4050" y="0"/>
                    <a:pt x="5400" y="0"/>
                  </a:cubicBezTo>
                  <a:cubicBezTo>
                    <a:pt x="9180" y="4614"/>
                    <a:pt x="14310" y="7130"/>
                    <a:pt x="21600" y="5872"/>
                  </a:cubicBezTo>
                  <a:cubicBezTo>
                    <a:pt x="17820" y="9856"/>
                    <a:pt x="14580" y="14050"/>
                    <a:pt x="10260" y="17825"/>
                  </a:cubicBezTo>
                  <a:cubicBezTo>
                    <a:pt x="5940" y="21180"/>
                    <a:pt x="1620" y="21600"/>
                    <a:pt x="0" y="15518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1" name="Google Shape;652;p18"/>
            <p:cNvSpPr/>
            <p:nvPr/>
          </p:nvSpPr>
          <p:spPr>
            <a:xfrm>
              <a:off x="238837" y="560744"/>
              <a:ext cx="37062" cy="3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3" fill="norm" stroke="1" extrusionOk="0">
                  <a:moveTo>
                    <a:pt x="17600" y="0"/>
                  </a:moveTo>
                  <a:cubicBezTo>
                    <a:pt x="18800" y="198"/>
                    <a:pt x="20000" y="396"/>
                    <a:pt x="21600" y="793"/>
                  </a:cubicBezTo>
                  <a:cubicBezTo>
                    <a:pt x="16200" y="7729"/>
                    <a:pt x="11400" y="14268"/>
                    <a:pt x="6200" y="20411"/>
                  </a:cubicBezTo>
                  <a:cubicBezTo>
                    <a:pt x="5200" y="21600"/>
                    <a:pt x="2200" y="21005"/>
                    <a:pt x="0" y="21203"/>
                  </a:cubicBezTo>
                  <a:cubicBezTo>
                    <a:pt x="5800" y="14070"/>
                    <a:pt x="11800" y="7134"/>
                    <a:pt x="17600" y="0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2" name="Google Shape;653;p18"/>
            <p:cNvSpPr/>
            <p:nvPr/>
          </p:nvSpPr>
          <p:spPr>
            <a:xfrm>
              <a:off x="315361" y="733353"/>
              <a:ext cx="23679" cy="1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69" y="21600"/>
                  </a:moveTo>
                  <a:cubicBezTo>
                    <a:pt x="2818" y="14567"/>
                    <a:pt x="1252" y="8037"/>
                    <a:pt x="0" y="1005"/>
                  </a:cubicBezTo>
                  <a:cubicBezTo>
                    <a:pt x="4069" y="503"/>
                    <a:pt x="7826" y="503"/>
                    <a:pt x="11896" y="0"/>
                  </a:cubicBezTo>
                  <a:cubicBezTo>
                    <a:pt x="14400" y="503"/>
                    <a:pt x="16591" y="503"/>
                    <a:pt x="19096" y="1005"/>
                  </a:cubicBezTo>
                  <a:cubicBezTo>
                    <a:pt x="19721" y="6530"/>
                    <a:pt x="20661" y="12558"/>
                    <a:pt x="21600" y="20093"/>
                  </a:cubicBezTo>
                  <a:cubicBezTo>
                    <a:pt x="17217" y="20093"/>
                    <a:pt x="13461" y="20093"/>
                    <a:pt x="9704" y="20093"/>
                  </a:cubicBezTo>
                  <a:cubicBezTo>
                    <a:pt x="10643" y="16577"/>
                    <a:pt x="11583" y="13060"/>
                    <a:pt x="12522" y="10046"/>
                  </a:cubicBezTo>
                  <a:cubicBezTo>
                    <a:pt x="11583" y="9544"/>
                    <a:pt x="10330" y="9042"/>
                    <a:pt x="9391" y="8539"/>
                  </a:cubicBezTo>
                  <a:cubicBezTo>
                    <a:pt x="8765" y="12558"/>
                    <a:pt x="8139" y="16577"/>
                    <a:pt x="7513" y="20595"/>
                  </a:cubicBezTo>
                  <a:cubicBezTo>
                    <a:pt x="6574" y="20595"/>
                    <a:pt x="5322" y="21097"/>
                    <a:pt x="4069" y="21600"/>
                  </a:cubicBezTo>
                  <a:close/>
                </a:path>
              </a:pathLst>
            </a:custGeom>
            <a:solidFill>
              <a:srgbClr val="9C9F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3" name="Google Shape;654;p18"/>
            <p:cNvSpPr/>
            <p:nvPr/>
          </p:nvSpPr>
          <p:spPr>
            <a:xfrm>
              <a:off x="274526" y="542557"/>
              <a:ext cx="15443" cy="1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960"/>
                  </a:moveTo>
                  <a:cubicBezTo>
                    <a:pt x="14400" y="16045"/>
                    <a:pt x="7200" y="18514"/>
                    <a:pt x="0" y="21600"/>
                  </a:cubicBezTo>
                  <a:cubicBezTo>
                    <a:pt x="4320" y="14194"/>
                    <a:pt x="8640" y="7406"/>
                    <a:pt x="13440" y="0"/>
                  </a:cubicBezTo>
                  <a:cubicBezTo>
                    <a:pt x="15840" y="3703"/>
                    <a:pt x="18720" y="8023"/>
                    <a:pt x="21600" y="12960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4" name="Google Shape;655;p18"/>
            <p:cNvSpPr/>
            <p:nvPr/>
          </p:nvSpPr>
          <p:spPr>
            <a:xfrm>
              <a:off x="324627" y="485250"/>
              <a:ext cx="10638" cy="1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629"/>
                  </a:moveTo>
                  <a:cubicBezTo>
                    <a:pt x="14632" y="10286"/>
                    <a:pt x="6968" y="15943"/>
                    <a:pt x="0" y="21600"/>
                  </a:cubicBezTo>
                  <a:cubicBezTo>
                    <a:pt x="4181" y="14400"/>
                    <a:pt x="9058" y="7200"/>
                    <a:pt x="13239" y="0"/>
                  </a:cubicBezTo>
                  <a:cubicBezTo>
                    <a:pt x="16026" y="515"/>
                    <a:pt x="18814" y="515"/>
                    <a:pt x="21600" y="1029"/>
                  </a:cubicBezTo>
                  <a:cubicBezTo>
                    <a:pt x="21600" y="2572"/>
                    <a:pt x="21600" y="3600"/>
                    <a:pt x="21600" y="4629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5" name="Google Shape;656;p18"/>
            <p:cNvSpPr/>
            <p:nvPr/>
          </p:nvSpPr>
          <p:spPr>
            <a:xfrm>
              <a:off x="79955" y="781848"/>
              <a:ext cx="16130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570" fill="norm" stroke="1" extrusionOk="0">
                  <a:moveTo>
                    <a:pt x="21600" y="0"/>
                  </a:moveTo>
                  <a:cubicBezTo>
                    <a:pt x="14706" y="8193"/>
                    <a:pt x="8732" y="21600"/>
                    <a:pt x="0" y="3725"/>
                  </a:cubicBezTo>
                  <a:cubicBezTo>
                    <a:pt x="6894" y="2234"/>
                    <a:pt x="14246" y="744"/>
                    <a:pt x="21600" y="0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6" name="Google Shape;657;p18"/>
            <p:cNvSpPr/>
            <p:nvPr/>
          </p:nvSpPr>
          <p:spPr>
            <a:xfrm>
              <a:off x="331147" y="477357"/>
              <a:ext cx="13041" cy="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21" y="21600"/>
                  </a:moveTo>
                  <a:cubicBezTo>
                    <a:pt x="4547" y="20770"/>
                    <a:pt x="2274" y="20770"/>
                    <a:pt x="0" y="19938"/>
                  </a:cubicBezTo>
                  <a:cubicBezTo>
                    <a:pt x="3979" y="13292"/>
                    <a:pt x="7389" y="6646"/>
                    <a:pt x="11368" y="0"/>
                  </a:cubicBezTo>
                  <a:cubicBezTo>
                    <a:pt x="14779" y="1662"/>
                    <a:pt x="18189" y="3323"/>
                    <a:pt x="21600" y="4985"/>
                  </a:cubicBezTo>
                  <a:cubicBezTo>
                    <a:pt x="16484" y="9969"/>
                    <a:pt x="11937" y="15785"/>
                    <a:pt x="6821" y="21600"/>
                  </a:cubicBezTo>
                  <a:close/>
                </a:path>
              </a:pathLst>
            </a:custGeom>
            <a:solidFill>
              <a:srgbClr val="C7CA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7" name="Google Shape;658;p18"/>
            <p:cNvSpPr/>
            <p:nvPr/>
          </p:nvSpPr>
          <p:spPr>
            <a:xfrm>
              <a:off x="328401" y="724431"/>
              <a:ext cx="7894" cy="9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087" y="20829"/>
                    <a:pt x="7513" y="20829"/>
                    <a:pt x="0" y="20057"/>
                  </a:cubicBezTo>
                  <a:cubicBezTo>
                    <a:pt x="5635" y="13115"/>
                    <a:pt x="12209" y="6171"/>
                    <a:pt x="17844" y="0"/>
                  </a:cubicBezTo>
                  <a:cubicBezTo>
                    <a:pt x="18782" y="6943"/>
                    <a:pt x="19722" y="14658"/>
                    <a:pt x="21600" y="2160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30" name="Google Shape;659;p18"/>
            <p:cNvGrpSpPr/>
            <p:nvPr/>
          </p:nvGrpSpPr>
          <p:grpSpPr>
            <a:xfrm>
              <a:off x="106722" y="777236"/>
              <a:ext cx="11668" cy="6260"/>
              <a:chOff x="0" y="0"/>
              <a:chExt cx="11667" cy="6258"/>
            </a:xfrm>
          </p:grpSpPr>
          <p:sp>
            <p:nvSpPr>
              <p:cNvPr id="828" name="خط"/>
              <p:cNvSpPr/>
              <p:nvPr/>
            </p:nvSpPr>
            <p:spPr>
              <a:xfrm>
                <a:off x="0" y="0"/>
                <a:ext cx="11668" cy="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611" y="5403"/>
                      <a:pt x="7624" y="10800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29" name="خط"/>
              <p:cNvSpPr/>
              <p:nvPr/>
            </p:nvSpPr>
            <p:spPr>
              <a:xfrm>
                <a:off x="0" y="0"/>
                <a:ext cx="11668" cy="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624" y="10800"/>
                      <a:pt x="14611" y="5403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31" name="Google Shape;660;p18"/>
            <p:cNvSpPr/>
            <p:nvPr/>
          </p:nvSpPr>
          <p:spPr>
            <a:xfrm>
              <a:off x="323213" y="739186"/>
              <a:ext cx="6260" cy="8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700" y="14400"/>
                    <a:pt x="5400" y="7200"/>
                    <a:pt x="8100" y="0"/>
                  </a:cubicBezTo>
                  <a:cubicBezTo>
                    <a:pt x="12149" y="900"/>
                    <a:pt x="17549" y="1800"/>
                    <a:pt x="21600" y="2700"/>
                  </a:cubicBezTo>
                  <a:cubicBezTo>
                    <a:pt x="17549" y="9000"/>
                    <a:pt x="13500" y="15300"/>
                    <a:pt x="9451" y="20700"/>
                  </a:cubicBezTo>
                  <a:cubicBezTo>
                    <a:pt x="6751" y="20700"/>
                    <a:pt x="2700" y="20700"/>
                    <a:pt x="0" y="21600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2" name="Google Shape;661;p18"/>
            <p:cNvSpPr/>
            <p:nvPr/>
          </p:nvSpPr>
          <p:spPr>
            <a:xfrm>
              <a:off x="489302" y="259452"/>
              <a:ext cx="6259" cy="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8099" y="14400"/>
                    <a:pt x="13501" y="7200"/>
                    <a:pt x="21600" y="0"/>
                  </a:cubicBezTo>
                  <a:cubicBezTo>
                    <a:pt x="13501" y="7200"/>
                    <a:pt x="5400" y="144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3" name="Google Shape;662;p18"/>
            <p:cNvSpPr/>
            <p:nvPr/>
          </p:nvSpPr>
          <p:spPr>
            <a:xfrm>
              <a:off x="292027" y="567607"/>
              <a:ext cx="11008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600" fill="norm" stroke="1" extrusionOk="0">
                  <a:moveTo>
                    <a:pt x="0" y="1145"/>
                  </a:moveTo>
                  <a:cubicBezTo>
                    <a:pt x="0" y="818"/>
                    <a:pt x="0" y="491"/>
                    <a:pt x="654" y="0"/>
                  </a:cubicBezTo>
                  <a:cubicBezTo>
                    <a:pt x="4582" y="982"/>
                    <a:pt x="11782" y="1800"/>
                    <a:pt x="12437" y="2945"/>
                  </a:cubicBezTo>
                  <a:cubicBezTo>
                    <a:pt x="16364" y="7855"/>
                    <a:pt x="18982" y="12927"/>
                    <a:pt x="20946" y="18000"/>
                  </a:cubicBezTo>
                  <a:cubicBezTo>
                    <a:pt x="21600" y="19145"/>
                    <a:pt x="15709" y="20291"/>
                    <a:pt x="13091" y="21600"/>
                  </a:cubicBezTo>
                  <a:cubicBezTo>
                    <a:pt x="8509" y="14891"/>
                    <a:pt x="4582" y="8018"/>
                    <a:pt x="0" y="1145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4" name="Google Shape;663;p18"/>
            <p:cNvSpPr/>
            <p:nvPr/>
          </p:nvSpPr>
          <p:spPr>
            <a:xfrm>
              <a:off x="170206" y="749138"/>
              <a:ext cx="8923" cy="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277" y="7559"/>
                    <a:pt x="14124" y="14039"/>
                    <a:pt x="10800" y="21600"/>
                  </a:cubicBezTo>
                  <a:cubicBezTo>
                    <a:pt x="7477" y="15120"/>
                    <a:pt x="4154" y="8640"/>
                    <a:pt x="0" y="3239"/>
                  </a:cubicBezTo>
                  <a:cubicBezTo>
                    <a:pt x="7477" y="2160"/>
                    <a:pt x="14954" y="1079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5" name="Google Shape;664;p18"/>
            <p:cNvSpPr/>
            <p:nvPr/>
          </p:nvSpPr>
          <p:spPr>
            <a:xfrm>
              <a:off x="210698" y="744979"/>
              <a:ext cx="6864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361" y="7200"/>
                    <a:pt x="15120" y="14400"/>
                    <a:pt x="11881" y="21600"/>
                  </a:cubicBezTo>
                  <a:cubicBezTo>
                    <a:pt x="7561" y="15601"/>
                    <a:pt x="4320" y="8401"/>
                    <a:pt x="0" y="2400"/>
                  </a:cubicBezTo>
                  <a:cubicBezTo>
                    <a:pt x="7561" y="1201"/>
                    <a:pt x="1512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6" name="Google Shape;665;p18"/>
            <p:cNvSpPr/>
            <p:nvPr/>
          </p:nvSpPr>
          <p:spPr>
            <a:xfrm>
              <a:off x="255096" y="740003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939" y="7624"/>
                    <a:pt x="18277" y="15248"/>
                    <a:pt x="16616" y="21600"/>
                  </a:cubicBezTo>
                  <a:cubicBezTo>
                    <a:pt x="13293" y="21600"/>
                    <a:pt x="11632" y="21600"/>
                    <a:pt x="8309" y="21600"/>
                  </a:cubicBezTo>
                  <a:cubicBezTo>
                    <a:pt x="4984" y="15248"/>
                    <a:pt x="3323" y="7624"/>
                    <a:pt x="0" y="1271"/>
                  </a:cubicBezTo>
                  <a:cubicBezTo>
                    <a:pt x="8309" y="1271"/>
                    <a:pt x="14955" y="1271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7" name="Google Shape;666;p18"/>
            <p:cNvSpPr/>
            <p:nvPr/>
          </p:nvSpPr>
          <p:spPr>
            <a:xfrm>
              <a:off x="271780" y="738974"/>
              <a:ext cx="6864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361" y="6646"/>
                    <a:pt x="14041" y="14954"/>
                    <a:pt x="10800" y="21600"/>
                  </a:cubicBezTo>
                  <a:cubicBezTo>
                    <a:pt x="7561" y="14954"/>
                    <a:pt x="4320" y="6646"/>
                    <a:pt x="0" y="0"/>
                  </a:cubicBezTo>
                  <a:cubicBezTo>
                    <a:pt x="7561" y="0"/>
                    <a:pt x="1512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8" name="Google Shape;667;p18"/>
            <p:cNvSpPr/>
            <p:nvPr/>
          </p:nvSpPr>
          <p:spPr>
            <a:xfrm>
              <a:off x="189553" y="747422"/>
              <a:ext cx="6260" cy="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939" y="4154"/>
                    <a:pt x="18277" y="9138"/>
                    <a:pt x="11630" y="21600"/>
                  </a:cubicBezTo>
                  <a:cubicBezTo>
                    <a:pt x="4984" y="9969"/>
                    <a:pt x="1661" y="4985"/>
                    <a:pt x="0" y="830"/>
                  </a:cubicBezTo>
                  <a:cubicBezTo>
                    <a:pt x="8309" y="830"/>
                    <a:pt x="14954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9" name="Google Shape;668;p18"/>
            <p:cNvSpPr/>
            <p:nvPr/>
          </p:nvSpPr>
          <p:spPr>
            <a:xfrm>
              <a:off x="235365" y="742577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39" y="7200"/>
                    <a:pt x="15119" y="14400"/>
                    <a:pt x="12960" y="21600"/>
                  </a:cubicBezTo>
                  <a:cubicBezTo>
                    <a:pt x="8640" y="20399"/>
                    <a:pt x="4320" y="20399"/>
                    <a:pt x="0" y="19200"/>
                  </a:cubicBezTo>
                  <a:cubicBezTo>
                    <a:pt x="2159" y="13201"/>
                    <a:pt x="6479" y="7200"/>
                    <a:pt x="8640" y="0"/>
                  </a:cubicBezTo>
                  <a:cubicBezTo>
                    <a:pt x="12960" y="0"/>
                    <a:pt x="1728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0" name="Google Shape;669;p18"/>
            <p:cNvSpPr/>
            <p:nvPr/>
          </p:nvSpPr>
          <p:spPr>
            <a:xfrm>
              <a:off x="297305" y="623673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6646"/>
                    <a:pt x="12956" y="14952"/>
                    <a:pt x="21600" y="21600"/>
                  </a:cubicBezTo>
                  <a:cubicBezTo>
                    <a:pt x="12956" y="14952"/>
                    <a:pt x="4317" y="6646"/>
                    <a:pt x="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1" name="Google Shape;670;p18"/>
            <p:cNvSpPr/>
            <p:nvPr/>
          </p:nvSpPr>
          <p:spPr>
            <a:xfrm>
              <a:off x="286667" y="736572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616" y="7855"/>
                    <a:pt x="13293" y="13745"/>
                    <a:pt x="8309" y="21600"/>
                  </a:cubicBezTo>
                  <a:cubicBezTo>
                    <a:pt x="4984" y="13745"/>
                    <a:pt x="3323" y="7855"/>
                    <a:pt x="0" y="0"/>
                  </a:cubicBezTo>
                  <a:cubicBezTo>
                    <a:pt x="8309" y="0"/>
                    <a:pt x="14954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2" name="Google Shape;671;p18"/>
            <p:cNvSpPr/>
            <p:nvPr/>
          </p:nvSpPr>
          <p:spPr>
            <a:xfrm>
              <a:off x="305753" y="458827"/>
              <a:ext cx="11325" cy="15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557"/>
                    <a:pt x="14400" y="7044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400" y="7513"/>
                    <a:pt x="7200" y="14557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Google Shape;672;p18"/>
            <p:cNvSpPr/>
            <p:nvPr/>
          </p:nvSpPr>
          <p:spPr>
            <a:xfrm>
              <a:off x="317077" y="451964"/>
              <a:ext cx="6864" cy="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561" y="14041"/>
                    <a:pt x="14039" y="75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039" y="7559"/>
                    <a:pt x="6480" y="1512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Google Shape;673;p18"/>
            <p:cNvSpPr/>
            <p:nvPr/>
          </p:nvSpPr>
          <p:spPr>
            <a:xfrm>
              <a:off x="332108" y="436618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1" h="20364" fill="norm" stroke="1" extrusionOk="0">
                  <a:moveTo>
                    <a:pt x="20201" y="6477"/>
                  </a:moveTo>
                  <a:cubicBezTo>
                    <a:pt x="16878" y="12649"/>
                    <a:pt x="15217" y="15735"/>
                    <a:pt x="13555" y="20364"/>
                  </a:cubicBezTo>
                  <a:cubicBezTo>
                    <a:pt x="8571" y="17278"/>
                    <a:pt x="3585" y="14193"/>
                    <a:pt x="262" y="9563"/>
                  </a:cubicBezTo>
                  <a:cubicBezTo>
                    <a:pt x="-1399" y="8021"/>
                    <a:pt x="5247" y="1850"/>
                    <a:pt x="8571" y="306"/>
                  </a:cubicBezTo>
                  <a:cubicBezTo>
                    <a:pt x="10231" y="-1236"/>
                    <a:pt x="15217" y="3392"/>
                    <a:pt x="20201" y="6477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5" name="Google Shape;674;p18"/>
            <p:cNvSpPr/>
            <p:nvPr/>
          </p:nvSpPr>
          <p:spPr>
            <a:xfrm>
              <a:off x="325787" y="442829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317" y="14401"/>
                    <a:pt x="8639" y="7202"/>
                    <a:pt x="12956" y="0"/>
                  </a:cubicBezTo>
                  <a:cubicBezTo>
                    <a:pt x="17278" y="2399"/>
                    <a:pt x="21600" y="2399"/>
                    <a:pt x="21600" y="4800"/>
                  </a:cubicBezTo>
                  <a:cubicBezTo>
                    <a:pt x="17278" y="9601"/>
                    <a:pt x="8639" y="16800"/>
                    <a:pt x="0" y="21600"/>
                  </a:cubicBezTo>
                  <a:cubicBezTo>
                    <a:pt x="4317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6" name="Google Shape;675;p18"/>
            <p:cNvSpPr/>
            <p:nvPr/>
          </p:nvSpPr>
          <p:spPr>
            <a:xfrm>
              <a:off x="324071" y="445574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2" y="15431"/>
                    <a:pt x="12344" y="92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5431" y="6172"/>
                    <a:pt x="6172" y="15431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7" name="Google Shape;676;p18"/>
            <p:cNvSpPr/>
            <p:nvPr/>
          </p:nvSpPr>
          <p:spPr>
            <a:xfrm>
              <a:off x="321669" y="447633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1" y="15431"/>
                    <a:pt x="12342" y="92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5429" y="9259"/>
                    <a:pt x="9255" y="15431"/>
                    <a:pt x="0" y="21600"/>
                  </a:cubicBezTo>
                  <a:cubicBezTo>
                    <a:pt x="3084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8" name="Google Shape;677;p18"/>
            <p:cNvSpPr/>
            <p:nvPr/>
          </p:nvSpPr>
          <p:spPr>
            <a:xfrm>
              <a:off x="542148" y="183059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794" y="14403"/>
                    <a:pt x="10794" y="7197"/>
                    <a:pt x="21600" y="0"/>
                  </a:cubicBezTo>
                  <a:cubicBezTo>
                    <a:pt x="10794" y="7197"/>
                    <a:pt x="10794" y="144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9" name="Google Shape;678;p18"/>
            <p:cNvSpPr/>
            <p:nvPr/>
          </p:nvSpPr>
          <p:spPr>
            <a:xfrm>
              <a:off x="296488" y="544616"/>
              <a:ext cx="14070" cy="1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9440"/>
                  </a:moveTo>
                  <a:cubicBezTo>
                    <a:pt x="527" y="14580"/>
                    <a:pt x="1054" y="9720"/>
                    <a:pt x="2634" y="0"/>
                  </a:cubicBezTo>
                  <a:cubicBezTo>
                    <a:pt x="10010" y="8640"/>
                    <a:pt x="14751" y="13500"/>
                    <a:pt x="21600" y="21600"/>
                  </a:cubicBezTo>
                  <a:cubicBezTo>
                    <a:pt x="12117" y="21060"/>
                    <a:pt x="6848" y="20520"/>
                    <a:pt x="0" y="1944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0" name="Google Shape;679;p18"/>
            <p:cNvSpPr/>
            <p:nvPr/>
          </p:nvSpPr>
          <p:spPr>
            <a:xfrm>
              <a:off x="293701" y="531707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308"/>
                  </a:moveTo>
                  <a:cubicBezTo>
                    <a:pt x="18000" y="13292"/>
                    <a:pt x="14400" y="18277"/>
                    <a:pt x="12601" y="21600"/>
                  </a:cubicBezTo>
                  <a:cubicBezTo>
                    <a:pt x="9001" y="18277"/>
                    <a:pt x="3600" y="13292"/>
                    <a:pt x="0" y="8308"/>
                  </a:cubicBezTo>
                  <a:cubicBezTo>
                    <a:pt x="0" y="6646"/>
                    <a:pt x="5399" y="0"/>
                    <a:pt x="9001" y="0"/>
                  </a:cubicBezTo>
                  <a:cubicBezTo>
                    <a:pt x="12601" y="0"/>
                    <a:pt x="18000" y="4985"/>
                    <a:pt x="21600" y="8308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1" name="Google Shape;680;p18"/>
            <p:cNvSpPr/>
            <p:nvPr/>
          </p:nvSpPr>
          <p:spPr>
            <a:xfrm>
              <a:off x="325444" y="714313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35" fill="norm" stroke="1" extrusionOk="0">
                  <a:moveTo>
                    <a:pt x="21600" y="5400"/>
                  </a:moveTo>
                  <a:cubicBezTo>
                    <a:pt x="18513" y="10800"/>
                    <a:pt x="18513" y="18899"/>
                    <a:pt x="15429" y="18899"/>
                  </a:cubicBezTo>
                  <a:cubicBezTo>
                    <a:pt x="12342" y="21600"/>
                    <a:pt x="3087" y="16200"/>
                    <a:pt x="0" y="13501"/>
                  </a:cubicBezTo>
                  <a:cubicBezTo>
                    <a:pt x="3087" y="8101"/>
                    <a:pt x="3087" y="0"/>
                    <a:pt x="6171" y="0"/>
                  </a:cubicBezTo>
                  <a:cubicBezTo>
                    <a:pt x="9255" y="0"/>
                    <a:pt x="15429" y="2701"/>
                    <a:pt x="21600" y="540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2" name="Google Shape;681;p18"/>
            <p:cNvSpPr/>
            <p:nvPr/>
          </p:nvSpPr>
          <p:spPr>
            <a:xfrm>
              <a:off x="304854" y="566881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0" h="21600" fill="norm" stroke="1" extrusionOk="0">
                  <a:moveTo>
                    <a:pt x="5457" y="0"/>
                  </a:moveTo>
                  <a:cubicBezTo>
                    <a:pt x="10257" y="2701"/>
                    <a:pt x="17456" y="2701"/>
                    <a:pt x="17456" y="8101"/>
                  </a:cubicBezTo>
                  <a:cubicBezTo>
                    <a:pt x="19855" y="10800"/>
                    <a:pt x="15057" y="18899"/>
                    <a:pt x="12656" y="21600"/>
                  </a:cubicBezTo>
                  <a:cubicBezTo>
                    <a:pt x="7856" y="18899"/>
                    <a:pt x="654" y="18899"/>
                    <a:pt x="654" y="13501"/>
                  </a:cubicBezTo>
                  <a:cubicBezTo>
                    <a:pt x="-1745" y="10800"/>
                    <a:pt x="3055" y="5400"/>
                    <a:pt x="5457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3" name="Google Shape;682;p18"/>
            <p:cNvSpPr/>
            <p:nvPr/>
          </p:nvSpPr>
          <p:spPr>
            <a:xfrm>
              <a:off x="317208" y="654386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6481"/>
                    <a:pt x="21600" y="15121"/>
                    <a:pt x="21600" y="21600"/>
                  </a:cubicBezTo>
                  <a:cubicBezTo>
                    <a:pt x="14397" y="21600"/>
                    <a:pt x="7203" y="21600"/>
                    <a:pt x="0" y="21600"/>
                  </a:cubicBezTo>
                  <a:cubicBezTo>
                    <a:pt x="0" y="15121"/>
                    <a:pt x="0" y="6481"/>
                    <a:pt x="0" y="0"/>
                  </a:cubicBezTo>
                  <a:cubicBezTo>
                    <a:pt x="7203" y="0"/>
                    <a:pt x="14397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4" name="Google Shape;683;p18"/>
            <p:cNvSpPr/>
            <p:nvPr/>
          </p:nvSpPr>
          <p:spPr>
            <a:xfrm>
              <a:off x="490331" y="253406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806" y="14403"/>
                    <a:pt x="10806" y="7197"/>
                    <a:pt x="21600" y="0"/>
                  </a:cubicBezTo>
                  <a:cubicBezTo>
                    <a:pt x="10806" y="7197"/>
                    <a:pt x="0" y="144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69" name="Google Shape;684;p18"/>
          <p:cNvGrpSpPr/>
          <p:nvPr/>
        </p:nvGrpSpPr>
        <p:grpSpPr>
          <a:xfrm>
            <a:off x="8577884" y="2144723"/>
            <a:ext cx="277836" cy="342524"/>
            <a:chOff x="0" y="0"/>
            <a:chExt cx="277835" cy="342522"/>
          </a:xfrm>
        </p:grpSpPr>
        <p:sp>
          <p:nvSpPr>
            <p:cNvPr id="856" name="Google Shape;685;p18"/>
            <p:cNvSpPr/>
            <p:nvPr/>
          </p:nvSpPr>
          <p:spPr>
            <a:xfrm>
              <a:off x="-1" y="0"/>
              <a:ext cx="277837" cy="3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272" fill="norm" stroke="1" extrusionOk="0">
                  <a:moveTo>
                    <a:pt x="17888" y="7240"/>
                  </a:moveTo>
                  <a:cubicBezTo>
                    <a:pt x="18203" y="7704"/>
                    <a:pt x="18596" y="8042"/>
                    <a:pt x="18701" y="8442"/>
                  </a:cubicBezTo>
                  <a:cubicBezTo>
                    <a:pt x="18963" y="9624"/>
                    <a:pt x="19146" y="10805"/>
                    <a:pt x="19251" y="11986"/>
                  </a:cubicBezTo>
                  <a:cubicBezTo>
                    <a:pt x="19435" y="14243"/>
                    <a:pt x="19513" y="16500"/>
                    <a:pt x="19618" y="18757"/>
                  </a:cubicBezTo>
                  <a:cubicBezTo>
                    <a:pt x="19618" y="18968"/>
                    <a:pt x="19592" y="19179"/>
                    <a:pt x="19540" y="19390"/>
                  </a:cubicBezTo>
                  <a:cubicBezTo>
                    <a:pt x="19330" y="20424"/>
                    <a:pt x="19041" y="20677"/>
                    <a:pt x="17783" y="20782"/>
                  </a:cubicBezTo>
                  <a:cubicBezTo>
                    <a:pt x="12881" y="21162"/>
                    <a:pt x="8006" y="21415"/>
                    <a:pt x="3077" y="21183"/>
                  </a:cubicBezTo>
                  <a:cubicBezTo>
                    <a:pt x="2815" y="21162"/>
                    <a:pt x="2553" y="21162"/>
                    <a:pt x="2291" y="21120"/>
                  </a:cubicBezTo>
                  <a:cubicBezTo>
                    <a:pt x="1033" y="20951"/>
                    <a:pt x="535" y="20613"/>
                    <a:pt x="456" y="19580"/>
                  </a:cubicBezTo>
                  <a:cubicBezTo>
                    <a:pt x="246" y="17049"/>
                    <a:pt x="89" y="14517"/>
                    <a:pt x="10" y="11986"/>
                  </a:cubicBezTo>
                  <a:cubicBezTo>
                    <a:pt x="-42" y="10763"/>
                    <a:pt x="115" y="9560"/>
                    <a:pt x="142" y="8337"/>
                  </a:cubicBezTo>
                  <a:cubicBezTo>
                    <a:pt x="142" y="7704"/>
                    <a:pt x="482" y="7324"/>
                    <a:pt x="1269" y="7261"/>
                  </a:cubicBezTo>
                  <a:cubicBezTo>
                    <a:pt x="2999" y="7135"/>
                    <a:pt x="4755" y="7050"/>
                    <a:pt x="6511" y="6902"/>
                  </a:cubicBezTo>
                  <a:cubicBezTo>
                    <a:pt x="8425" y="6755"/>
                    <a:pt x="10365" y="6607"/>
                    <a:pt x="12278" y="6417"/>
                  </a:cubicBezTo>
                  <a:cubicBezTo>
                    <a:pt x="12488" y="6396"/>
                    <a:pt x="12724" y="6206"/>
                    <a:pt x="12829" y="6059"/>
                  </a:cubicBezTo>
                  <a:cubicBezTo>
                    <a:pt x="13930" y="4266"/>
                    <a:pt x="15005" y="2452"/>
                    <a:pt x="16053" y="638"/>
                  </a:cubicBezTo>
                  <a:cubicBezTo>
                    <a:pt x="16420" y="5"/>
                    <a:pt x="16866" y="-185"/>
                    <a:pt x="17600" y="195"/>
                  </a:cubicBezTo>
                  <a:cubicBezTo>
                    <a:pt x="18779" y="785"/>
                    <a:pt x="19880" y="1481"/>
                    <a:pt x="21008" y="2156"/>
                  </a:cubicBezTo>
                  <a:cubicBezTo>
                    <a:pt x="21558" y="2473"/>
                    <a:pt x="21558" y="2853"/>
                    <a:pt x="21165" y="3317"/>
                  </a:cubicBezTo>
                  <a:cubicBezTo>
                    <a:pt x="19985" y="4688"/>
                    <a:pt x="18884" y="6059"/>
                    <a:pt x="17888" y="7240"/>
                  </a:cubicBezTo>
                  <a:close/>
                  <a:moveTo>
                    <a:pt x="1609" y="16690"/>
                  </a:moveTo>
                  <a:cubicBezTo>
                    <a:pt x="1583" y="16099"/>
                    <a:pt x="1583" y="15509"/>
                    <a:pt x="1557" y="14897"/>
                  </a:cubicBezTo>
                  <a:cubicBezTo>
                    <a:pt x="1557" y="14686"/>
                    <a:pt x="1583" y="14475"/>
                    <a:pt x="1583" y="14264"/>
                  </a:cubicBezTo>
                  <a:cubicBezTo>
                    <a:pt x="1583" y="12619"/>
                    <a:pt x="1609" y="10974"/>
                    <a:pt x="1583" y="9349"/>
                  </a:cubicBezTo>
                  <a:cubicBezTo>
                    <a:pt x="1583" y="8759"/>
                    <a:pt x="1872" y="8485"/>
                    <a:pt x="2579" y="8463"/>
                  </a:cubicBezTo>
                  <a:cubicBezTo>
                    <a:pt x="3497" y="8442"/>
                    <a:pt x="4441" y="8463"/>
                    <a:pt x="5358" y="8400"/>
                  </a:cubicBezTo>
                  <a:cubicBezTo>
                    <a:pt x="7114" y="8274"/>
                    <a:pt x="8897" y="8084"/>
                    <a:pt x="10653" y="7978"/>
                  </a:cubicBezTo>
                  <a:cubicBezTo>
                    <a:pt x="11885" y="7915"/>
                    <a:pt x="11911" y="7936"/>
                    <a:pt x="12226" y="6839"/>
                  </a:cubicBezTo>
                  <a:cubicBezTo>
                    <a:pt x="11990" y="6839"/>
                    <a:pt x="11754" y="6818"/>
                    <a:pt x="11518" y="6839"/>
                  </a:cubicBezTo>
                  <a:cubicBezTo>
                    <a:pt x="9762" y="7008"/>
                    <a:pt x="8006" y="7219"/>
                    <a:pt x="6249" y="7367"/>
                  </a:cubicBezTo>
                  <a:cubicBezTo>
                    <a:pt x="4886" y="7472"/>
                    <a:pt x="3497" y="7514"/>
                    <a:pt x="2134" y="7578"/>
                  </a:cubicBezTo>
                  <a:cubicBezTo>
                    <a:pt x="1452" y="7620"/>
                    <a:pt x="1059" y="7831"/>
                    <a:pt x="1111" y="8442"/>
                  </a:cubicBezTo>
                  <a:cubicBezTo>
                    <a:pt x="1138" y="8843"/>
                    <a:pt x="1059" y="9244"/>
                    <a:pt x="1059" y="9666"/>
                  </a:cubicBezTo>
                  <a:cubicBezTo>
                    <a:pt x="1033" y="11417"/>
                    <a:pt x="1033" y="13146"/>
                    <a:pt x="1033" y="14897"/>
                  </a:cubicBezTo>
                  <a:cubicBezTo>
                    <a:pt x="1164" y="16437"/>
                    <a:pt x="1295" y="17998"/>
                    <a:pt x="1426" y="19538"/>
                  </a:cubicBezTo>
                  <a:cubicBezTo>
                    <a:pt x="1583" y="20550"/>
                    <a:pt x="1845" y="20761"/>
                    <a:pt x="3077" y="20782"/>
                  </a:cubicBezTo>
                  <a:cubicBezTo>
                    <a:pt x="5725" y="20803"/>
                    <a:pt x="8373" y="20845"/>
                    <a:pt x="11020" y="20782"/>
                  </a:cubicBezTo>
                  <a:cubicBezTo>
                    <a:pt x="13091" y="20740"/>
                    <a:pt x="15136" y="20571"/>
                    <a:pt x="17207" y="20424"/>
                  </a:cubicBezTo>
                  <a:cubicBezTo>
                    <a:pt x="18360" y="20339"/>
                    <a:pt x="18622" y="20086"/>
                    <a:pt x="18648" y="19158"/>
                  </a:cubicBezTo>
                  <a:cubicBezTo>
                    <a:pt x="18675" y="17702"/>
                    <a:pt x="18701" y="16268"/>
                    <a:pt x="18648" y="14813"/>
                  </a:cubicBezTo>
                  <a:cubicBezTo>
                    <a:pt x="18622" y="14222"/>
                    <a:pt x="18386" y="13631"/>
                    <a:pt x="18255" y="13041"/>
                  </a:cubicBezTo>
                  <a:cubicBezTo>
                    <a:pt x="18176" y="12239"/>
                    <a:pt x="18098" y="11459"/>
                    <a:pt x="18019" y="10657"/>
                  </a:cubicBezTo>
                  <a:cubicBezTo>
                    <a:pt x="18019" y="10193"/>
                    <a:pt x="18045" y="9708"/>
                    <a:pt x="18019" y="9244"/>
                  </a:cubicBezTo>
                  <a:cubicBezTo>
                    <a:pt x="17967" y="8738"/>
                    <a:pt x="17862" y="8231"/>
                    <a:pt x="17023" y="8105"/>
                  </a:cubicBezTo>
                  <a:cubicBezTo>
                    <a:pt x="16840" y="8316"/>
                    <a:pt x="16656" y="8527"/>
                    <a:pt x="16446" y="8738"/>
                  </a:cubicBezTo>
                  <a:cubicBezTo>
                    <a:pt x="16525" y="8717"/>
                    <a:pt x="16604" y="8717"/>
                    <a:pt x="16682" y="8695"/>
                  </a:cubicBezTo>
                  <a:cubicBezTo>
                    <a:pt x="16892" y="8970"/>
                    <a:pt x="17128" y="9223"/>
                    <a:pt x="17259" y="9518"/>
                  </a:cubicBezTo>
                  <a:cubicBezTo>
                    <a:pt x="17416" y="9877"/>
                    <a:pt x="17469" y="10256"/>
                    <a:pt x="17574" y="10636"/>
                  </a:cubicBezTo>
                  <a:cubicBezTo>
                    <a:pt x="17652" y="12598"/>
                    <a:pt x="17705" y="14560"/>
                    <a:pt x="17783" y="16521"/>
                  </a:cubicBezTo>
                  <a:cubicBezTo>
                    <a:pt x="17652" y="17344"/>
                    <a:pt x="17521" y="18167"/>
                    <a:pt x="17390" y="18989"/>
                  </a:cubicBezTo>
                  <a:cubicBezTo>
                    <a:pt x="17338" y="19369"/>
                    <a:pt x="17049" y="19517"/>
                    <a:pt x="16577" y="19517"/>
                  </a:cubicBezTo>
                  <a:cubicBezTo>
                    <a:pt x="15319" y="19559"/>
                    <a:pt x="14035" y="19643"/>
                    <a:pt x="12776" y="19685"/>
                  </a:cubicBezTo>
                  <a:cubicBezTo>
                    <a:pt x="9945" y="19791"/>
                    <a:pt x="7141" y="19917"/>
                    <a:pt x="4309" y="19938"/>
                  </a:cubicBezTo>
                  <a:cubicBezTo>
                    <a:pt x="3392" y="19960"/>
                    <a:pt x="2370" y="19981"/>
                    <a:pt x="1688" y="19285"/>
                  </a:cubicBezTo>
                  <a:cubicBezTo>
                    <a:pt x="1688" y="18799"/>
                    <a:pt x="1688" y="18314"/>
                    <a:pt x="1662" y="17808"/>
                  </a:cubicBezTo>
                  <a:cubicBezTo>
                    <a:pt x="1636" y="17492"/>
                    <a:pt x="1609" y="17091"/>
                    <a:pt x="1609" y="16690"/>
                  </a:cubicBezTo>
                  <a:close/>
                  <a:moveTo>
                    <a:pt x="4729" y="14306"/>
                  </a:moveTo>
                  <a:cubicBezTo>
                    <a:pt x="5568" y="15488"/>
                    <a:pt x="6800" y="16331"/>
                    <a:pt x="8163" y="17133"/>
                  </a:cubicBezTo>
                  <a:cubicBezTo>
                    <a:pt x="12331" y="12302"/>
                    <a:pt x="16446" y="7535"/>
                    <a:pt x="20562" y="2747"/>
                  </a:cubicBezTo>
                  <a:cubicBezTo>
                    <a:pt x="19723" y="1945"/>
                    <a:pt x="18832" y="1313"/>
                    <a:pt x="17678" y="933"/>
                  </a:cubicBezTo>
                  <a:cubicBezTo>
                    <a:pt x="17495" y="828"/>
                    <a:pt x="17311" y="743"/>
                    <a:pt x="17075" y="595"/>
                  </a:cubicBezTo>
                  <a:cubicBezTo>
                    <a:pt x="14795" y="4519"/>
                    <a:pt x="12541" y="8358"/>
                    <a:pt x="10339" y="12197"/>
                  </a:cubicBezTo>
                  <a:cubicBezTo>
                    <a:pt x="9841" y="13041"/>
                    <a:pt x="9474" y="13927"/>
                    <a:pt x="9028" y="14792"/>
                  </a:cubicBezTo>
                  <a:lnTo>
                    <a:pt x="9054" y="14792"/>
                  </a:lnTo>
                  <a:cubicBezTo>
                    <a:pt x="8110" y="15066"/>
                    <a:pt x="7560" y="14602"/>
                    <a:pt x="7009" y="14095"/>
                  </a:cubicBezTo>
                  <a:cubicBezTo>
                    <a:pt x="6590" y="13695"/>
                    <a:pt x="6118" y="13336"/>
                    <a:pt x="5568" y="12851"/>
                  </a:cubicBezTo>
                  <a:cubicBezTo>
                    <a:pt x="5201" y="13357"/>
                    <a:pt x="4886" y="13758"/>
                    <a:pt x="4572" y="14180"/>
                  </a:cubicBezTo>
                  <a:cubicBezTo>
                    <a:pt x="4624" y="14201"/>
                    <a:pt x="4676" y="14243"/>
                    <a:pt x="4729" y="14306"/>
                  </a:cubicBezTo>
                  <a:close/>
                  <a:moveTo>
                    <a:pt x="8189" y="14180"/>
                  </a:moveTo>
                  <a:cubicBezTo>
                    <a:pt x="9264" y="12218"/>
                    <a:pt x="10312" y="10320"/>
                    <a:pt x="11387" y="8379"/>
                  </a:cubicBezTo>
                  <a:cubicBezTo>
                    <a:pt x="11204" y="8358"/>
                    <a:pt x="11125" y="8337"/>
                    <a:pt x="11046" y="8337"/>
                  </a:cubicBezTo>
                  <a:cubicBezTo>
                    <a:pt x="8451" y="8485"/>
                    <a:pt x="5882" y="8632"/>
                    <a:pt x="3287" y="8780"/>
                  </a:cubicBezTo>
                  <a:cubicBezTo>
                    <a:pt x="2684" y="8822"/>
                    <a:pt x="2553" y="9117"/>
                    <a:pt x="2579" y="9518"/>
                  </a:cubicBezTo>
                  <a:cubicBezTo>
                    <a:pt x="2632" y="12682"/>
                    <a:pt x="2710" y="15825"/>
                    <a:pt x="2763" y="18989"/>
                  </a:cubicBezTo>
                  <a:cubicBezTo>
                    <a:pt x="2763" y="19369"/>
                    <a:pt x="2946" y="19580"/>
                    <a:pt x="3471" y="19580"/>
                  </a:cubicBezTo>
                  <a:cubicBezTo>
                    <a:pt x="5017" y="19580"/>
                    <a:pt x="6538" y="19664"/>
                    <a:pt x="8084" y="19601"/>
                  </a:cubicBezTo>
                  <a:cubicBezTo>
                    <a:pt x="10653" y="19495"/>
                    <a:pt x="13222" y="19306"/>
                    <a:pt x="15791" y="19179"/>
                  </a:cubicBezTo>
                  <a:cubicBezTo>
                    <a:pt x="16394" y="19158"/>
                    <a:pt x="16499" y="18905"/>
                    <a:pt x="16551" y="18546"/>
                  </a:cubicBezTo>
                  <a:cubicBezTo>
                    <a:pt x="16840" y="15635"/>
                    <a:pt x="16840" y="12745"/>
                    <a:pt x="16394" y="9856"/>
                  </a:cubicBezTo>
                  <a:cubicBezTo>
                    <a:pt x="16368" y="9687"/>
                    <a:pt x="16210" y="9539"/>
                    <a:pt x="16106" y="9370"/>
                  </a:cubicBezTo>
                  <a:cubicBezTo>
                    <a:pt x="15948" y="9476"/>
                    <a:pt x="15712" y="9581"/>
                    <a:pt x="15608" y="9708"/>
                  </a:cubicBezTo>
                  <a:cubicBezTo>
                    <a:pt x="14716" y="10742"/>
                    <a:pt x="13851" y="11796"/>
                    <a:pt x="12986" y="12830"/>
                  </a:cubicBezTo>
                  <a:cubicBezTo>
                    <a:pt x="11754" y="14264"/>
                    <a:pt x="10548" y="15720"/>
                    <a:pt x="9264" y="17133"/>
                  </a:cubicBezTo>
                  <a:cubicBezTo>
                    <a:pt x="8713" y="17745"/>
                    <a:pt x="8215" y="17787"/>
                    <a:pt x="7429" y="17323"/>
                  </a:cubicBezTo>
                  <a:cubicBezTo>
                    <a:pt x="5987" y="16479"/>
                    <a:pt x="4703" y="15488"/>
                    <a:pt x="3680" y="14306"/>
                  </a:cubicBezTo>
                  <a:cubicBezTo>
                    <a:pt x="3366" y="13948"/>
                    <a:pt x="3471" y="13716"/>
                    <a:pt x="3811" y="13484"/>
                  </a:cubicBezTo>
                  <a:cubicBezTo>
                    <a:pt x="4414" y="13125"/>
                    <a:pt x="4676" y="12176"/>
                    <a:pt x="5699" y="12471"/>
                  </a:cubicBezTo>
                  <a:cubicBezTo>
                    <a:pt x="6354" y="12661"/>
                    <a:pt x="6878" y="13104"/>
                    <a:pt x="7429" y="13484"/>
                  </a:cubicBezTo>
                  <a:cubicBezTo>
                    <a:pt x="7665" y="13695"/>
                    <a:pt x="7901" y="13927"/>
                    <a:pt x="8189" y="14180"/>
                  </a:cubicBezTo>
                  <a:close/>
                </a:path>
              </a:pathLst>
            </a:custGeom>
            <a:solidFill>
              <a:srgbClr val="1312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7" name="Google Shape;686;p18"/>
            <p:cNvSpPr/>
            <p:nvPr/>
          </p:nvSpPr>
          <p:spPr>
            <a:xfrm>
              <a:off x="33083" y="134582"/>
              <a:ext cx="183625" cy="18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524" fill="norm" stroke="1" extrusionOk="0">
                  <a:moveTo>
                    <a:pt x="8537" y="11102"/>
                  </a:moveTo>
                  <a:cubicBezTo>
                    <a:pt x="8100" y="10619"/>
                    <a:pt x="7743" y="10136"/>
                    <a:pt x="7346" y="9815"/>
                  </a:cubicBezTo>
                  <a:cubicBezTo>
                    <a:pt x="6512" y="9131"/>
                    <a:pt x="5718" y="8246"/>
                    <a:pt x="4725" y="7884"/>
                  </a:cubicBezTo>
                  <a:cubicBezTo>
                    <a:pt x="3176" y="7321"/>
                    <a:pt x="2779" y="9090"/>
                    <a:pt x="1866" y="9815"/>
                  </a:cubicBezTo>
                  <a:cubicBezTo>
                    <a:pt x="1310" y="10217"/>
                    <a:pt x="1191" y="10699"/>
                    <a:pt x="1668" y="11383"/>
                  </a:cubicBezTo>
                  <a:cubicBezTo>
                    <a:pt x="3216" y="13636"/>
                    <a:pt x="5162" y="15526"/>
                    <a:pt x="7346" y="17135"/>
                  </a:cubicBezTo>
                  <a:cubicBezTo>
                    <a:pt x="8537" y="17980"/>
                    <a:pt x="9291" y="17940"/>
                    <a:pt x="10125" y="16773"/>
                  </a:cubicBezTo>
                  <a:cubicBezTo>
                    <a:pt x="12071" y="14078"/>
                    <a:pt x="13897" y="11303"/>
                    <a:pt x="15763" y="8568"/>
                  </a:cubicBezTo>
                  <a:cubicBezTo>
                    <a:pt x="17113" y="6597"/>
                    <a:pt x="18424" y="4585"/>
                    <a:pt x="19734" y="2615"/>
                  </a:cubicBezTo>
                  <a:cubicBezTo>
                    <a:pt x="19932" y="2333"/>
                    <a:pt x="20250" y="2172"/>
                    <a:pt x="20488" y="1971"/>
                  </a:cubicBezTo>
                  <a:cubicBezTo>
                    <a:pt x="20647" y="2293"/>
                    <a:pt x="20885" y="2574"/>
                    <a:pt x="20925" y="2896"/>
                  </a:cubicBezTo>
                  <a:cubicBezTo>
                    <a:pt x="21600" y="8407"/>
                    <a:pt x="21600" y="13958"/>
                    <a:pt x="21163" y="19468"/>
                  </a:cubicBezTo>
                  <a:cubicBezTo>
                    <a:pt x="21124" y="20152"/>
                    <a:pt x="20925" y="20635"/>
                    <a:pt x="20012" y="20675"/>
                  </a:cubicBezTo>
                  <a:cubicBezTo>
                    <a:pt x="16121" y="20916"/>
                    <a:pt x="12229" y="21278"/>
                    <a:pt x="8338" y="21479"/>
                  </a:cubicBezTo>
                  <a:cubicBezTo>
                    <a:pt x="6035" y="21600"/>
                    <a:pt x="3693" y="21439"/>
                    <a:pt x="1350" y="21439"/>
                  </a:cubicBezTo>
                  <a:cubicBezTo>
                    <a:pt x="556" y="21439"/>
                    <a:pt x="278" y="21037"/>
                    <a:pt x="278" y="20313"/>
                  </a:cubicBezTo>
                  <a:cubicBezTo>
                    <a:pt x="199" y="14279"/>
                    <a:pt x="79" y="8286"/>
                    <a:pt x="0" y="2253"/>
                  </a:cubicBezTo>
                  <a:cubicBezTo>
                    <a:pt x="0" y="1488"/>
                    <a:pt x="159" y="925"/>
                    <a:pt x="1072" y="845"/>
                  </a:cubicBezTo>
                  <a:cubicBezTo>
                    <a:pt x="5003" y="563"/>
                    <a:pt x="8894" y="282"/>
                    <a:pt x="12825" y="0"/>
                  </a:cubicBezTo>
                  <a:cubicBezTo>
                    <a:pt x="12944" y="0"/>
                    <a:pt x="13063" y="40"/>
                    <a:pt x="13341" y="80"/>
                  </a:cubicBezTo>
                  <a:cubicBezTo>
                    <a:pt x="11753" y="3741"/>
                    <a:pt x="10165" y="7361"/>
                    <a:pt x="8537" y="11102"/>
                  </a:cubicBezTo>
                  <a:close/>
                </a:path>
              </a:pathLst>
            </a:custGeom>
            <a:solidFill>
              <a:srgbClr val="F9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8" name="Google Shape;687;p18"/>
            <p:cNvSpPr/>
            <p:nvPr/>
          </p:nvSpPr>
          <p:spPr>
            <a:xfrm>
              <a:off x="117317" y="9250"/>
              <a:ext cx="128389" cy="2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914" y="20284"/>
                    <a:pt x="1771" y="18936"/>
                    <a:pt x="2857" y="17652"/>
                  </a:cubicBezTo>
                  <a:cubicBezTo>
                    <a:pt x="7657" y="11811"/>
                    <a:pt x="12571" y="5970"/>
                    <a:pt x="17543" y="0"/>
                  </a:cubicBezTo>
                  <a:cubicBezTo>
                    <a:pt x="18114" y="225"/>
                    <a:pt x="18457" y="353"/>
                    <a:pt x="18857" y="514"/>
                  </a:cubicBezTo>
                  <a:cubicBezTo>
                    <a:pt x="18457" y="867"/>
                    <a:pt x="17829" y="1123"/>
                    <a:pt x="18743" y="1573"/>
                  </a:cubicBezTo>
                  <a:cubicBezTo>
                    <a:pt x="19771" y="2054"/>
                    <a:pt x="20629" y="2664"/>
                    <a:pt x="21600" y="3210"/>
                  </a:cubicBezTo>
                  <a:cubicBezTo>
                    <a:pt x="20686" y="4076"/>
                    <a:pt x="19886" y="4846"/>
                    <a:pt x="19029" y="5585"/>
                  </a:cubicBezTo>
                  <a:cubicBezTo>
                    <a:pt x="16971" y="7286"/>
                    <a:pt x="14800" y="8955"/>
                    <a:pt x="12800" y="10688"/>
                  </a:cubicBezTo>
                  <a:cubicBezTo>
                    <a:pt x="9829" y="13255"/>
                    <a:pt x="7029" y="15919"/>
                    <a:pt x="4057" y="18487"/>
                  </a:cubicBezTo>
                  <a:cubicBezTo>
                    <a:pt x="2800" y="19578"/>
                    <a:pt x="1371" y="20573"/>
                    <a:pt x="0" y="21600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9" name="Google Shape;688;p18"/>
            <p:cNvSpPr/>
            <p:nvPr/>
          </p:nvSpPr>
          <p:spPr>
            <a:xfrm>
              <a:off x="61614" y="14685"/>
              <a:ext cx="205151" cy="26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65" y="18478"/>
                  </a:moveTo>
                  <a:cubicBezTo>
                    <a:pt x="6723" y="17578"/>
                    <a:pt x="7653" y="16706"/>
                    <a:pt x="8404" y="15750"/>
                  </a:cubicBezTo>
                  <a:cubicBezTo>
                    <a:pt x="10264" y="13500"/>
                    <a:pt x="12016" y="11166"/>
                    <a:pt x="13875" y="8916"/>
                  </a:cubicBezTo>
                  <a:cubicBezTo>
                    <a:pt x="15127" y="7397"/>
                    <a:pt x="16486" y="5963"/>
                    <a:pt x="17773" y="4444"/>
                  </a:cubicBezTo>
                  <a:cubicBezTo>
                    <a:pt x="18346" y="3797"/>
                    <a:pt x="18811" y="3094"/>
                    <a:pt x="19383" y="2363"/>
                  </a:cubicBezTo>
                  <a:cubicBezTo>
                    <a:pt x="18775" y="1884"/>
                    <a:pt x="18238" y="1350"/>
                    <a:pt x="17595" y="928"/>
                  </a:cubicBezTo>
                  <a:cubicBezTo>
                    <a:pt x="17023" y="534"/>
                    <a:pt x="17416" y="309"/>
                    <a:pt x="17666" y="0"/>
                  </a:cubicBezTo>
                  <a:cubicBezTo>
                    <a:pt x="19204" y="534"/>
                    <a:pt x="20456" y="1350"/>
                    <a:pt x="21600" y="2419"/>
                  </a:cubicBezTo>
                  <a:cubicBezTo>
                    <a:pt x="15950" y="8803"/>
                    <a:pt x="10335" y="15159"/>
                    <a:pt x="4685" y="21600"/>
                  </a:cubicBezTo>
                  <a:cubicBezTo>
                    <a:pt x="2825" y="20531"/>
                    <a:pt x="1144" y="19406"/>
                    <a:pt x="0" y="17859"/>
                  </a:cubicBezTo>
                  <a:cubicBezTo>
                    <a:pt x="286" y="17944"/>
                    <a:pt x="572" y="17972"/>
                    <a:pt x="823" y="18112"/>
                  </a:cubicBezTo>
                  <a:cubicBezTo>
                    <a:pt x="2038" y="18816"/>
                    <a:pt x="3219" y="19575"/>
                    <a:pt x="4542" y="20362"/>
                  </a:cubicBezTo>
                  <a:cubicBezTo>
                    <a:pt x="4971" y="19716"/>
                    <a:pt x="5436" y="19097"/>
                    <a:pt x="5865" y="18478"/>
                  </a:cubicBezTo>
                  <a:cubicBezTo>
                    <a:pt x="5865" y="18478"/>
                    <a:pt x="5865" y="18478"/>
                    <a:pt x="5865" y="18478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0" name="Google Shape;689;p18"/>
            <p:cNvSpPr/>
            <p:nvPr/>
          </p:nvSpPr>
          <p:spPr>
            <a:xfrm>
              <a:off x="17799" y="210324"/>
              <a:ext cx="223662" cy="12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17" fill="norm" stroke="1" extrusionOk="0">
                  <a:moveTo>
                    <a:pt x="21043" y="0"/>
                  </a:moveTo>
                  <a:cubicBezTo>
                    <a:pt x="21207" y="1635"/>
                    <a:pt x="21502" y="3269"/>
                    <a:pt x="21534" y="4904"/>
                  </a:cubicBezTo>
                  <a:cubicBezTo>
                    <a:pt x="21600" y="8932"/>
                    <a:pt x="21600" y="12902"/>
                    <a:pt x="21534" y="16930"/>
                  </a:cubicBezTo>
                  <a:cubicBezTo>
                    <a:pt x="21502" y="19498"/>
                    <a:pt x="21174" y="20199"/>
                    <a:pt x="19732" y="20432"/>
                  </a:cubicBezTo>
                  <a:cubicBezTo>
                    <a:pt x="17142" y="20841"/>
                    <a:pt x="14586" y="21308"/>
                    <a:pt x="11996" y="21425"/>
                  </a:cubicBezTo>
                  <a:cubicBezTo>
                    <a:pt x="8686" y="21600"/>
                    <a:pt x="5375" y="21483"/>
                    <a:pt x="2065" y="21425"/>
                  </a:cubicBezTo>
                  <a:cubicBezTo>
                    <a:pt x="524" y="21425"/>
                    <a:pt x="197" y="20783"/>
                    <a:pt x="0" y="17981"/>
                  </a:cubicBezTo>
                  <a:cubicBezTo>
                    <a:pt x="131" y="17805"/>
                    <a:pt x="262" y="17572"/>
                    <a:pt x="361" y="17397"/>
                  </a:cubicBezTo>
                  <a:cubicBezTo>
                    <a:pt x="1213" y="19323"/>
                    <a:pt x="2491" y="19265"/>
                    <a:pt x="3638" y="19206"/>
                  </a:cubicBezTo>
                  <a:cubicBezTo>
                    <a:pt x="7178" y="19090"/>
                    <a:pt x="10685" y="18739"/>
                    <a:pt x="14225" y="18506"/>
                  </a:cubicBezTo>
                  <a:cubicBezTo>
                    <a:pt x="15798" y="18389"/>
                    <a:pt x="17405" y="18156"/>
                    <a:pt x="18978" y="18039"/>
                  </a:cubicBezTo>
                  <a:cubicBezTo>
                    <a:pt x="19568" y="17981"/>
                    <a:pt x="19928" y="17630"/>
                    <a:pt x="19994" y="16579"/>
                  </a:cubicBezTo>
                  <a:cubicBezTo>
                    <a:pt x="20158" y="14303"/>
                    <a:pt x="20322" y="12026"/>
                    <a:pt x="20486" y="9749"/>
                  </a:cubicBezTo>
                  <a:cubicBezTo>
                    <a:pt x="21010" y="10099"/>
                    <a:pt x="20977" y="9516"/>
                    <a:pt x="20977" y="8874"/>
                  </a:cubicBezTo>
                  <a:cubicBezTo>
                    <a:pt x="21010" y="5896"/>
                    <a:pt x="21043" y="2919"/>
                    <a:pt x="21043" y="0"/>
                  </a:cubicBezTo>
                  <a:close/>
                  <a:moveTo>
                    <a:pt x="20846" y="11559"/>
                  </a:moveTo>
                  <a:cubicBezTo>
                    <a:pt x="20879" y="11559"/>
                    <a:pt x="20944" y="11559"/>
                    <a:pt x="20977" y="11501"/>
                  </a:cubicBezTo>
                  <a:cubicBezTo>
                    <a:pt x="20944" y="11267"/>
                    <a:pt x="20944" y="11033"/>
                    <a:pt x="20912" y="10800"/>
                  </a:cubicBezTo>
                  <a:cubicBezTo>
                    <a:pt x="20879" y="10800"/>
                    <a:pt x="20846" y="10800"/>
                    <a:pt x="20813" y="10800"/>
                  </a:cubicBezTo>
                  <a:cubicBezTo>
                    <a:pt x="20813" y="11033"/>
                    <a:pt x="20813" y="11325"/>
                    <a:pt x="20846" y="1155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1" name="Google Shape;690;p18"/>
            <p:cNvSpPr/>
            <p:nvPr/>
          </p:nvSpPr>
          <p:spPr>
            <a:xfrm>
              <a:off x="12704" y="110315"/>
              <a:ext cx="145033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fill="norm" stroke="1" extrusionOk="0">
                  <a:moveTo>
                    <a:pt x="0" y="21569"/>
                  </a:moveTo>
                  <a:cubicBezTo>
                    <a:pt x="0" y="16888"/>
                    <a:pt x="51" y="12264"/>
                    <a:pt x="51" y="7583"/>
                  </a:cubicBezTo>
                  <a:cubicBezTo>
                    <a:pt x="51" y="6511"/>
                    <a:pt x="202" y="5439"/>
                    <a:pt x="152" y="4312"/>
                  </a:cubicBezTo>
                  <a:cubicBezTo>
                    <a:pt x="51" y="2676"/>
                    <a:pt x="860" y="2056"/>
                    <a:pt x="2125" y="1999"/>
                  </a:cubicBezTo>
                  <a:cubicBezTo>
                    <a:pt x="4755" y="1830"/>
                    <a:pt x="7436" y="1717"/>
                    <a:pt x="10067" y="1435"/>
                  </a:cubicBezTo>
                  <a:cubicBezTo>
                    <a:pt x="13456" y="1041"/>
                    <a:pt x="16845" y="477"/>
                    <a:pt x="20234" y="25"/>
                  </a:cubicBezTo>
                  <a:cubicBezTo>
                    <a:pt x="20689" y="-31"/>
                    <a:pt x="21145" y="25"/>
                    <a:pt x="21600" y="25"/>
                  </a:cubicBezTo>
                  <a:cubicBezTo>
                    <a:pt x="20993" y="2958"/>
                    <a:pt x="20942" y="2845"/>
                    <a:pt x="18565" y="3071"/>
                  </a:cubicBezTo>
                  <a:cubicBezTo>
                    <a:pt x="15176" y="3353"/>
                    <a:pt x="11736" y="3860"/>
                    <a:pt x="8347" y="4199"/>
                  </a:cubicBezTo>
                  <a:cubicBezTo>
                    <a:pt x="6576" y="4368"/>
                    <a:pt x="4806" y="4312"/>
                    <a:pt x="2985" y="4368"/>
                  </a:cubicBezTo>
                  <a:cubicBezTo>
                    <a:pt x="1619" y="4424"/>
                    <a:pt x="1012" y="5158"/>
                    <a:pt x="1062" y="6737"/>
                  </a:cubicBezTo>
                  <a:cubicBezTo>
                    <a:pt x="1113" y="11136"/>
                    <a:pt x="1062" y="15535"/>
                    <a:pt x="1062" y="19877"/>
                  </a:cubicBezTo>
                  <a:cubicBezTo>
                    <a:pt x="1062" y="20441"/>
                    <a:pt x="1012" y="21005"/>
                    <a:pt x="1012" y="21569"/>
                  </a:cubicBezTo>
                  <a:cubicBezTo>
                    <a:pt x="708" y="21569"/>
                    <a:pt x="354" y="21569"/>
                    <a:pt x="0" y="2156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2" name="Google Shape;691;p18"/>
            <p:cNvSpPr/>
            <p:nvPr/>
          </p:nvSpPr>
          <p:spPr>
            <a:xfrm>
              <a:off x="59237" y="206588"/>
              <a:ext cx="58081" cy="5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498"/>
                  </a:moveTo>
                  <a:cubicBezTo>
                    <a:pt x="19958" y="15487"/>
                    <a:pt x="18316" y="18476"/>
                    <a:pt x="16674" y="21600"/>
                  </a:cubicBezTo>
                  <a:cubicBezTo>
                    <a:pt x="12000" y="17796"/>
                    <a:pt x="7832" y="14128"/>
                    <a:pt x="3537" y="10732"/>
                  </a:cubicBezTo>
                  <a:cubicBezTo>
                    <a:pt x="2779" y="10053"/>
                    <a:pt x="1642" y="9917"/>
                    <a:pt x="632" y="9509"/>
                  </a:cubicBezTo>
                  <a:cubicBezTo>
                    <a:pt x="632" y="9509"/>
                    <a:pt x="632" y="9374"/>
                    <a:pt x="632" y="9374"/>
                  </a:cubicBezTo>
                  <a:cubicBezTo>
                    <a:pt x="379" y="9102"/>
                    <a:pt x="253" y="8830"/>
                    <a:pt x="0" y="8558"/>
                  </a:cubicBezTo>
                  <a:cubicBezTo>
                    <a:pt x="1516" y="5841"/>
                    <a:pt x="3032" y="3260"/>
                    <a:pt x="4800" y="0"/>
                  </a:cubicBezTo>
                  <a:cubicBezTo>
                    <a:pt x="7453" y="3124"/>
                    <a:pt x="9726" y="5434"/>
                    <a:pt x="11747" y="8015"/>
                  </a:cubicBezTo>
                  <a:cubicBezTo>
                    <a:pt x="14400" y="11275"/>
                    <a:pt x="17053" y="14264"/>
                    <a:pt x="21600" y="12498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3" name="Google Shape;692;p18"/>
            <p:cNvSpPr/>
            <p:nvPr/>
          </p:nvSpPr>
          <p:spPr>
            <a:xfrm>
              <a:off x="227365" y="171943"/>
              <a:ext cx="8492" cy="9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2" fill="norm" stroke="1" extrusionOk="0">
                  <a:moveTo>
                    <a:pt x="21600" y="8564"/>
                  </a:moveTo>
                  <a:cubicBezTo>
                    <a:pt x="20736" y="12354"/>
                    <a:pt x="19871" y="16219"/>
                    <a:pt x="19871" y="20008"/>
                  </a:cubicBezTo>
                  <a:cubicBezTo>
                    <a:pt x="19871" y="20842"/>
                    <a:pt x="20736" y="21600"/>
                    <a:pt x="6912" y="21145"/>
                  </a:cubicBezTo>
                  <a:cubicBezTo>
                    <a:pt x="4320" y="14097"/>
                    <a:pt x="2591" y="7048"/>
                    <a:pt x="0" y="0"/>
                  </a:cubicBezTo>
                  <a:cubicBezTo>
                    <a:pt x="4320" y="0"/>
                    <a:pt x="9503" y="0"/>
                    <a:pt x="13824" y="0"/>
                  </a:cubicBezTo>
                  <a:cubicBezTo>
                    <a:pt x="16415" y="2880"/>
                    <a:pt x="19008" y="5684"/>
                    <a:pt x="21600" y="856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4" name="Google Shape;693;p18"/>
            <p:cNvSpPr/>
            <p:nvPr/>
          </p:nvSpPr>
          <p:spPr>
            <a:xfrm>
              <a:off x="12704" y="240213"/>
              <a:ext cx="9511" cy="7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0"/>
                    <a:pt x="16971" y="0"/>
                  </a:cubicBezTo>
                  <a:cubicBezTo>
                    <a:pt x="17743" y="2737"/>
                    <a:pt x="17743" y="5473"/>
                    <a:pt x="18514" y="8308"/>
                  </a:cubicBezTo>
                  <a:cubicBezTo>
                    <a:pt x="19286" y="10165"/>
                    <a:pt x="20057" y="11924"/>
                    <a:pt x="20829" y="13781"/>
                  </a:cubicBezTo>
                  <a:cubicBezTo>
                    <a:pt x="20829" y="16029"/>
                    <a:pt x="20829" y="18277"/>
                    <a:pt x="21600" y="20623"/>
                  </a:cubicBezTo>
                  <a:cubicBezTo>
                    <a:pt x="18514" y="20916"/>
                    <a:pt x="15429" y="21307"/>
                    <a:pt x="13115" y="21600"/>
                  </a:cubicBezTo>
                  <a:cubicBezTo>
                    <a:pt x="7714" y="14367"/>
                    <a:pt x="3858" y="7135"/>
                    <a:pt x="0" y="0"/>
                  </a:cubicBezTo>
                  <a:close/>
                </a:path>
              </a:pathLst>
            </a:custGeom>
            <a:solidFill>
              <a:srgbClr val="989B9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5" name="Google Shape;694;p18"/>
            <p:cNvSpPr/>
            <p:nvPr/>
          </p:nvSpPr>
          <p:spPr>
            <a:xfrm>
              <a:off x="212759" y="131185"/>
              <a:ext cx="20476" cy="4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0892" y="21600"/>
                  </a:moveTo>
                  <a:cubicBezTo>
                    <a:pt x="19121" y="21600"/>
                    <a:pt x="16997" y="21600"/>
                    <a:pt x="15227" y="21600"/>
                  </a:cubicBezTo>
                  <a:cubicBezTo>
                    <a:pt x="13810" y="18360"/>
                    <a:pt x="13102" y="15120"/>
                    <a:pt x="10977" y="12060"/>
                  </a:cubicBezTo>
                  <a:cubicBezTo>
                    <a:pt x="9207" y="9540"/>
                    <a:pt x="5666" y="7380"/>
                    <a:pt x="3187" y="5040"/>
                  </a:cubicBezTo>
                  <a:cubicBezTo>
                    <a:pt x="2125" y="5220"/>
                    <a:pt x="1062" y="5220"/>
                    <a:pt x="0" y="5400"/>
                  </a:cubicBezTo>
                  <a:cubicBezTo>
                    <a:pt x="2479" y="3600"/>
                    <a:pt x="5312" y="1620"/>
                    <a:pt x="7790" y="0"/>
                  </a:cubicBezTo>
                  <a:cubicBezTo>
                    <a:pt x="19121" y="1080"/>
                    <a:pt x="20538" y="5400"/>
                    <a:pt x="21246" y="9720"/>
                  </a:cubicBezTo>
                  <a:cubicBezTo>
                    <a:pt x="21600" y="13500"/>
                    <a:pt x="20892" y="17640"/>
                    <a:pt x="20892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6" name="Google Shape;695;p18"/>
            <p:cNvSpPr/>
            <p:nvPr/>
          </p:nvSpPr>
          <p:spPr>
            <a:xfrm>
              <a:off x="18034" y="268744"/>
              <a:ext cx="5985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97" y="14272"/>
                    <a:pt x="7203" y="7329"/>
                    <a:pt x="0" y="0"/>
                  </a:cubicBezTo>
                  <a:cubicBezTo>
                    <a:pt x="7203" y="7329"/>
                    <a:pt x="14397" y="14657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7" name="Google Shape;696;p18"/>
            <p:cNvSpPr/>
            <p:nvPr/>
          </p:nvSpPr>
          <p:spPr>
            <a:xfrm>
              <a:off x="57433" y="226013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7200"/>
                    <a:pt x="12961" y="14400"/>
                    <a:pt x="21600" y="21600"/>
                  </a:cubicBezTo>
                  <a:cubicBezTo>
                    <a:pt x="12961" y="14400"/>
                    <a:pt x="4322" y="7200"/>
                    <a:pt x="0" y="0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8" name="Google Shape;697;p18"/>
            <p:cNvSpPr/>
            <p:nvPr/>
          </p:nvSpPr>
          <p:spPr>
            <a:xfrm>
              <a:off x="231335" y="272545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22" y="21600"/>
                  </a:moveTo>
                  <a:cubicBezTo>
                    <a:pt x="4322" y="14400"/>
                    <a:pt x="0" y="7200"/>
                    <a:pt x="0" y="0"/>
                  </a:cubicBezTo>
                  <a:cubicBezTo>
                    <a:pt x="4322" y="0"/>
                    <a:pt x="8639" y="0"/>
                    <a:pt x="12961" y="0"/>
                  </a:cubicBezTo>
                  <a:cubicBezTo>
                    <a:pt x="17278" y="7200"/>
                    <a:pt x="17278" y="14400"/>
                    <a:pt x="21600" y="21600"/>
                  </a:cubicBezTo>
                  <a:cubicBezTo>
                    <a:pt x="12961" y="19799"/>
                    <a:pt x="8639" y="19799"/>
                    <a:pt x="4322" y="2160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74" name="تجميع"/>
          <p:cNvGrpSpPr/>
          <p:nvPr/>
        </p:nvGrpSpPr>
        <p:grpSpPr>
          <a:xfrm>
            <a:off x="8269778" y="452923"/>
            <a:ext cx="624916" cy="626344"/>
            <a:chOff x="0" y="0"/>
            <a:chExt cx="624914" cy="626343"/>
          </a:xfrm>
        </p:grpSpPr>
        <p:sp>
          <p:nvSpPr>
            <p:cNvPr id="870" name="Google Shape;4105;p34"/>
            <p:cNvSpPr/>
            <p:nvPr/>
          </p:nvSpPr>
          <p:spPr>
            <a:xfrm>
              <a:off x="5732" y="174132"/>
              <a:ext cx="619183" cy="452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0" y="21560"/>
                  </a:moveTo>
                  <a:lnTo>
                    <a:pt x="0" y="1864"/>
                  </a:lnTo>
                  <a:cubicBezTo>
                    <a:pt x="306" y="1766"/>
                    <a:pt x="617" y="1692"/>
                    <a:pt x="929" y="1644"/>
                  </a:cubicBezTo>
                  <a:lnTo>
                    <a:pt x="18119" y="254"/>
                  </a:lnTo>
                  <a:cubicBezTo>
                    <a:pt x="18955" y="181"/>
                    <a:pt x="19786" y="54"/>
                    <a:pt x="20622" y="7"/>
                  </a:cubicBezTo>
                  <a:cubicBezTo>
                    <a:pt x="21458" y="-40"/>
                    <a:pt x="21600" y="140"/>
                    <a:pt x="21600" y="1343"/>
                  </a:cubicBezTo>
                  <a:cubicBezTo>
                    <a:pt x="21561" y="6848"/>
                    <a:pt x="21509" y="12355"/>
                    <a:pt x="21444" y="17865"/>
                  </a:cubicBezTo>
                  <a:cubicBezTo>
                    <a:pt x="21444" y="19202"/>
                    <a:pt x="21400" y="19262"/>
                    <a:pt x="20417" y="19389"/>
                  </a:cubicBezTo>
                  <a:cubicBezTo>
                    <a:pt x="17972" y="19696"/>
                    <a:pt x="15567" y="19950"/>
                    <a:pt x="13147" y="20224"/>
                  </a:cubicBezTo>
                  <a:cubicBezTo>
                    <a:pt x="9622" y="20618"/>
                    <a:pt x="6102" y="21019"/>
                    <a:pt x="2577" y="21400"/>
                  </a:cubicBezTo>
                  <a:cubicBezTo>
                    <a:pt x="1809" y="21480"/>
                    <a:pt x="1007" y="21500"/>
                    <a:pt x="0" y="21560"/>
                  </a:cubicBezTo>
                  <a:close/>
                  <a:moveTo>
                    <a:pt x="768" y="15453"/>
                  </a:moveTo>
                  <a:cubicBezTo>
                    <a:pt x="690" y="17127"/>
                    <a:pt x="705" y="18807"/>
                    <a:pt x="812" y="20478"/>
                  </a:cubicBezTo>
                  <a:lnTo>
                    <a:pt x="6004" y="19896"/>
                  </a:lnTo>
                  <a:cubicBezTo>
                    <a:pt x="5842" y="17952"/>
                    <a:pt x="5691" y="16142"/>
                    <a:pt x="5515" y="14171"/>
                  </a:cubicBezTo>
                  <a:close/>
                  <a:moveTo>
                    <a:pt x="5490" y="13115"/>
                  </a:moveTo>
                  <a:cubicBezTo>
                    <a:pt x="5373" y="11264"/>
                    <a:pt x="5266" y="9587"/>
                    <a:pt x="5143" y="7737"/>
                  </a:cubicBezTo>
                  <a:cubicBezTo>
                    <a:pt x="3637" y="8204"/>
                    <a:pt x="2146" y="7810"/>
                    <a:pt x="782" y="8405"/>
                  </a:cubicBezTo>
                  <a:lnTo>
                    <a:pt x="782" y="14418"/>
                  </a:lnTo>
                  <a:close/>
                  <a:moveTo>
                    <a:pt x="6366" y="13930"/>
                  </a:moveTo>
                  <a:cubicBezTo>
                    <a:pt x="6493" y="15981"/>
                    <a:pt x="6507" y="17872"/>
                    <a:pt x="6928" y="19796"/>
                  </a:cubicBezTo>
                  <a:lnTo>
                    <a:pt x="11123" y="19342"/>
                  </a:lnTo>
                  <a:cubicBezTo>
                    <a:pt x="10956" y="17244"/>
                    <a:pt x="10805" y="15333"/>
                    <a:pt x="10634" y="13195"/>
                  </a:cubicBezTo>
                  <a:close/>
                  <a:moveTo>
                    <a:pt x="15846" y="18841"/>
                  </a:moveTo>
                  <a:cubicBezTo>
                    <a:pt x="15762" y="16716"/>
                    <a:pt x="15684" y="14779"/>
                    <a:pt x="15601" y="12674"/>
                  </a:cubicBezTo>
                  <a:lnTo>
                    <a:pt x="11558" y="13068"/>
                  </a:lnTo>
                  <a:cubicBezTo>
                    <a:pt x="11729" y="15226"/>
                    <a:pt x="11881" y="17197"/>
                    <a:pt x="12047" y="19235"/>
                  </a:cubicBezTo>
                  <a:close/>
                  <a:moveTo>
                    <a:pt x="20505" y="12641"/>
                  </a:moveTo>
                  <a:cubicBezTo>
                    <a:pt x="19092" y="12774"/>
                    <a:pt x="17777" y="12527"/>
                    <a:pt x="16374" y="12814"/>
                  </a:cubicBezTo>
                  <a:cubicBezTo>
                    <a:pt x="16481" y="14852"/>
                    <a:pt x="16579" y="16736"/>
                    <a:pt x="16682" y="18747"/>
                  </a:cubicBezTo>
                  <a:lnTo>
                    <a:pt x="20505" y="18293"/>
                  </a:lnTo>
                  <a:close/>
                  <a:moveTo>
                    <a:pt x="20617" y="1109"/>
                  </a:moveTo>
                  <a:lnTo>
                    <a:pt x="16139" y="1490"/>
                  </a:lnTo>
                  <a:lnTo>
                    <a:pt x="16139" y="5873"/>
                  </a:lnTo>
                  <a:lnTo>
                    <a:pt x="20617" y="5873"/>
                  </a:lnTo>
                  <a:close/>
                  <a:moveTo>
                    <a:pt x="6150" y="7744"/>
                  </a:moveTo>
                  <a:cubicBezTo>
                    <a:pt x="6077" y="9459"/>
                    <a:pt x="6157" y="11180"/>
                    <a:pt x="6390" y="12868"/>
                  </a:cubicBezTo>
                  <a:lnTo>
                    <a:pt x="10609" y="12053"/>
                  </a:lnTo>
                  <a:cubicBezTo>
                    <a:pt x="10375" y="10423"/>
                    <a:pt x="10609" y="8853"/>
                    <a:pt x="10184" y="7296"/>
                  </a:cubicBezTo>
                  <a:close/>
                  <a:moveTo>
                    <a:pt x="5090" y="6788"/>
                  </a:moveTo>
                  <a:lnTo>
                    <a:pt x="5090" y="2392"/>
                  </a:lnTo>
                  <a:lnTo>
                    <a:pt x="714" y="2773"/>
                  </a:lnTo>
                  <a:lnTo>
                    <a:pt x="714" y="7236"/>
                  </a:lnTo>
                  <a:close/>
                  <a:moveTo>
                    <a:pt x="11035" y="7189"/>
                  </a:moveTo>
                  <a:cubicBezTo>
                    <a:pt x="11196" y="8906"/>
                    <a:pt x="11328" y="10369"/>
                    <a:pt x="11480" y="11959"/>
                  </a:cubicBezTo>
                  <a:lnTo>
                    <a:pt x="15635" y="11552"/>
                  </a:lnTo>
                  <a:cubicBezTo>
                    <a:pt x="15513" y="9955"/>
                    <a:pt x="15406" y="8585"/>
                    <a:pt x="15293" y="7189"/>
                  </a:cubicBezTo>
                  <a:close/>
                  <a:moveTo>
                    <a:pt x="20588" y="11492"/>
                  </a:moveTo>
                  <a:lnTo>
                    <a:pt x="20588" y="7196"/>
                  </a:lnTo>
                  <a:cubicBezTo>
                    <a:pt x="18984" y="6928"/>
                    <a:pt x="17014" y="6995"/>
                    <a:pt x="16188" y="7369"/>
                  </a:cubicBezTo>
                  <a:cubicBezTo>
                    <a:pt x="16276" y="8706"/>
                    <a:pt x="16364" y="10089"/>
                    <a:pt x="16452" y="11492"/>
                  </a:cubicBezTo>
                  <a:close/>
                  <a:moveTo>
                    <a:pt x="5955" y="6708"/>
                  </a:moveTo>
                  <a:lnTo>
                    <a:pt x="10130" y="6173"/>
                  </a:lnTo>
                  <a:lnTo>
                    <a:pt x="10130" y="2238"/>
                  </a:lnTo>
                  <a:lnTo>
                    <a:pt x="6669" y="2238"/>
                  </a:lnTo>
                  <a:cubicBezTo>
                    <a:pt x="6321" y="2177"/>
                    <a:pt x="6002" y="2513"/>
                    <a:pt x="5957" y="2989"/>
                  </a:cubicBezTo>
                  <a:cubicBezTo>
                    <a:pt x="5951" y="3054"/>
                    <a:pt x="5950" y="3121"/>
                    <a:pt x="5955" y="3187"/>
                  </a:cubicBezTo>
                  <a:cubicBezTo>
                    <a:pt x="5950" y="4249"/>
                    <a:pt x="5955" y="5318"/>
                    <a:pt x="5955" y="6708"/>
                  </a:cubicBezTo>
                  <a:close/>
                  <a:moveTo>
                    <a:pt x="15176" y="1557"/>
                  </a:moveTo>
                  <a:lnTo>
                    <a:pt x="11015" y="1938"/>
                  </a:lnTo>
                  <a:lnTo>
                    <a:pt x="11015" y="5946"/>
                  </a:lnTo>
                  <a:lnTo>
                    <a:pt x="15176" y="5946"/>
                  </a:ln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1" name="Google Shape;4106;p34"/>
            <p:cNvSpPr/>
            <p:nvPr/>
          </p:nvSpPr>
          <p:spPr>
            <a:xfrm>
              <a:off x="0" y="26568"/>
              <a:ext cx="618515" cy="13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451" fill="norm" stroke="1" extrusionOk="0">
                  <a:moveTo>
                    <a:pt x="6514" y="3421"/>
                  </a:moveTo>
                  <a:lnTo>
                    <a:pt x="14337" y="1979"/>
                  </a:lnTo>
                  <a:cubicBezTo>
                    <a:pt x="14826" y="4842"/>
                    <a:pt x="14430" y="9409"/>
                    <a:pt x="15315" y="10917"/>
                  </a:cubicBezTo>
                  <a:cubicBezTo>
                    <a:pt x="15665" y="11522"/>
                    <a:pt x="16041" y="11776"/>
                    <a:pt x="16416" y="11660"/>
                  </a:cubicBezTo>
                  <a:cubicBezTo>
                    <a:pt x="17345" y="11354"/>
                    <a:pt x="17702" y="8950"/>
                    <a:pt x="17995" y="1323"/>
                  </a:cubicBezTo>
                  <a:cubicBezTo>
                    <a:pt x="18890" y="886"/>
                    <a:pt x="19819" y="361"/>
                    <a:pt x="20753" y="12"/>
                  </a:cubicBezTo>
                  <a:cubicBezTo>
                    <a:pt x="21173" y="-141"/>
                    <a:pt x="21379" y="1214"/>
                    <a:pt x="21408" y="2875"/>
                  </a:cubicBezTo>
                  <a:cubicBezTo>
                    <a:pt x="21486" y="6765"/>
                    <a:pt x="21535" y="10676"/>
                    <a:pt x="21579" y="14566"/>
                  </a:cubicBezTo>
                  <a:cubicBezTo>
                    <a:pt x="21579" y="16533"/>
                    <a:pt x="21290" y="17276"/>
                    <a:pt x="20929" y="17429"/>
                  </a:cubicBezTo>
                  <a:cubicBezTo>
                    <a:pt x="20322" y="17669"/>
                    <a:pt x="19711" y="17801"/>
                    <a:pt x="19105" y="17822"/>
                  </a:cubicBezTo>
                  <a:cubicBezTo>
                    <a:pt x="16518" y="17822"/>
                    <a:pt x="13927" y="17538"/>
                    <a:pt x="11350" y="18107"/>
                  </a:cubicBezTo>
                  <a:cubicBezTo>
                    <a:pt x="7927" y="18850"/>
                    <a:pt x="4504" y="20292"/>
                    <a:pt x="1111" y="21450"/>
                  </a:cubicBezTo>
                  <a:cubicBezTo>
                    <a:pt x="740" y="21459"/>
                    <a:pt x="369" y="21365"/>
                    <a:pt x="1" y="21166"/>
                  </a:cubicBezTo>
                  <a:cubicBezTo>
                    <a:pt x="1" y="17014"/>
                    <a:pt x="1" y="13299"/>
                    <a:pt x="1" y="9606"/>
                  </a:cubicBezTo>
                  <a:cubicBezTo>
                    <a:pt x="-21" y="7894"/>
                    <a:pt x="272" y="6428"/>
                    <a:pt x="655" y="6332"/>
                  </a:cubicBezTo>
                  <a:cubicBezTo>
                    <a:pt x="675" y="6325"/>
                    <a:pt x="695" y="6325"/>
                    <a:pt x="715" y="6328"/>
                  </a:cubicBezTo>
                  <a:lnTo>
                    <a:pt x="3429" y="5169"/>
                  </a:lnTo>
                  <a:cubicBezTo>
                    <a:pt x="3546" y="7355"/>
                    <a:pt x="3644" y="9256"/>
                    <a:pt x="3751" y="11157"/>
                  </a:cubicBezTo>
                  <a:cubicBezTo>
                    <a:pt x="3850" y="14166"/>
                    <a:pt x="4475" y="16251"/>
                    <a:pt x="5148" y="15812"/>
                  </a:cubicBezTo>
                  <a:cubicBezTo>
                    <a:pt x="5149" y="15812"/>
                    <a:pt x="5149" y="15812"/>
                    <a:pt x="5150" y="15812"/>
                  </a:cubicBezTo>
                  <a:cubicBezTo>
                    <a:pt x="5853" y="16017"/>
                    <a:pt x="6461" y="13638"/>
                    <a:pt x="6507" y="10493"/>
                  </a:cubicBezTo>
                  <a:cubicBezTo>
                    <a:pt x="6508" y="10416"/>
                    <a:pt x="6509" y="10338"/>
                    <a:pt x="6509" y="10261"/>
                  </a:cubicBezTo>
                  <a:cubicBezTo>
                    <a:pt x="6514" y="8273"/>
                    <a:pt x="6514" y="6262"/>
                    <a:pt x="6514" y="342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2" name="Google Shape;4107;p34"/>
            <p:cNvSpPr/>
            <p:nvPr/>
          </p:nvSpPr>
          <p:spPr>
            <a:xfrm>
              <a:off x="437955" y="0"/>
              <a:ext cx="47812" cy="81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209" fill="norm" stroke="1" extrusionOk="0">
                  <a:moveTo>
                    <a:pt x="20568" y="4"/>
                  </a:moveTo>
                  <a:cubicBezTo>
                    <a:pt x="20568" y="5215"/>
                    <a:pt x="21311" y="10462"/>
                    <a:pt x="21063" y="15745"/>
                  </a:cubicBezTo>
                  <a:cubicBezTo>
                    <a:pt x="21063" y="19389"/>
                    <a:pt x="16546" y="21211"/>
                    <a:pt x="10418" y="21174"/>
                  </a:cubicBezTo>
                  <a:cubicBezTo>
                    <a:pt x="5665" y="21495"/>
                    <a:pt x="1370" y="19487"/>
                    <a:pt x="819" y="16689"/>
                  </a:cubicBezTo>
                  <a:cubicBezTo>
                    <a:pt x="782" y="16510"/>
                    <a:pt x="763" y="16328"/>
                    <a:pt x="763" y="16146"/>
                  </a:cubicBezTo>
                  <a:cubicBezTo>
                    <a:pt x="454" y="14178"/>
                    <a:pt x="82" y="12211"/>
                    <a:pt x="20" y="10207"/>
                  </a:cubicBezTo>
                  <a:cubicBezTo>
                    <a:pt x="-289" y="1571"/>
                    <a:pt x="2805" y="-105"/>
                    <a:pt x="20568" y="4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3" name="Google Shape;4108;p34"/>
            <p:cNvSpPr/>
            <p:nvPr/>
          </p:nvSpPr>
          <p:spPr>
            <a:xfrm>
              <a:off x="122216" y="16555"/>
              <a:ext cx="43026" cy="8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8" h="21410" fill="norm" stroke="1" extrusionOk="0">
                  <a:moveTo>
                    <a:pt x="20572" y="11437"/>
                  </a:moveTo>
                  <a:cubicBezTo>
                    <a:pt x="21312" y="13477"/>
                    <a:pt x="21168" y="15566"/>
                    <a:pt x="20161" y="17575"/>
                  </a:cubicBezTo>
                  <a:cubicBezTo>
                    <a:pt x="17968" y="19450"/>
                    <a:pt x="14343" y="20825"/>
                    <a:pt x="10087" y="21399"/>
                  </a:cubicBezTo>
                  <a:cubicBezTo>
                    <a:pt x="8168" y="21600"/>
                    <a:pt x="3234" y="19084"/>
                    <a:pt x="2686" y="17474"/>
                  </a:cubicBezTo>
                  <a:cubicBezTo>
                    <a:pt x="1137" y="13671"/>
                    <a:pt x="240" y="9814"/>
                    <a:pt x="13" y="5937"/>
                  </a:cubicBezTo>
                  <a:cubicBezTo>
                    <a:pt x="-288" y="2811"/>
                    <a:pt x="4646" y="154"/>
                    <a:pt x="11033" y="7"/>
                  </a:cubicBezTo>
                  <a:cubicBezTo>
                    <a:pt x="11245" y="0"/>
                    <a:pt x="11451" y="0"/>
                    <a:pt x="11663" y="0"/>
                  </a:cubicBezTo>
                  <a:cubicBezTo>
                    <a:pt x="19133" y="0"/>
                    <a:pt x="19887" y="2717"/>
                    <a:pt x="20572" y="5232"/>
                  </a:cubicBezTo>
                  <a:cubicBezTo>
                    <a:pt x="20846" y="7298"/>
                    <a:pt x="20846" y="9371"/>
                    <a:pt x="20572" y="11437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75" name="مستطيل مستدير الزوايا"/>
          <p:cNvSpPr/>
          <p:nvPr/>
        </p:nvSpPr>
        <p:spPr>
          <a:xfrm>
            <a:off x="3619500" y="554001"/>
            <a:ext cx="1905000" cy="740862"/>
          </a:xfrm>
          <a:prstGeom prst="roundRect">
            <a:avLst>
              <a:gd name="adj" fmla="val 25713"/>
            </a:avLst>
          </a:prstGeom>
          <a:solidFill>
            <a:schemeClr val="accent1">
              <a:lumOff val="44000"/>
            </a:schemeClr>
          </a:solidFill>
          <a:ln w="25400">
            <a:solidFill>
              <a:schemeClr val="accent3">
                <a:lumOff val="-6000"/>
              </a:schemeClr>
            </a:solidFill>
          </a:ln>
          <a:effectLst>
            <a:outerShdw sx="100000" sy="100000" kx="0" ky="0" algn="b" rotWithShape="0" blurRad="63500" dist="25400" dir="5400000">
              <a:schemeClr val="accent6">
                <a:alpha val="50000"/>
              </a:scheme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76" name="Google Shape;625;p18"/>
          <p:cNvSpPr txBox="1"/>
          <p:nvPr>
            <p:ph type="title"/>
          </p:nvPr>
        </p:nvSpPr>
        <p:spPr>
          <a:xfrm>
            <a:off x="3716257" y="328498"/>
            <a:ext cx="1711486" cy="875193"/>
          </a:xfrm>
          <a:prstGeom prst="rect">
            <a:avLst/>
          </a:prstGeom>
        </p:spPr>
        <p:txBody>
          <a:bodyPr/>
          <a:lstStyle>
            <a:lvl1pPr defTabSz="420623" rtl="0">
              <a:defRPr sz="3910">
                <a:solidFill>
                  <a:srgbClr val="F54443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/>
            <a:r>
              <a:t>التهيئة</a:t>
            </a:r>
          </a:p>
        </p:txBody>
      </p:sp>
      <p:sp>
        <p:nvSpPr>
          <p:cNvPr id="877" name="Google Shape;625;p18"/>
          <p:cNvSpPr txBox="1"/>
          <p:nvPr/>
        </p:nvSpPr>
        <p:spPr>
          <a:xfrm>
            <a:off x="5450427" y="1106946"/>
            <a:ext cx="2818838" cy="875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795527" rtl="0">
              <a:defRPr sz="1914">
                <a:solidFill>
                  <a:srgbClr val="F54443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/>
            <a:r>
              <a:t>أوجد المسافة بين النقطتين :</a:t>
            </a:r>
          </a:p>
        </p:txBody>
      </p:sp>
      <p:pic>
        <p:nvPicPr>
          <p:cNvPr id="878" name="IMG_6460.png" descr="IMG_6460.png"/>
          <p:cNvPicPr>
            <a:picLocks noChangeAspect="1"/>
          </p:cNvPicPr>
          <p:nvPr/>
        </p:nvPicPr>
        <p:blipFill>
          <a:blip r:embed="rId2">
            <a:extLst/>
          </a:blip>
          <a:srcRect l="55451" t="30472" r="2896" b="61164"/>
          <a:stretch>
            <a:fillRect/>
          </a:stretch>
        </p:blipFill>
        <p:spPr>
          <a:xfrm>
            <a:off x="6128977" y="2145328"/>
            <a:ext cx="2379105" cy="358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G_6461.png" descr="IMG_6461.png"/>
          <p:cNvPicPr>
            <a:picLocks noChangeAspect="1"/>
          </p:cNvPicPr>
          <p:nvPr/>
        </p:nvPicPr>
        <p:blipFill>
          <a:blip r:embed="rId3">
            <a:extLst/>
          </a:blip>
          <a:srcRect l="21435" t="22191" r="7614" b="34336"/>
          <a:stretch>
            <a:fillRect/>
          </a:stretch>
        </p:blipFill>
        <p:spPr>
          <a:xfrm>
            <a:off x="174568" y="1423621"/>
            <a:ext cx="4212032" cy="1934644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خط"/>
          <p:cNvSpPr/>
          <p:nvPr/>
        </p:nvSpPr>
        <p:spPr>
          <a:xfrm flipV="1">
            <a:off x="4572000" y="1423621"/>
            <a:ext cx="0" cy="3347678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881" name="IMG_4357.jpeg" descr="IMG_435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627" y="370637"/>
            <a:ext cx="943019" cy="943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FC1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792;p29" descr="Google Shape;792;p29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759" y="1114808"/>
            <a:ext cx="7246482" cy="291388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chemeClr val="accent6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سنتعلم في هذا الفصل على مهارات ومعارف مختلفة"/>
          <p:cNvSpPr txBox="1"/>
          <p:nvPr/>
        </p:nvSpPr>
        <p:spPr>
          <a:xfrm>
            <a:off x="552136" y="530933"/>
            <a:ext cx="793262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100">
                <a:solidFill>
                  <a:srgbClr val="9FC161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 rtl="0">
              <a:defRPr/>
            </a:pPr>
            <a:r>
              <a:t>سنتعلم في هذا الفصل على مهارات ومعارف مختلفة </a:t>
            </a:r>
          </a:p>
        </p:txBody>
      </p:sp>
      <p:pic>
        <p:nvPicPr>
          <p:cNvPr id="511" name="IMG_6477.png" descr="IMG_6477.png"/>
          <p:cNvPicPr>
            <a:picLocks noChangeAspect="1"/>
          </p:cNvPicPr>
          <p:nvPr/>
        </p:nvPicPr>
        <p:blipFill>
          <a:blip r:embed="rId2">
            <a:extLst/>
          </a:blip>
          <a:srcRect l="10676" t="17263" r="20773" b="19652"/>
          <a:stretch>
            <a:fillRect/>
          </a:stretch>
        </p:blipFill>
        <p:spPr>
          <a:xfrm>
            <a:off x="4509706" y="2022226"/>
            <a:ext cx="4342447" cy="2995720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المثلثات المتطابقة"/>
          <p:cNvSpPr txBox="1"/>
          <p:nvPr/>
        </p:nvSpPr>
        <p:spPr>
          <a:xfrm>
            <a:off x="5241732" y="1276579"/>
            <a:ext cx="287855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100">
                <a:solidFill>
                  <a:srgbClr val="F18159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 rtl="0">
              <a:defRPr/>
            </a:pPr>
            <a:r>
              <a:t>المثلثات المتطابقة</a:t>
            </a:r>
          </a:p>
        </p:txBody>
      </p:sp>
      <p:pic>
        <p:nvPicPr>
          <p:cNvPr id="513" name="IMG_6430.png" descr="IMG_64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1015" y="1276579"/>
            <a:ext cx="596506" cy="667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6430.png" descr="IMG_64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2441" y="1276579"/>
            <a:ext cx="596505" cy="667419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العلاقات في مثلث"/>
          <p:cNvSpPr txBox="1"/>
          <p:nvPr/>
        </p:nvSpPr>
        <p:spPr>
          <a:xfrm>
            <a:off x="744515" y="1337238"/>
            <a:ext cx="287855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100">
                <a:solidFill>
                  <a:srgbClr val="F18159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 rtl="0">
              <a:defRPr/>
            </a:pPr>
            <a:r>
              <a:t>العلاقات في مثلث</a:t>
            </a:r>
          </a:p>
        </p:txBody>
      </p:sp>
      <p:pic>
        <p:nvPicPr>
          <p:cNvPr id="516" name="IMG_6478.png" descr="IMG_6478.png"/>
          <p:cNvPicPr>
            <a:picLocks noChangeAspect="1"/>
          </p:cNvPicPr>
          <p:nvPr/>
        </p:nvPicPr>
        <p:blipFill>
          <a:blip r:embed="rId4">
            <a:extLst/>
          </a:blip>
          <a:srcRect l="11173" t="20694" r="21022" b="16450"/>
          <a:stretch>
            <a:fillRect/>
          </a:stretch>
        </p:blipFill>
        <p:spPr>
          <a:xfrm>
            <a:off x="347557" y="2004344"/>
            <a:ext cx="4068278" cy="2827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6" grpId="6"/>
      <p:bldP build="whole" bldLvl="1" animBg="1" rev="0" advAuto="0" spid="512" grpId="2"/>
      <p:bldP build="whole" bldLvl="1" animBg="1" rev="0" advAuto="0" spid="515" grpId="5"/>
      <p:bldP build="whole" bldLvl="1" animBg="1" rev="0" advAuto="0" spid="514" grpId="4"/>
      <p:bldP build="whole" bldLvl="1" animBg="1" rev="0" advAuto="0" spid="511" grpId="3"/>
      <p:bldP build="whole" bldLvl="1" animBg="1" rev="0" advAuto="0" spid="5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سنتعلم في هذا الفصل على مهارات ومعارف مختلفة"/>
          <p:cNvSpPr txBox="1"/>
          <p:nvPr/>
        </p:nvSpPr>
        <p:spPr>
          <a:xfrm>
            <a:off x="552136" y="530933"/>
            <a:ext cx="793262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100">
                <a:solidFill>
                  <a:srgbClr val="9FC161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 rtl="0">
              <a:defRPr/>
            </a:pPr>
            <a:r>
              <a:t>سنتعلم في هذا الفصل على مهارات ومعارف مختلفة </a:t>
            </a:r>
          </a:p>
        </p:txBody>
      </p:sp>
      <p:sp>
        <p:nvSpPr>
          <p:cNvPr id="519" name="الأشكال الرباعية"/>
          <p:cNvSpPr txBox="1"/>
          <p:nvPr/>
        </p:nvSpPr>
        <p:spPr>
          <a:xfrm>
            <a:off x="5241732" y="1276579"/>
            <a:ext cx="287855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100">
                <a:solidFill>
                  <a:srgbClr val="F18159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 rtl="0">
              <a:defRPr/>
            </a:pPr>
            <a:r>
              <a:t>الأشكال الرباعية</a:t>
            </a:r>
          </a:p>
        </p:txBody>
      </p:sp>
      <p:pic>
        <p:nvPicPr>
          <p:cNvPr id="520" name="IMG_6430.png" descr="IMG_64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1015" y="1276579"/>
            <a:ext cx="596506" cy="667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G_6479.png" descr="IMG_6479.png"/>
          <p:cNvPicPr>
            <a:picLocks noChangeAspect="1"/>
          </p:cNvPicPr>
          <p:nvPr/>
        </p:nvPicPr>
        <p:blipFill>
          <a:blip r:embed="rId3">
            <a:extLst/>
          </a:blip>
          <a:srcRect l="17049" t="23074" r="19697" b="23074"/>
          <a:stretch>
            <a:fillRect/>
          </a:stretch>
        </p:blipFill>
        <p:spPr>
          <a:xfrm>
            <a:off x="3609075" y="1885936"/>
            <a:ext cx="4654821" cy="2970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G_4629.png" descr="IMG_46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7989" y="1876979"/>
            <a:ext cx="2988525" cy="2988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0" grpId="1"/>
      <p:bldP build="whole" bldLvl="1" animBg="1" rev="0" advAuto="0" spid="5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الاحترام والتقدير بين الجميع"/>
          <p:cNvSpPr txBox="1"/>
          <p:nvPr/>
        </p:nvSpPr>
        <p:spPr>
          <a:xfrm>
            <a:off x="3359229" y="1411165"/>
            <a:ext cx="2773979" cy="3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9FC161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الاحترام والتقدير بين الجميع</a:t>
            </a:r>
          </a:p>
        </p:txBody>
      </p:sp>
      <p:sp>
        <p:nvSpPr>
          <p:cNvPr id="525" name="الاقتداء بأخلاقيات الرسول صلى الله عليه وسلم خلال التعلم والتعامل"/>
          <p:cNvSpPr txBox="1"/>
          <p:nvPr/>
        </p:nvSpPr>
        <p:spPr>
          <a:xfrm>
            <a:off x="6225366" y="2117417"/>
            <a:ext cx="284868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9FC161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الاقتداء بأخلاقيات الرسول صلى الله عليه وسلم خلال التعلم والتعامل</a:t>
            </a:r>
          </a:p>
        </p:txBody>
      </p:sp>
      <p:sp>
        <p:nvSpPr>
          <p:cNvPr id="526" name="التواصل والتفاعل مع معلمتك و زميلاتك بنشاط"/>
          <p:cNvSpPr txBox="1"/>
          <p:nvPr/>
        </p:nvSpPr>
        <p:spPr>
          <a:xfrm>
            <a:off x="466681" y="2092315"/>
            <a:ext cx="2848684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9FC161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التواصل والتفاعل مع معلمتك و زميلاتك بنشاط</a:t>
            </a:r>
          </a:p>
        </p:txBody>
      </p:sp>
      <p:pic>
        <p:nvPicPr>
          <p:cNvPr id="527" name="IMG_4915.png" descr="IMG_49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6220" y="2784902"/>
            <a:ext cx="1693950" cy="169395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خط الاتصال"/>
          <p:cNvSpPr/>
          <p:nvPr/>
        </p:nvSpPr>
        <p:spPr>
          <a:xfrm>
            <a:off x="4626752" y="1731840"/>
            <a:ext cx="105905" cy="1252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">
            <a:solidFill>
              <a:srgbClr val="F18159"/>
            </a:solidFill>
            <a:tailEnd type="triangle"/>
          </a:ln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539" name="خط الاتصال"/>
          <p:cNvSpPr/>
          <p:nvPr/>
        </p:nvSpPr>
        <p:spPr>
          <a:xfrm>
            <a:off x="3315364" y="2695503"/>
            <a:ext cx="742960" cy="51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020" y="12730"/>
                  <a:pt x="6820" y="5530"/>
                  <a:pt x="0" y="0"/>
                </a:cubicBezTo>
              </a:path>
            </a:pathLst>
          </a:custGeom>
          <a:ln w="38100">
            <a:solidFill>
              <a:srgbClr val="F18159"/>
            </a:solidFill>
            <a:tailEnd type="triangle"/>
          </a:ln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540" name="خط الاتصال"/>
          <p:cNvSpPr/>
          <p:nvPr/>
        </p:nvSpPr>
        <p:spPr>
          <a:xfrm>
            <a:off x="5134480" y="2818612"/>
            <a:ext cx="1090884" cy="343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430" y="13056"/>
                  <a:pt x="12630" y="5856"/>
                  <a:pt x="21600" y="0"/>
                </a:cubicBezTo>
              </a:path>
            </a:pathLst>
          </a:custGeom>
          <a:ln w="38100">
            <a:solidFill>
              <a:srgbClr val="F18159"/>
            </a:solidFill>
            <a:tailEnd type="triangle"/>
          </a:ln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531" name="الاجتهاد في حل الأنشطة بكفاءة"/>
          <p:cNvSpPr txBox="1"/>
          <p:nvPr/>
        </p:nvSpPr>
        <p:spPr>
          <a:xfrm>
            <a:off x="310889" y="4005987"/>
            <a:ext cx="2848684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9FC161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الاجتهاد في حل الأنشطة بكفاءة </a:t>
            </a:r>
          </a:p>
        </p:txBody>
      </p:sp>
      <p:sp>
        <p:nvSpPr>
          <p:cNvPr id="541" name="خط الاتصال"/>
          <p:cNvSpPr/>
          <p:nvPr/>
        </p:nvSpPr>
        <p:spPr>
          <a:xfrm>
            <a:off x="2074937" y="3615816"/>
            <a:ext cx="1898291" cy="390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92" fill="norm" stroke="1" extrusionOk="0">
                <a:moveTo>
                  <a:pt x="21600" y="97"/>
                </a:moveTo>
                <a:cubicBezTo>
                  <a:pt x="11873" y="-908"/>
                  <a:pt x="4673" y="5957"/>
                  <a:pt x="0" y="20692"/>
                </a:cubicBezTo>
              </a:path>
            </a:pathLst>
          </a:custGeom>
          <a:ln w="38100">
            <a:solidFill>
              <a:srgbClr val="F18159"/>
            </a:solidFill>
            <a:tailEnd type="triangle"/>
          </a:ln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542" name="خط الاتصال"/>
          <p:cNvSpPr/>
          <p:nvPr/>
        </p:nvSpPr>
        <p:spPr>
          <a:xfrm>
            <a:off x="5144507" y="3676418"/>
            <a:ext cx="1458519" cy="329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715" y="3239"/>
                  <a:pt x="12915" y="10439"/>
                  <a:pt x="21600" y="21600"/>
                </a:cubicBezTo>
              </a:path>
            </a:pathLst>
          </a:custGeom>
          <a:ln w="38100">
            <a:solidFill>
              <a:srgbClr val="F18159"/>
            </a:solidFill>
            <a:tailEnd type="triangle"/>
          </a:ln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p:spPr>
        <p:txBody>
          <a:bodyPr/>
          <a:lstStyle/>
          <a:p>
            <a:pPr/>
          </a:p>
        </p:txBody>
      </p:sp>
      <p:sp>
        <p:nvSpPr>
          <p:cNvPr id="534" name="الاصغاء والانتباه لمعلمتك وزميلاتك"/>
          <p:cNvSpPr txBox="1"/>
          <p:nvPr/>
        </p:nvSpPr>
        <p:spPr>
          <a:xfrm>
            <a:off x="6225366" y="4005987"/>
            <a:ext cx="2848685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9FC161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الاصغاء والانتباه لمعلمتك وزميلاتك </a:t>
            </a:r>
          </a:p>
        </p:txBody>
      </p:sp>
      <p:grpSp>
        <p:nvGrpSpPr>
          <p:cNvPr id="537" name="ميثاق الحصة"/>
          <p:cNvGrpSpPr/>
          <p:nvPr/>
        </p:nvGrpSpPr>
        <p:grpSpPr>
          <a:xfrm>
            <a:off x="6971510" y="707361"/>
            <a:ext cx="1814904" cy="419609"/>
            <a:chOff x="0" y="0"/>
            <a:chExt cx="1814902" cy="419608"/>
          </a:xfrm>
        </p:grpSpPr>
        <p:sp>
          <p:nvSpPr>
            <p:cNvPr id="536" name="ميثاق الحصة"/>
            <p:cNvSpPr txBox="1"/>
            <p:nvPr/>
          </p:nvSpPr>
          <p:spPr>
            <a:xfrm>
              <a:off x="50800" y="50799"/>
              <a:ext cx="1713303" cy="318010"/>
            </a:xfrm>
            <a:prstGeom prst="rect">
              <a:avLst/>
            </a:prstGeom>
            <a:solidFill>
              <a:srgbClr val="9FC161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200">
                  <a:solidFill>
                    <a:schemeClr val="accent1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ميثاق الحصة</a:t>
              </a:r>
            </a:p>
          </p:txBody>
        </p:sp>
        <p:pic>
          <p:nvPicPr>
            <p:cNvPr id="535" name="ميثاق الحصة ميثاق الحصة" descr="ميثاق الحصة ميثاق الحصة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814903" cy="41961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1C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378;p16"/>
          <p:cNvSpPr/>
          <p:nvPr/>
        </p:nvSpPr>
        <p:spPr>
          <a:xfrm>
            <a:off x="213686" y="1414942"/>
            <a:ext cx="4112401" cy="2487600"/>
          </a:xfrm>
          <a:prstGeom prst="ellipse">
            <a:avLst/>
          </a:prstGeom>
          <a:solidFill>
            <a:schemeClr val="accent1">
              <a:lumOff val="44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668;p14"/>
          <p:cNvSpPr/>
          <p:nvPr/>
        </p:nvSpPr>
        <p:spPr>
          <a:xfrm>
            <a:off x="4533474" y="834895"/>
            <a:ext cx="3849093" cy="876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12609" y="0"/>
                </a:moveTo>
                <a:cubicBezTo>
                  <a:pt x="8513" y="0"/>
                  <a:pt x="4516" y="155"/>
                  <a:pt x="317" y="594"/>
                </a:cubicBezTo>
                <a:cubicBezTo>
                  <a:pt x="-14" y="11378"/>
                  <a:pt x="35" y="19676"/>
                  <a:pt x="0" y="21540"/>
                </a:cubicBezTo>
                <a:cubicBezTo>
                  <a:pt x="2621" y="21576"/>
                  <a:pt x="6628" y="21600"/>
                  <a:pt x="10504" y="21600"/>
                </a:cubicBezTo>
                <a:cubicBezTo>
                  <a:pt x="15501" y="21600"/>
                  <a:pt x="20280" y="21561"/>
                  <a:pt x="21586" y="21457"/>
                </a:cubicBezTo>
                <a:cubicBezTo>
                  <a:pt x="21329" y="16586"/>
                  <a:pt x="21572" y="8063"/>
                  <a:pt x="21132" y="173"/>
                </a:cubicBezTo>
                <a:cubicBezTo>
                  <a:pt x="18184" y="71"/>
                  <a:pt x="15374" y="0"/>
                  <a:pt x="12609" y="0"/>
                </a:cubicBezTo>
                <a:close/>
              </a:path>
            </a:pathLst>
          </a:custGeom>
          <a:ln w="63500">
            <a:solidFill>
              <a:schemeClr val="accent6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/>
            </a:pPr>
          </a:p>
        </p:txBody>
      </p:sp>
      <p:sp>
        <p:nvSpPr>
          <p:cNvPr id="546" name="الفصل الأول"/>
          <p:cNvSpPr txBox="1"/>
          <p:nvPr/>
        </p:nvSpPr>
        <p:spPr>
          <a:xfrm>
            <a:off x="5142307" y="917939"/>
            <a:ext cx="2930653" cy="70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4500">
                <a:solidFill>
                  <a:srgbClr val="F1C232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الفصل الأول</a:t>
            </a:r>
          </a:p>
        </p:txBody>
      </p:sp>
      <p:sp>
        <p:nvSpPr>
          <p:cNvPr id="547" name="المثلثات المتطابقة"/>
          <p:cNvSpPr txBox="1"/>
          <p:nvPr/>
        </p:nvSpPr>
        <p:spPr>
          <a:xfrm>
            <a:off x="3592333" y="2233677"/>
            <a:ext cx="531067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sz="5600"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 rtl="0">
              <a:defRPr/>
            </a:pPr>
            <a:r>
              <a:t>المثلثات المتطابقة</a:t>
            </a:r>
          </a:p>
        </p:txBody>
      </p:sp>
      <p:pic>
        <p:nvPicPr>
          <p:cNvPr id="548" name="IMG_6454.jpeg" descr="IMG_6454.jpeg"/>
          <p:cNvPicPr>
            <a:picLocks noChangeAspect="1"/>
          </p:cNvPicPr>
          <p:nvPr/>
        </p:nvPicPr>
        <p:blipFill>
          <a:blip r:embed="rId2">
            <a:extLst/>
          </a:blip>
          <a:srcRect l="8647" t="0" r="41302" b="0"/>
          <a:stretch>
            <a:fillRect/>
          </a:stretch>
        </p:blipFill>
        <p:spPr>
          <a:xfrm>
            <a:off x="543416" y="641780"/>
            <a:ext cx="2952375" cy="3935703"/>
          </a:xfrm>
          <a:prstGeom prst="rect">
            <a:avLst/>
          </a:prstGeom>
          <a:ln w="12700">
            <a:solidFill>
              <a:schemeClr val="accent6"/>
            </a:solidFill>
            <a:miter lim="400000"/>
          </a:ln>
        </p:spPr>
      </p:pic>
      <p:sp>
        <p:nvSpPr>
          <p:cNvPr id="549" name="Google Shape;3256;p25"/>
          <p:cNvSpPr/>
          <p:nvPr/>
        </p:nvSpPr>
        <p:spPr>
          <a:xfrm>
            <a:off x="364141" y="4004779"/>
            <a:ext cx="806701" cy="75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Off val="44000"/>
            </a:schemeClr>
          </a:solidFill>
          <a:ln w="12700">
            <a:miter lim="400000"/>
          </a:ln>
          <a:effectLst>
            <a:outerShdw sx="100000" sy="100000" kx="0" ky="0" algn="b" rotWithShape="0" blurRad="63500" dist="19050" dir="0">
              <a:schemeClr val="accent6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3257;p25"/>
          <p:cNvSpPr/>
          <p:nvPr/>
        </p:nvSpPr>
        <p:spPr>
          <a:xfrm flipH="1" rot="16200000">
            <a:off x="2813741" y="582504"/>
            <a:ext cx="806701" cy="75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Off val="44000"/>
            </a:schemeClr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chemeClr val="accent6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51" name="IMG_4357.jpeg" descr="IMG_4357.jpeg"/>
          <p:cNvPicPr>
            <a:picLocks noChangeAspect="1"/>
          </p:cNvPicPr>
          <p:nvPr/>
        </p:nvPicPr>
        <p:blipFill>
          <a:blip r:embed="rId3">
            <a:extLst/>
          </a:blip>
          <a:srcRect l="0" t="18013" r="0" b="18013"/>
          <a:stretch>
            <a:fillRect/>
          </a:stretch>
        </p:blipFill>
        <p:spPr>
          <a:xfrm>
            <a:off x="7791626" y="4126380"/>
            <a:ext cx="1071854" cy="68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G_5392.jpeg" descr="IMG_5392.jpeg"/>
          <p:cNvPicPr>
            <a:picLocks noChangeAspect="1"/>
          </p:cNvPicPr>
          <p:nvPr/>
        </p:nvPicPr>
        <p:blipFill>
          <a:blip r:embed="rId4">
            <a:extLst/>
          </a:blip>
          <a:srcRect l="2208" t="68782" r="74413" b="7728"/>
          <a:stretch>
            <a:fillRect/>
          </a:stretch>
        </p:blipFill>
        <p:spPr>
          <a:xfrm>
            <a:off x="4147938" y="460613"/>
            <a:ext cx="848134" cy="852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1C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661;p30"/>
          <p:cNvSpPr/>
          <p:nvPr/>
        </p:nvSpPr>
        <p:spPr>
          <a:xfrm flipH="1">
            <a:off x="1264511" y="1756280"/>
            <a:ext cx="3479703" cy="1008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600" fill="norm" stroke="1" extrusionOk="0">
                <a:moveTo>
                  <a:pt x="2655" y="0"/>
                </a:moveTo>
                <a:cubicBezTo>
                  <a:pt x="1497" y="0"/>
                  <a:pt x="648" y="38"/>
                  <a:pt x="465" y="162"/>
                </a:cubicBezTo>
                <a:cubicBezTo>
                  <a:pt x="-36" y="449"/>
                  <a:pt x="85" y="3099"/>
                  <a:pt x="44" y="5749"/>
                </a:cubicBezTo>
                <a:cubicBezTo>
                  <a:pt x="4" y="8398"/>
                  <a:pt x="4" y="14735"/>
                  <a:pt x="44" y="15969"/>
                </a:cubicBezTo>
                <a:cubicBezTo>
                  <a:pt x="85" y="17233"/>
                  <a:pt x="-166" y="20791"/>
                  <a:pt x="215" y="21238"/>
                </a:cubicBezTo>
                <a:cubicBezTo>
                  <a:pt x="539" y="21553"/>
                  <a:pt x="3346" y="21589"/>
                  <a:pt x="5127" y="21589"/>
                </a:cubicBezTo>
                <a:cubicBezTo>
                  <a:pt x="5655" y="21589"/>
                  <a:pt x="6092" y="21586"/>
                  <a:pt x="6349" y="21586"/>
                </a:cubicBezTo>
                <a:cubicBezTo>
                  <a:pt x="6898" y="21586"/>
                  <a:pt x="8152" y="21600"/>
                  <a:pt x="9441" y="21600"/>
                </a:cubicBezTo>
                <a:cubicBezTo>
                  <a:pt x="10810" y="21600"/>
                  <a:pt x="12219" y="21584"/>
                  <a:pt x="12864" y="21518"/>
                </a:cubicBezTo>
                <a:cubicBezTo>
                  <a:pt x="13075" y="21503"/>
                  <a:pt x="13441" y="21495"/>
                  <a:pt x="13905" y="21495"/>
                </a:cubicBezTo>
                <a:cubicBezTo>
                  <a:pt x="14370" y="21495"/>
                  <a:pt x="14934" y="21503"/>
                  <a:pt x="15540" y="21518"/>
                </a:cubicBezTo>
                <a:cubicBezTo>
                  <a:pt x="17836" y="21518"/>
                  <a:pt x="20722" y="21518"/>
                  <a:pt x="20933" y="21268"/>
                </a:cubicBezTo>
                <a:cubicBezTo>
                  <a:pt x="21264" y="20859"/>
                  <a:pt x="21224" y="17104"/>
                  <a:pt x="21224" y="14992"/>
                </a:cubicBezTo>
                <a:cubicBezTo>
                  <a:pt x="21183" y="12183"/>
                  <a:pt x="21344" y="8300"/>
                  <a:pt x="21384" y="6347"/>
                </a:cubicBezTo>
                <a:cubicBezTo>
                  <a:pt x="21434" y="4363"/>
                  <a:pt x="21304" y="419"/>
                  <a:pt x="21053" y="162"/>
                </a:cubicBezTo>
                <a:cubicBezTo>
                  <a:pt x="20934" y="47"/>
                  <a:pt x="19611" y="6"/>
                  <a:pt x="17950" y="6"/>
                </a:cubicBezTo>
                <a:cubicBezTo>
                  <a:pt x="15565" y="6"/>
                  <a:pt x="12486" y="90"/>
                  <a:pt x="11281" y="162"/>
                </a:cubicBezTo>
                <a:cubicBezTo>
                  <a:pt x="11122" y="169"/>
                  <a:pt x="10924" y="173"/>
                  <a:pt x="10692" y="173"/>
                </a:cubicBezTo>
                <a:cubicBezTo>
                  <a:pt x="9767" y="173"/>
                  <a:pt x="8318" y="119"/>
                  <a:pt x="6810" y="71"/>
                </a:cubicBezTo>
                <a:cubicBezTo>
                  <a:pt x="5354" y="40"/>
                  <a:pt x="3842" y="0"/>
                  <a:pt x="2655" y="0"/>
                </a:cubicBezTo>
                <a:close/>
              </a:path>
            </a:pathLst>
          </a:custGeom>
          <a:ln w="38100">
            <a:solidFill>
              <a:schemeClr val="accent6"/>
            </a:solidFill>
          </a:ln>
          <a:effectLst>
            <a:outerShdw sx="100000" sy="100000" kx="0" ky="0" algn="b" rotWithShape="0" blurRad="63500" dist="25400" dir="5400000">
              <a:schemeClr val="accent6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defTabSz="2438400" rtl="0">
              <a:defRPr sz="3600"/>
            </a:pPr>
          </a:p>
        </p:txBody>
      </p:sp>
      <p:grpSp>
        <p:nvGrpSpPr>
          <p:cNvPr id="559" name="تجميع"/>
          <p:cNvGrpSpPr/>
          <p:nvPr/>
        </p:nvGrpSpPr>
        <p:grpSpPr>
          <a:xfrm>
            <a:off x="8405957" y="452923"/>
            <a:ext cx="488736" cy="489854"/>
            <a:chOff x="0" y="0"/>
            <a:chExt cx="488735" cy="489853"/>
          </a:xfrm>
        </p:grpSpPr>
        <p:sp>
          <p:nvSpPr>
            <p:cNvPr id="555" name="Google Shape;4105;p34"/>
            <p:cNvSpPr/>
            <p:nvPr/>
          </p:nvSpPr>
          <p:spPr>
            <a:xfrm>
              <a:off x="4483" y="136186"/>
              <a:ext cx="484253" cy="353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0" y="21560"/>
                  </a:moveTo>
                  <a:lnTo>
                    <a:pt x="0" y="1864"/>
                  </a:lnTo>
                  <a:cubicBezTo>
                    <a:pt x="306" y="1766"/>
                    <a:pt x="617" y="1692"/>
                    <a:pt x="929" y="1644"/>
                  </a:cubicBezTo>
                  <a:lnTo>
                    <a:pt x="18119" y="254"/>
                  </a:lnTo>
                  <a:cubicBezTo>
                    <a:pt x="18955" y="181"/>
                    <a:pt x="19786" y="54"/>
                    <a:pt x="20622" y="7"/>
                  </a:cubicBezTo>
                  <a:cubicBezTo>
                    <a:pt x="21458" y="-40"/>
                    <a:pt x="21600" y="140"/>
                    <a:pt x="21600" y="1343"/>
                  </a:cubicBezTo>
                  <a:cubicBezTo>
                    <a:pt x="21561" y="6848"/>
                    <a:pt x="21509" y="12355"/>
                    <a:pt x="21444" y="17865"/>
                  </a:cubicBezTo>
                  <a:cubicBezTo>
                    <a:pt x="21444" y="19202"/>
                    <a:pt x="21400" y="19262"/>
                    <a:pt x="20417" y="19389"/>
                  </a:cubicBezTo>
                  <a:cubicBezTo>
                    <a:pt x="17972" y="19696"/>
                    <a:pt x="15567" y="19950"/>
                    <a:pt x="13147" y="20224"/>
                  </a:cubicBezTo>
                  <a:cubicBezTo>
                    <a:pt x="9622" y="20618"/>
                    <a:pt x="6102" y="21019"/>
                    <a:pt x="2577" y="21400"/>
                  </a:cubicBezTo>
                  <a:cubicBezTo>
                    <a:pt x="1809" y="21480"/>
                    <a:pt x="1007" y="21500"/>
                    <a:pt x="0" y="21560"/>
                  </a:cubicBezTo>
                  <a:close/>
                  <a:moveTo>
                    <a:pt x="768" y="15453"/>
                  </a:moveTo>
                  <a:cubicBezTo>
                    <a:pt x="690" y="17127"/>
                    <a:pt x="705" y="18807"/>
                    <a:pt x="812" y="20478"/>
                  </a:cubicBezTo>
                  <a:lnTo>
                    <a:pt x="6004" y="19896"/>
                  </a:lnTo>
                  <a:cubicBezTo>
                    <a:pt x="5842" y="17952"/>
                    <a:pt x="5691" y="16142"/>
                    <a:pt x="5515" y="14171"/>
                  </a:cubicBezTo>
                  <a:close/>
                  <a:moveTo>
                    <a:pt x="5490" y="13115"/>
                  </a:moveTo>
                  <a:cubicBezTo>
                    <a:pt x="5373" y="11264"/>
                    <a:pt x="5266" y="9587"/>
                    <a:pt x="5143" y="7737"/>
                  </a:cubicBezTo>
                  <a:cubicBezTo>
                    <a:pt x="3637" y="8204"/>
                    <a:pt x="2146" y="7810"/>
                    <a:pt x="782" y="8405"/>
                  </a:cubicBezTo>
                  <a:lnTo>
                    <a:pt x="782" y="14418"/>
                  </a:lnTo>
                  <a:close/>
                  <a:moveTo>
                    <a:pt x="6366" y="13930"/>
                  </a:moveTo>
                  <a:cubicBezTo>
                    <a:pt x="6493" y="15981"/>
                    <a:pt x="6507" y="17872"/>
                    <a:pt x="6928" y="19796"/>
                  </a:cubicBezTo>
                  <a:lnTo>
                    <a:pt x="11123" y="19342"/>
                  </a:lnTo>
                  <a:cubicBezTo>
                    <a:pt x="10956" y="17244"/>
                    <a:pt x="10805" y="15333"/>
                    <a:pt x="10634" y="13195"/>
                  </a:cubicBezTo>
                  <a:close/>
                  <a:moveTo>
                    <a:pt x="15846" y="18841"/>
                  </a:moveTo>
                  <a:cubicBezTo>
                    <a:pt x="15762" y="16716"/>
                    <a:pt x="15684" y="14779"/>
                    <a:pt x="15601" y="12674"/>
                  </a:cubicBezTo>
                  <a:lnTo>
                    <a:pt x="11558" y="13068"/>
                  </a:lnTo>
                  <a:cubicBezTo>
                    <a:pt x="11729" y="15226"/>
                    <a:pt x="11881" y="17197"/>
                    <a:pt x="12047" y="19235"/>
                  </a:cubicBezTo>
                  <a:close/>
                  <a:moveTo>
                    <a:pt x="20505" y="12641"/>
                  </a:moveTo>
                  <a:cubicBezTo>
                    <a:pt x="19092" y="12774"/>
                    <a:pt x="17777" y="12527"/>
                    <a:pt x="16374" y="12814"/>
                  </a:cubicBezTo>
                  <a:cubicBezTo>
                    <a:pt x="16481" y="14852"/>
                    <a:pt x="16579" y="16736"/>
                    <a:pt x="16682" y="18747"/>
                  </a:cubicBezTo>
                  <a:lnTo>
                    <a:pt x="20505" y="18293"/>
                  </a:lnTo>
                  <a:close/>
                  <a:moveTo>
                    <a:pt x="20617" y="1109"/>
                  </a:moveTo>
                  <a:lnTo>
                    <a:pt x="16139" y="1490"/>
                  </a:lnTo>
                  <a:lnTo>
                    <a:pt x="16139" y="5873"/>
                  </a:lnTo>
                  <a:lnTo>
                    <a:pt x="20617" y="5873"/>
                  </a:lnTo>
                  <a:close/>
                  <a:moveTo>
                    <a:pt x="6150" y="7744"/>
                  </a:moveTo>
                  <a:cubicBezTo>
                    <a:pt x="6077" y="9459"/>
                    <a:pt x="6157" y="11180"/>
                    <a:pt x="6390" y="12868"/>
                  </a:cubicBezTo>
                  <a:lnTo>
                    <a:pt x="10609" y="12053"/>
                  </a:lnTo>
                  <a:cubicBezTo>
                    <a:pt x="10375" y="10423"/>
                    <a:pt x="10609" y="8853"/>
                    <a:pt x="10184" y="7296"/>
                  </a:cubicBezTo>
                  <a:close/>
                  <a:moveTo>
                    <a:pt x="5090" y="6788"/>
                  </a:moveTo>
                  <a:lnTo>
                    <a:pt x="5090" y="2392"/>
                  </a:lnTo>
                  <a:lnTo>
                    <a:pt x="714" y="2773"/>
                  </a:lnTo>
                  <a:lnTo>
                    <a:pt x="714" y="7236"/>
                  </a:lnTo>
                  <a:close/>
                  <a:moveTo>
                    <a:pt x="11035" y="7189"/>
                  </a:moveTo>
                  <a:cubicBezTo>
                    <a:pt x="11196" y="8906"/>
                    <a:pt x="11328" y="10369"/>
                    <a:pt x="11480" y="11959"/>
                  </a:cubicBezTo>
                  <a:lnTo>
                    <a:pt x="15635" y="11552"/>
                  </a:lnTo>
                  <a:cubicBezTo>
                    <a:pt x="15513" y="9955"/>
                    <a:pt x="15406" y="8585"/>
                    <a:pt x="15293" y="7189"/>
                  </a:cubicBezTo>
                  <a:close/>
                  <a:moveTo>
                    <a:pt x="20588" y="11492"/>
                  </a:moveTo>
                  <a:lnTo>
                    <a:pt x="20588" y="7196"/>
                  </a:lnTo>
                  <a:cubicBezTo>
                    <a:pt x="18984" y="6928"/>
                    <a:pt x="17014" y="6995"/>
                    <a:pt x="16188" y="7369"/>
                  </a:cubicBezTo>
                  <a:cubicBezTo>
                    <a:pt x="16276" y="8706"/>
                    <a:pt x="16364" y="10089"/>
                    <a:pt x="16452" y="11492"/>
                  </a:cubicBezTo>
                  <a:close/>
                  <a:moveTo>
                    <a:pt x="5955" y="6708"/>
                  </a:moveTo>
                  <a:lnTo>
                    <a:pt x="10130" y="6173"/>
                  </a:lnTo>
                  <a:lnTo>
                    <a:pt x="10130" y="2238"/>
                  </a:lnTo>
                  <a:lnTo>
                    <a:pt x="6669" y="2238"/>
                  </a:lnTo>
                  <a:cubicBezTo>
                    <a:pt x="6321" y="2177"/>
                    <a:pt x="6002" y="2513"/>
                    <a:pt x="5957" y="2989"/>
                  </a:cubicBezTo>
                  <a:cubicBezTo>
                    <a:pt x="5951" y="3054"/>
                    <a:pt x="5950" y="3121"/>
                    <a:pt x="5955" y="3187"/>
                  </a:cubicBezTo>
                  <a:cubicBezTo>
                    <a:pt x="5950" y="4249"/>
                    <a:pt x="5955" y="5318"/>
                    <a:pt x="5955" y="6708"/>
                  </a:cubicBezTo>
                  <a:close/>
                  <a:moveTo>
                    <a:pt x="15176" y="1557"/>
                  </a:moveTo>
                  <a:lnTo>
                    <a:pt x="11015" y="1938"/>
                  </a:lnTo>
                  <a:lnTo>
                    <a:pt x="11015" y="5946"/>
                  </a:lnTo>
                  <a:lnTo>
                    <a:pt x="15176" y="5946"/>
                  </a:ln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6" name="Google Shape;4106;p34"/>
            <p:cNvSpPr/>
            <p:nvPr/>
          </p:nvSpPr>
          <p:spPr>
            <a:xfrm>
              <a:off x="0" y="20778"/>
              <a:ext cx="483731" cy="10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451" fill="norm" stroke="1" extrusionOk="0">
                  <a:moveTo>
                    <a:pt x="6514" y="3421"/>
                  </a:moveTo>
                  <a:lnTo>
                    <a:pt x="14337" y="1979"/>
                  </a:lnTo>
                  <a:cubicBezTo>
                    <a:pt x="14826" y="4842"/>
                    <a:pt x="14430" y="9409"/>
                    <a:pt x="15315" y="10917"/>
                  </a:cubicBezTo>
                  <a:cubicBezTo>
                    <a:pt x="15665" y="11522"/>
                    <a:pt x="16041" y="11776"/>
                    <a:pt x="16416" y="11660"/>
                  </a:cubicBezTo>
                  <a:cubicBezTo>
                    <a:pt x="17345" y="11354"/>
                    <a:pt x="17702" y="8950"/>
                    <a:pt x="17995" y="1323"/>
                  </a:cubicBezTo>
                  <a:cubicBezTo>
                    <a:pt x="18890" y="886"/>
                    <a:pt x="19819" y="361"/>
                    <a:pt x="20753" y="12"/>
                  </a:cubicBezTo>
                  <a:cubicBezTo>
                    <a:pt x="21173" y="-141"/>
                    <a:pt x="21379" y="1214"/>
                    <a:pt x="21408" y="2875"/>
                  </a:cubicBezTo>
                  <a:cubicBezTo>
                    <a:pt x="21486" y="6765"/>
                    <a:pt x="21535" y="10676"/>
                    <a:pt x="21579" y="14566"/>
                  </a:cubicBezTo>
                  <a:cubicBezTo>
                    <a:pt x="21579" y="16533"/>
                    <a:pt x="21290" y="17276"/>
                    <a:pt x="20929" y="17429"/>
                  </a:cubicBezTo>
                  <a:cubicBezTo>
                    <a:pt x="20322" y="17669"/>
                    <a:pt x="19711" y="17801"/>
                    <a:pt x="19105" y="17822"/>
                  </a:cubicBezTo>
                  <a:cubicBezTo>
                    <a:pt x="16518" y="17822"/>
                    <a:pt x="13927" y="17538"/>
                    <a:pt x="11350" y="18107"/>
                  </a:cubicBezTo>
                  <a:cubicBezTo>
                    <a:pt x="7927" y="18850"/>
                    <a:pt x="4504" y="20292"/>
                    <a:pt x="1111" y="21450"/>
                  </a:cubicBezTo>
                  <a:cubicBezTo>
                    <a:pt x="740" y="21459"/>
                    <a:pt x="369" y="21365"/>
                    <a:pt x="1" y="21166"/>
                  </a:cubicBezTo>
                  <a:cubicBezTo>
                    <a:pt x="1" y="17014"/>
                    <a:pt x="1" y="13299"/>
                    <a:pt x="1" y="9606"/>
                  </a:cubicBezTo>
                  <a:cubicBezTo>
                    <a:pt x="-21" y="7894"/>
                    <a:pt x="272" y="6428"/>
                    <a:pt x="655" y="6332"/>
                  </a:cubicBezTo>
                  <a:cubicBezTo>
                    <a:pt x="675" y="6325"/>
                    <a:pt x="695" y="6325"/>
                    <a:pt x="715" y="6328"/>
                  </a:cubicBezTo>
                  <a:lnTo>
                    <a:pt x="3429" y="5169"/>
                  </a:lnTo>
                  <a:cubicBezTo>
                    <a:pt x="3546" y="7355"/>
                    <a:pt x="3644" y="9256"/>
                    <a:pt x="3751" y="11157"/>
                  </a:cubicBezTo>
                  <a:cubicBezTo>
                    <a:pt x="3850" y="14166"/>
                    <a:pt x="4475" y="16251"/>
                    <a:pt x="5148" y="15812"/>
                  </a:cubicBezTo>
                  <a:cubicBezTo>
                    <a:pt x="5149" y="15812"/>
                    <a:pt x="5149" y="15812"/>
                    <a:pt x="5150" y="15812"/>
                  </a:cubicBezTo>
                  <a:cubicBezTo>
                    <a:pt x="5853" y="16017"/>
                    <a:pt x="6461" y="13638"/>
                    <a:pt x="6507" y="10493"/>
                  </a:cubicBezTo>
                  <a:cubicBezTo>
                    <a:pt x="6508" y="10416"/>
                    <a:pt x="6509" y="10338"/>
                    <a:pt x="6509" y="10261"/>
                  </a:cubicBezTo>
                  <a:cubicBezTo>
                    <a:pt x="6514" y="8273"/>
                    <a:pt x="6514" y="6262"/>
                    <a:pt x="6514" y="342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7" name="Google Shape;4107;p34"/>
            <p:cNvSpPr/>
            <p:nvPr/>
          </p:nvSpPr>
          <p:spPr>
            <a:xfrm>
              <a:off x="342518" y="0"/>
              <a:ext cx="37393" cy="6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209" fill="norm" stroke="1" extrusionOk="0">
                  <a:moveTo>
                    <a:pt x="20568" y="4"/>
                  </a:moveTo>
                  <a:cubicBezTo>
                    <a:pt x="20568" y="5215"/>
                    <a:pt x="21311" y="10462"/>
                    <a:pt x="21063" y="15745"/>
                  </a:cubicBezTo>
                  <a:cubicBezTo>
                    <a:pt x="21063" y="19389"/>
                    <a:pt x="16546" y="21211"/>
                    <a:pt x="10418" y="21174"/>
                  </a:cubicBezTo>
                  <a:cubicBezTo>
                    <a:pt x="5665" y="21495"/>
                    <a:pt x="1370" y="19487"/>
                    <a:pt x="819" y="16689"/>
                  </a:cubicBezTo>
                  <a:cubicBezTo>
                    <a:pt x="782" y="16510"/>
                    <a:pt x="763" y="16328"/>
                    <a:pt x="763" y="16146"/>
                  </a:cubicBezTo>
                  <a:cubicBezTo>
                    <a:pt x="454" y="14178"/>
                    <a:pt x="82" y="12211"/>
                    <a:pt x="20" y="10207"/>
                  </a:cubicBezTo>
                  <a:cubicBezTo>
                    <a:pt x="-289" y="1571"/>
                    <a:pt x="2805" y="-105"/>
                    <a:pt x="20568" y="4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8" name="Google Shape;4108;p34"/>
            <p:cNvSpPr/>
            <p:nvPr/>
          </p:nvSpPr>
          <p:spPr>
            <a:xfrm>
              <a:off x="95583" y="12947"/>
              <a:ext cx="33650" cy="69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8" h="21410" fill="norm" stroke="1" extrusionOk="0">
                  <a:moveTo>
                    <a:pt x="20572" y="11437"/>
                  </a:moveTo>
                  <a:cubicBezTo>
                    <a:pt x="21312" y="13477"/>
                    <a:pt x="21168" y="15566"/>
                    <a:pt x="20161" y="17575"/>
                  </a:cubicBezTo>
                  <a:cubicBezTo>
                    <a:pt x="17968" y="19450"/>
                    <a:pt x="14343" y="20825"/>
                    <a:pt x="10087" y="21399"/>
                  </a:cubicBezTo>
                  <a:cubicBezTo>
                    <a:pt x="8168" y="21600"/>
                    <a:pt x="3234" y="19084"/>
                    <a:pt x="2686" y="17474"/>
                  </a:cubicBezTo>
                  <a:cubicBezTo>
                    <a:pt x="1137" y="13671"/>
                    <a:pt x="240" y="9814"/>
                    <a:pt x="13" y="5937"/>
                  </a:cubicBezTo>
                  <a:cubicBezTo>
                    <a:pt x="-288" y="2811"/>
                    <a:pt x="4646" y="154"/>
                    <a:pt x="11033" y="7"/>
                  </a:cubicBezTo>
                  <a:cubicBezTo>
                    <a:pt x="11245" y="0"/>
                    <a:pt x="11451" y="0"/>
                    <a:pt x="11663" y="0"/>
                  </a:cubicBezTo>
                  <a:cubicBezTo>
                    <a:pt x="19133" y="0"/>
                    <a:pt x="19887" y="2717"/>
                    <a:pt x="20572" y="5232"/>
                  </a:cubicBezTo>
                  <a:cubicBezTo>
                    <a:pt x="20846" y="7298"/>
                    <a:pt x="20846" y="9371"/>
                    <a:pt x="20572" y="11437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62" name="المثلثات المتطابقة"/>
          <p:cNvGrpSpPr/>
          <p:nvPr/>
        </p:nvGrpSpPr>
        <p:grpSpPr>
          <a:xfrm>
            <a:off x="2819196" y="554186"/>
            <a:ext cx="3387434" cy="1054101"/>
            <a:chOff x="0" y="0"/>
            <a:chExt cx="3387432" cy="1054100"/>
          </a:xfrm>
        </p:grpSpPr>
        <p:sp>
          <p:nvSpPr>
            <p:cNvPr id="561" name="المثلثات المتطابقة"/>
            <p:cNvSpPr txBox="1"/>
            <p:nvPr/>
          </p:nvSpPr>
          <p:spPr>
            <a:xfrm>
              <a:off x="101600" y="101600"/>
              <a:ext cx="3171533" cy="711200"/>
            </a:xfrm>
            <a:prstGeom prst="rect">
              <a:avLst/>
            </a:prstGeom>
            <a:solidFill>
              <a:schemeClr val="accent1">
                <a:lumOff val="44000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2438338">
                <a:defRPr sz="3200">
                  <a:latin typeface="Rosemary"/>
                  <a:ea typeface="Rosemary"/>
                  <a:cs typeface="Rosemary"/>
                  <a:sym typeface="Rosemary"/>
                </a:defRPr>
              </a:lvl1pPr>
            </a:lstStyle>
            <a:p>
              <a:pPr rtl="0">
                <a:defRPr/>
              </a:pPr>
              <a:r>
                <a:t>المثلثات المتطابقة</a:t>
              </a:r>
            </a:p>
          </p:txBody>
        </p:sp>
        <p:pic>
          <p:nvPicPr>
            <p:cNvPr id="560" name="المثلثات المتطابقة المثلثات المتطابقة" descr="المثلثات المتطابقة المثلثات المتطابقة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387434" cy="1054100"/>
            </a:xfrm>
            <a:prstGeom prst="rect">
              <a:avLst/>
            </a:prstGeom>
            <a:effectLst/>
          </p:spPr>
        </p:pic>
      </p:grpSp>
      <p:sp>
        <p:nvSpPr>
          <p:cNvPr id="563" name="Google Shape;2055;p44"/>
          <p:cNvSpPr/>
          <p:nvPr/>
        </p:nvSpPr>
        <p:spPr>
          <a:xfrm>
            <a:off x="279028" y="1322000"/>
            <a:ext cx="1585743" cy="766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56" y="2136"/>
                </a:moveTo>
                <a:lnTo>
                  <a:pt x="0" y="16109"/>
                </a:lnTo>
                <a:lnTo>
                  <a:pt x="1108" y="15925"/>
                </a:lnTo>
                <a:lnTo>
                  <a:pt x="5982" y="15376"/>
                </a:lnTo>
                <a:lnTo>
                  <a:pt x="12258" y="15986"/>
                </a:lnTo>
                <a:lnTo>
                  <a:pt x="12000" y="19403"/>
                </a:lnTo>
                <a:lnTo>
                  <a:pt x="12074" y="21539"/>
                </a:lnTo>
                <a:lnTo>
                  <a:pt x="12443" y="21600"/>
                </a:lnTo>
                <a:lnTo>
                  <a:pt x="20751" y="14888"/>
                </a:lnTo>
                <a:lnTo>
                  <a:pt x="21600" y="11593"/>
                </a:lnTo>
                <a:lnTo>
                  <a:pt x="14769" y="1525"/>
                </a:lnTo>
                <a:lnTo>
                  <a:pt x="13034" y="2624"/>
                </a:lnTo>
                <a:lnTo>
                  <a:pt x="12739" y="5003"/>
                </a:lnTo>
                <a:lnTo>
                  <a:pt x="2880" y="0"/>
                </a:lnTo>
                <a:close/>
              </a:path>
            </a:pathLst>
          </a:custGeom>
          <a:solidFill>
            <a:srgbClr val="F2D372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>
                <a:solidFill>
                  <a:srgbClr val="D22BEC"/>
                </a:solidFill>
              </a:defRPr>
            </a:pPr>
          </a:p>
        </p:txBody>
      </p:sp>
      <p:sp>
        <p:nvSpPr>
          <p:cNvPr id="564" name="Google Shape;661;p30"/>
          <p:cNvSpPr/>
          <p:nvPr/>
        </p:nvSpPr>
        <p:spPr>
          <a:xfrm flipH="1">
            <a:off x="1082163" y="2910510"/>
            <a:ext cx="3946616" cy="1977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600" fill="norm" stroke="1" extrusionOk="0">
                <a:moveTo>
                  <a:pt x="2655" y="0"/>
                </a:moveTo>
                <a:cubicBezTo>
                  <a:pt x="1497" y="0"/>
                  <a:pt x="648" y="38"/>
                  <a:pt x="465" y="162"/>
                </a:cubicBezTo>
                <a:cubicBezTo>
                  <a:pt x="-36" y="449"/>
                  <a:pt x="85" y="3099"/>
                  <a:pt x="44" y="5749"/>
                </a:cubicBezTo>
                <a:cubicBezTo>
                  <a:pt x="4" y="8398"/>
                  <a:pt x="4" y="14735"/>
                  <a:pt x="44" y="15969"/>
                </a:cubicBezTo>
                <a:cubicBezTo>
                  <a:pt x="85" y="17233"/>
                  <a:pt x="-166" y="20791"/>
                  <a:pt x="215" y="21238"/>
                </a:cubicBezTo>
                <a:cubicBezTo>
                  <a:pt x="539" y="21553"/>
                  <a:pt x="3346" y="21589"/>
                  <a:pt x="5127" y="21589"/>
                </a:cubicBezTo>
                <a:cubicBezTo>
                  <a:pt x="5655" y="21589"/>
                  <a:pt x="6092" y="21586"/>
                  <a:pt x="6349" y="21586"/>
                </a:cubicBezTo>
                <a:cubicBezTo>
                  <a:pt x="6898" y="21586"/>
                  <a:pt x="8152" y="21600"/>
                  <a:pt x="9441" y="21600"/>
                </a:cubicBezTo>
                <a:cubicBezTo>
                  <a:pt x="10810" y="21600"/>
                  <a:pt x="12219" y="21584"/>
                  <a:pt x="12864" y="21518"/>
                </a:cubicBezTo>
                <a:cubicBezTo>
                  <a:pt x="13075" y="21503"/>
                  <a:pt x="13441" y="21495"/>
                  <a:pt x="13905" y="21495"/>
                </a:cubicBezTo>
                <a:cubicBezTo>
                  <a:pt x="14370" y="21495"/>
                  <a:pt x="14934" y="21503"/>
                  <a:pt x="15540" y="21518"/>
                </a:cubicBezTo>
                <a:cubicBezTo>
                  <a:pt x="17836" y="21518"/>
                  <a:pt x="20722" y="21518"/>
                  <a:pt x="20933" y="21268"/>
                </a:cubicBezTo>
                <a:cubicBezTo>
                  <a:pt x="21264" y="20859"/>
                  <a:pt x="21224" y="17104"/>
                  <a:pt x="21224" y="14992"/>
                </a:cubicBezTo>
                <a:cubicBezTo>
                  <a:pt x="21183" y="12183"/>
                  <a:pt x="21344" y="8300"/>
                  <a:pt x="21384" y="6347"/>
                </a:cubicBezTo>
                <a:cubicBezTo>
                  <a:pt x="21434" y="4363"/>
                  <a:pt x="21304" y="419"/>
                  <a:pt x="21053" y="162"/>
                </a:cubicBezTo>
                <a:cubicBezTo>
                  <a:pt x="20934" y="47"/>
                  <a:pt x="19611" y="6"/>
                  <a:pt x="17950" y="6"/>
                </a:cubicBezTo>
                <a:cubicBezTo>
                  <a:pt x="15565" y="6"/>
                  <a:pt x="12486" y="90"/>
                  <a:pt x="11281" y="162"/>
                </a:cubicBezTo>
                <a:cubicBezTo>
                  <a:pt x="11122" y="169"/>
                  <a:pt x="10924" y="173"/>
                  <a:pt x="10692" y="173"/>
                </a:cubicBezTo>
                <a:cubicBezTo>
                  <a:pt x="9767" y="173"/>
                  <a:pt x="8318" y="119"/>
                  <a:pt x="6810" y="71"/>
                </a:cubicBezTo>
                <a:cubicBezTo>
                  <a:pt x="5354" y="40"/>
                  <a:pt x="3842" y="0"/>
                  <a:pt x="2655" y="0"/>
                </a:cubicBezTo>
                <a:close/>
              </a:path>
            </a:pathLst>
          </a:custGeom>
          <a:ln w="38100">
            <a:solidFill>
              <a:schemeClr val="accent6"/>
            </a:solidFill>
          </a:ln>
          <a:effectLst>
            <a:outerShdw sx="100000" sy="100000" kx="0" ky="0" algn="b" rotWithShape="0" blurRad="63500" dist="25400" dir="5400000">
              <a:schemeClr val="accent6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defTabSz="2438400" rtl="0">
              <a:defRPr sz="3600"/>
            </a:pPr>
          </a:p>
        </p:txBody>
      </p:sp>
      <p:sp>
        <p:nvSpPr>
          <p:cNvPr id="565" name="Google Shape;2056;p44"/>
          <p:cNvSpPr/>
          <p:nvPr/>
        </p:nvSpPr>
        <p:spPr>
          <a:xfrm rot="127566">
            <a:off x="286976" y="1326529"/>
            <a:ext cx="1577222" cy="7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598" y="636"/>
                </a:moveTo>
                <a:lnTo>
                  <a:pt x="13502" y="1482"/>
                </a:lnTo>
                <a:lnTo>
                  <a:pt x="13222" y="1697"/>
                </a:lnTo>
                <a:lnTo>
                  <a:pt x="12942" y="1983"/>
                </a:lnTo>
                <a:lnTo>
                  <a:pt x="12709" y="2197"/>
                </a:lnTo>
                <a:lnTo>
                  <a:pt x="12475" y="2552"/>
                </a:lnTo>
                <a:lnTo>
                  <a:pt x="12478" y="1850"/>
                </a:lnTo>
                <a:lnTo>
                  <a:pt x="13038" y="1278"/>
                </a:lnTo>
                <a:lnTo>
                  <a:pt x="13598" y="636"/>
                </a:lnTo>
                <a:close/>
                <a:moveTo>
                  <a:pt x="13501" y="1693"/>
                </a:moveTo>
                <a:lnTo>
                  <a:pt x="13451" y="2397"/>
                </a:lnTo>
                <a:lnTo>
                  <a:pt x="13405" y="2398"/>
                </a:lnTo>
                <a:lnTo>
                  <a:pt x="13171" y="2682"/>
                </a:lnTo>
                <a:lnTo>
                  <a:pt x="12892" y="2968"/>
                </a:lnTo>
                <a:lnTo>
                  <a:pt x="12424" y="3679"/>
                </a:lnTo>
                <a:lnTo>
                  <a:pt x="12423" y="3749"/>
                </a:lnTo>
                <a:lnTo>
                  <a:pt x="12470" y="3748"/>
                </a:lnTo>
                <a:lnTo>
                  <a:pt x="12983" y="3177"/>
                </a:lnTo>
                <a:lnTo>
                  <a:pt x="13451" y="2608"/>
                </a:lnTo>
                <a:lnTo>
                  <a:pt x="13488" y="4505"/>
                </a:lnTo>
                <a:lnTo>
                  <a:pt x="12376" y="3960"/>
                </a:lnTo>
                <a:lnTo>
                  <a:pt x="12425" y="3397"/>
                </a:lnTo>
                <a:lnTo>
                  <a:pt x="12474" y="2764"/>
                </a:lnTo>
                <a:lnTo>
                  <a:pt x="12941" y="2194"/>
                </a:lnTo>
                <a:lnTo>
                  <a:pt x="13501" y="1693"/>
                </a:lnTo>
                <a:close/>
                <a:moveTo>
                  <a:pt x="1792" y="2019"/>
                </a:moveTo>
                <a:lnTo>
                  <a:pt x="1635" y="5888"/>
                </a:lnTo>
                <a:lnTo>
                  <a:pt x="1479" y="9687"/>
                </a:lnTo>
                <a:lnTo>
                  <a:pt x="1432" y="9758"/>
                </a:lnTo>
                <a:lnTo>
                  <a:pt x="1103" y="10748"/>
                </a:lnTo>
                <a:lnTo>
                  <a:pt x="820" y="11736"/>
                </a:lnTo>
                <a:lnTo>
                  <a:pt x="583" y="12795"/>
                </a:lnTo>
                <a:lnTo>
                  <a:pt x="393" y="13853"/>
                </a:lnTo>
                <a:lnTo>
                  <a:pt x="452" y="10968"/>
                </a:lnTo>
                <a:lnTo>
                  <a:pt x="735" y="9980"/>
                </a:lnTo>
                <a:lnTo>
                  <a:pt x="972" y="8921"/>
                </a:lnTo>
                <a:lnTo>
                  <a:pt x="1209" y="7864"/>
                </a:lnTo>
                <a:lnTo>
                  <a:pt x="1399" y="6806"/>
                </a:lnTo>
                <a:lnTo>
                  <a:pt x="1399" y="6736"/>
                </a:lnTo>
                <a:lnTo>
                  <a:pt x="1353" y="6736"/>
                </a:lnTo>
                <a:lnTo>
                  <a:pt x="1306" y="6807"/>
                </a:lnTo>
                <a:lnTo>
                  <a:pt x="453" y="10617"/>
                </a:lnTo>
                <a:lnTo>
                  <a:pt x="513" y="7734"/>
                </a:lnTo>
                <a:lnTo>
                  <a:pt x="1079" y="5616"/>
                </a:lnTo>
                <a:lnTo>
                  <a:pt x="1692" y="3567"/>
                </a:lnTo>
                <a:lnTo>
                  <a:pt x="1693" y="3496"/>
                </a:lnTo>
                <a:lnTo>
                  <a:pt x="1646" y="3497"/>
                </a:lnTo>
                <a:lnTo>
                  <a:pt x="1600" y="3428"/>
                </a:lnTo>
                <a:lnTo>
                  <a:pt x="1600" y="3498"/>
                </a:lnTo>
                <a:lnTo>
                  <a:pt x="1271" y="4417"/>
                </a:lnTo>
                <a:lnTo>
                  <a:pt x="988" y="5336"/>
                </a:lnTo>
                <a:lnTo>
                  <a:pt x="515" y="7312"/>
                </a:lnTo>
                <a:lnTo>
                  <a:pt x="574" y="4288"/>
                </a:lnTo>
                <a:lnTo>
                  <a:pt x="808" y="3933"/>
                </a:lnTo>
                <a:lnTo>
                  <a:pt x="995" y="3578"/>
                </a:lnTo>
                <a:lnTo>
                  <a:pt x="1370" y="2869"/>
                </a:lnTo>
                <a:lnTo>
                  <a:pt x="1792" y="2019"/>
                </a:lnTo>
                <a:close/>
                <a:moveTo>
                  <a:pt x="21224" y="9656"/>
                </a:moveTo>
                <a:lnTo>
                  <a:pt x="20893" y="11067"/>
                </a:lnTo>
                <a:lnTo>
                  <a:pt x="20608" y="12478"/>
                </a:lnTo>
                <a:lnTo>
                  <a:pt x="18833" y="14615"/>
                </a:lnTo>
                <a:lnTo>
                  <a:pt x="19585" y="12845"/>
                </a:lnTo>
                <a:lnTo>
                  <a:pt x="20289" y="11077"/>
                </a:lnTo>
                <a:lnTo>
                  <a:pt x="20289" y="10936"/>
                </a:lnTo>
                <a:lnTo>
                  <a:pt x="21224" y="9656"/>
                </a:lnTo>
                <a:close/>
                <a:moveTo>
                  <a:pt x="13122" y="13791"/>
                </a:moveTo>
                <a:lnTo>
                  <a:pt x="12748" y="14570"/>
                </a:lnTo>
                <a:lnTo>
                  <a:pt x="12326" y="15281"/>
                </a:lnTo>
                <a:lnTo>
                  <a:pt x="11164" y="15440"/>
                </a:lnTo>
                <a:lnTo>
                  <a:pt x="11539" y="14730"/>
                </a:lnTo>
                <a:lnTo>
                  <a:pt x="11914" y="14022"/>
                </a:lnTo>
                <a:lnTo>
                  <a:pt x="13122" y="13791"/>
                </a:lnTo>
                <a:close/>
                <a:moveTo>
                  <a:pt x="11681" y="14095"/>
                </a:moveTo>
                <a:lnTo>
                  <a:pt x="11307" y="14734"/>
                </a:lnTo>
                <a:lnTo>
                  <a:pt x="11071" y="15441"/>
                </a:lnTo>
                <a:lnTo>
                  <a:pt x="10049" y="15527"/>
                </a:lnTo>
                <a:lnTo>
                  <a:pt x="10284" y="14891"/>
                </a:lnTo>
                <a:lnTo>
                  <a:pt x="10612" y="14253"/>
                </a:lnTo>
                <a:lnTo>
                  <a:pt x="11681" y="14095"/>
                </a:lnTo>
                <a:close/>
                <a:moveTo>
                  <a:pt x="10379" y="14257"/>
                </a:moveTo>
                <a:lnTo>
                  <a:pt x="10239" y="14540"/>
                </a:lnTo>
                <a:lnTo>
                  <a:pt x="10098" y="14894"/>
                </a:lnTo>
                <a:lnTo>
                  <a:pt x="9909" y="15600"/>
                </a:lnTo>
                <a:lnTo>
                  <a:pt x="8840" y="15687"/>
                </a:lnTo>
                <a:lnTo>
                  <a:pt x="9121" y="15050"/>
                </a:lnTo>
                <a:lnTo>
                  <a:pt x="9449" y="14412"/>
                </a:lnTo>
                <a:lnTo>
                  <a:pt x="9450" y="14342"/>
                </a:lnTo>
                <a:lnTo>
                  <a:pt x="10379" y="14257"/>
                </a:lnTo>
                <a:close/>
                <a:moveTo>
                  <a:pt x="1479" y="9827"/>
                </a:moveTo>
                <a:lnTo>
                  <a:pt x="1422" y="12008"/>
                </a:lnTo>
                <a:lnTo>
                  <a:pt x="857" y="13915"/>
                </a:lnTo>
                <a:lnTo>
                  <a:pt x="337" y="15892"/>
                </a:lnTo>
                <a:lnTo>
                  <a:pt x="392" y="13992"/>
                </a:lnTo>
                <a:lnTo>
                  <a:pt x="392" y="14063"/>
                </a:lnTo>
                <a:lnTo>
                  <a:pt x="438" y="13992"/>
                </a:lnTo>
                <a:lnTo>
                  <a:pt x="675" y="12934"/>
                </a:lnTo>
                <a:lnTo>
                  <a:pt x="913" y="11875"/>
                </a:lnTo>
                <a:lnTo>
                  <a:pt x="1479" y="9827"/>
                </a:lnTo>
                <a:close/>
                <a:moveTo>
                  <a:pt x="9310" y="14414"/>
                </a:moveTo>
                <a:lnTo>
                  <a:pt x="8982" y="15052"/>
                </a:lnTo>
                <a:lnTo>
                  <a:pt x="8700" y="15759"/>
                </a:lnTo>
                <a:lnTo>
                  <a:pt x="7538" y="15918"/>
                </a:lnTo>
                <a:lnTo>
                  <a:pt x="8195" y="14502"/>
                </a:lnTo>
                <a:lnTo>
                  <a:pt x="9310" y="14414"/>
                </a:lnTo>
                <a:close/>
                <a:moveTo>
                  <a:pt x="8008" y="14576"/>
                </a:moveTo>
                <a:lnTo>
                  <a:pt x="7445" y="15920"/>
                </a:lnTo>
                <a:lnTo>
                  <a:pt x="6329" y="16149"/>
                </a:lnTo>
                <a:lnTo>
                  <a:pt x="6611" y="15441"/>
                </a:lnTo>
                <a:lnTo>
                  <a:pt x="6893" y="14804"/>
                </a:lnTo>
                <a:lnTo>
                  <a:pt x="6893" y="14734"/>
                </a:lnTo>
                <a:lnTo>
                  <a:pt x="7730" y="14580"/>
                </a:lnTo>
                <a:close/>
                <a:moveTo>
                  <a:pt x="13634" y="13643"/>
                </a:moveTo>
                <a:lnTo>
                  <a:pt x="13488" y="15122"/>
                </a:lnTo>
                <a:lnTo>
                  <a:pt x="13488" y="15191"/>
                </a:lnTo>
                <a:lnTo>
                  <a:pt x="13019" y="16043"/>
                </a:lnTo>
                <a:lnTo>
                  <a:pt x="12551" y="17035"/>
                </a:lnTo>
                <a:lnTo>
                  <a:pt x="12510" y="15629"/>
                </a:lnTo>
                <a:lnTo>
                  <a:pt x="12558" y="15488"/>
                </a:lnTo>
                <a:lnTo>
                  <a:pt x="12511" y="15348"/>
                </a:lnTo>
                <a:lnTo>
                  <a:pt x="12792" y="14992"/>
                </a:lnTo>
                <a:lnTo>
                  <a:pt x="13026" y="14566"/>
                </a:lnTo>
                <a:lnTo>
                  <a:pt x="13261" y="14141"/>
                </a:lnTo>
                <a:lnTo>
                  <a:pt x="13495" y="13715"/>
                </a:lnTo>
                <a:lnTo>
                  <a:pt x="13634" y="13643"/>
                </a:lnTo>
                <a:close/>
                <a:moveTo>
                  <a:pt x="6753" y="14736"/>
                </a:moveTo>
                <a:lnTo>
                  <a:pt x="6472" y="15443"/>
                </a:lnTo>
                <a:lnTo>
                  <a:pt x="6190" y="16151"/>
                </a:lnTo>
                <a:lnTo>
                  <a:pt x="5213" y="16377"/>
                </a:lnTo>
                <a:lnTo>
                  <a:pt x="5401" y="16023"/>
                </a:lnTo>
                <a:lnTo>
                  <a:pt x="5635" y="15527"/>
                </a:lnTo>
                <a:lnTo>
                  <a:pt x="5823" y="15032"/>
                </a:lnTo>
                <a:lnTo>
                  <a:pt x="5824" y="14961"/>
                </a:lnTo>
                <a:lnTo>
                  <a:pt x="5731" y="14963"/>
                </a:lnTo>
                <a:lnTo>
                  <a:pt x="5402" y="15742"/>
                </a:lnTo>
                <a:lnTo>
                  <a:pt x="5261" y="16095"/>
                </a:lnTo>
                <a:lnTo>
                  <a:pt x="5073" y="16449"/>
                </a:lnTo>
                <a:lnTo>
                  <a:pt x="4934" y="16452"/>
                </a:lnTo>
                <a:lnTo>
                  <a:pt x="3771" y="16822"/>
                </a:lnTo>
                <a:lnTo>
                  <a:pt x="2561" y="17263"/>
                </a:lnTo>
                <a:lnTo>
                  <a:pt x="2703" y="16699"/>
                </a:lnTo>
                <a:lnTo>
                  <a:pt x="2844" y="16204"/>
                </a:lnTo>
                <a:lnTo>
                  <a:pt x="3221" y="15213"/>
                </a:lnTo>
                <a:lnTo>
                  <a:pt x="4244" y="15057"/>
                </a:lnTo>
                <a:lnTo>
                  <a:pt x="3868" y="15907"/>
                </a:lnTo>
                <a:lnTo>
                  <a:pt x="3539" y="16755"/>
                </a:lnTo>
                <a:lnTo>
                  <a:pt x="3539" y="16826"/>
                </a:lnTo>
                <a:lnTo>
                  <a:pt x="3585" y="16825"/>
                </a:lnTo>
                <a:lnTo>
                  <a:pt x="4007" y="15904"/>
                </a:lnTo>
                <a:lnTo>
                  <a:pt x="4336" y="15056"/>
                </a:lnTo>
                <a:lnTo>
                  <a:pt x="6753" y="14736"/>
                </a:lnTo>
                <a:close/>
                <a:moveTo>
                  <a:pt x="1420" y="12500"/>
                </a:moveTo>
                <a:lnTo>
                  <a:pt x="1318" y="14751"/>
                </a:lnTo>
                <a:lnTo>
                  <a:pt x="329" y="17649"/>
                </a:lnTo>
                <a:lnTo>
                  <a:pt x="335" y="16385"/>
                </a:lnTo>
                <a:lnTo>
                  <a:pt x="901" y="14477"/>
                </a:lnTo>
                <a:lnTo>
                  <a:pt x="1420" y="12500"/>
                </a:lnTo>
                <a:close/>
                <a:moveTo>
                  <a:pt x="3081" y="15286"/>
                </a:moveTo>
                <a:lnTo>
                  <a:pt x="2847" y="15712"/>
                </a:lnTo>
                <a:lnTo>
                  <a:pt x="2705" y="16206"/>
                </a:lnTo>
                <a:lnTo>
                  <a:pt x="2564" y="16771"/>
                </a:lnTo>
                <a:lnTo>
                  <a:pt x="2468" y="17335"/>
                </a:lnTo>
                <a:lnTo>
                  <a:pt x="1490" y="17772"/>
                </a:lnTo>
                <a:lnTo>
                  <a:pt x="1633" y="17137"/>
                </a:lnTo>
                <a:lnTo>
                  <a:pt x="1821" y="16501"/>
                </a:lnTo>
                <a:lnTo>
                  <a:pt x="2056" y="15935"/>
                </a:lnTo>
                <a:lnTo>
                  <a:pt x="2291" y="15369"/>
                </a:lnTo>
                <a:lnTo>
                  <a:pt x="3081" y="15286"/>
                </a:lnTo>
                <a:close/>
                <a:moveTo>
                  <a:pt x="2152" y="15371"/>
                </a:moveTo>
                <a:lnTo>
                  <a:pt x="1916" y="15938"/>
                </a:lnTo>
                <a:lnTo>
                  <a:pt x="1681" y="16574"/>
                </a:lnTo>
                <a:lnTo>
                  <a:pt x="1540" y="17138"/>
                </a:lnTo>
                <a:lnTo>
                  <a:pt x="1397" y="17773"/>
                </a:lnTo>
                <a:lnTo>
                  <a:pt x="419" y="18352"/>
                </a:lnTo>
                <a:lnTo>
                  <a:pt x="1454" y="15453"/>
                </a:lnTo>
                <a:lnTo>
                  <a:pt x="1500" y="15452"/>
                </a:lnTo>
                <a:lnTo>
                  <a:pt x="2152" y="15371"/>
                </a:lnTo>
                <a:close/>
                <a:moveTo>
                  <a:pt x="13923" y="702"/>
                </a:moveTo>
                <a:lnTo>
                  <a:pt x="15773" y="2641"/>
                </a:lnTo>
                <a:lnTo>
                  <a:pt x="17576" y="4651"/>
                </a:lnTo>
                <a:lnTo>
                  <a:pt x="19379" y="6802"/>
                </a:lnTo>
                <a:lnTo>
                  <a:pt x="21134" y="8954"/>
                </a:lnTo>
                <a:lnTo>
                  <a:pt x="19312" y="11374"/>
                </a:lnTo>
                <a:lnTo>
                  <a:pt x="17490" y="13722"/>
                </a:lnTo>
                <a:lnTo>
                  <a:pt x="13800" y="18281"/>
                </a:lnTo>
                <a:lnTo>
                  <a:pt x="13851" y="17155"/>
                </a:lnTo>
                <a:lnTo>
                  <a:pt x="13866" y="13640"/>
                </a:lnTo>
                <a:lnTo>
                  <a:pt x="13821" y="13500"/>
                </a:lnTo>
                <a:lnTo>
                  <a:pt x="13728" y="13430"/>
                </a:lnTo>
                <a:lnTo>
                  <a:pt x="13682" y="13290"/>
                </a:lnTo>
                <a:lnTo>
                  <a:pt x="13636" y="13221"/>
                </a:lnTo>
                <a:lnTo>
                  <a:pt x="13590" y="13151"/>
                </a:lnTo>
                <a:lnTo>
                  <a:pt x="13357" y="13154"/>
                </a:lnTo>
                <a:lnTo>
                  <a:pt x="11917" y="13318"/>
                </a:lnTo>
                <a:lnTo>
                  <a:pt x="10429" y="13482"/>
                </a:lnTo>
                <a:lnTo>
                  <a:pt x="7546" y="14020"/>
                </a:lnTo>
                <a:lnTo>
                  <a:pt x="1736" y="14885"/>
                </a:lnTo>
                <a:lnTo>
                  <a:pt x="1950" y="8274"/>
                </a:lnTo>
                <a:lnTo>
                  <a:pt x="2011" y="4968"/>
                </a:lnTo>
                <a:lnTo>
                  <a:pt x="2072" y="1663"/>
                </a:lnTo>
                <a:lnTo>
                  <a:pt x="2768" y="1933"/>
                </a:lnTo>
                <a:lnTo>
                  <a:pt x="3464" y="2203"/>
                </a:lnTo>
                <a:lnTo>
                  <a:pt x="4949" y="2601"/>
                </a:lnTo>
                <a:lnTo>
                  <a:pt x="6387" y="2930"/>
                </a:lnTo>
                <a:lnTo>
                  <a:pt x="7826" y="3329"/>
                </a:lnTo>
                <a:lnTo>
                  <a:pt x="9217" y="3799"/>
                </a:lnTo>
                <a:lnTo>
                  <a:pt x="10655" y="4269"/>
                </a:lnTo>
                <a:lnTo>
                  <a:pt x="12048" y="4739"/>
                </a:lnTo>
                <a:lnTo>
                  <a:pt x="12743" y="4868"/>
                </a:lnTo>
                <a:lnTo>
                  <a:pt x="13440" y="4998"/>
                </a:lnTo>
                <a:lnTo>
                  <a:pt x="13533" y="4927"/>
                </a:lnTo>
                <a:lnTo>
                  <a:pt x="13579" y="4996"/>
                </a:lnTo>
                <a:lnTo>
                  <a:pt x="13672" y="4994"/>
                </a:lnTo>
                <a:lnTo>
                  <a:pt x="13719" y="4924"/>
                </a:lnTo>
                <a:lnTo>
                  <a:pt x="13766" y="4782"/>
                </a:lnTo>
                <a:lnTo>
                  <a:pt x="13914" y="2741"/>
                </a:lnTo>
                <a:lnTo>
                  <a:pt x="13966" y="1685"/>
                </a:lnTo>
                <a:lnTo>
                  <a:pt x="13923" y="702"/>
                </a:lnTo>
                <a:close/>
                <a:moveTo>
                  <a:pt x="20009" y="11363"/>
                </a:moveTo>
                <a:lnTo>
                  <a:pt x="19258" y="13132"/>
                </a:lnTo>
                <a:lnTo>
                  <a:pt x="18507" y="14971"/>
                </a:lnTo>
                <a:lnTo>
                  <a:pt x="17292" y="16397"/>
                </a:lnTo>
                <a:lnTo>
                  <a:pt x="17902" y="15052"/>
                </a:lnTo>
                <a:lnTo>
                  <a:pt x="18558" y="13705"/>
                </a:lnTo>
                <a:lnTo>
                  <a:pt x="18559" y="13635"/>
                </a:lnTo>
                <a:lnTo>
                  <a:pt x="18513" y="13566"/>
                </a:lnTo>
                <a:lnTo>
                  <a:pt x="18466" y="13637"/>
                </a:lnTo>
                <a:lnTo>
                  <a:pt x="18045" y="14346"/>
                </a:lnTo>
                <a:lnTo>
                  <a:pt x="17716" y="15055"/>
                </a:lnTo>
                <a:lnTo>
                  <a:pt x="17342" y="15834"/>
                </a:lnTo>
                <a:lnTo>
                  <a:pt x="17059" y="16682"/>
                </a:lnTo>
                <a:lnTo>
                  <a:pt x="15518" y="18394"/>
                </a:lnTo>
                <a:lnTo>
                  <a:pt x="15893" y="17755"/>
                </a:lnTo>
                <a:lnTo>
                  <a:pt x="16267" y="17046"/>
                </a:lnTo>
                <a:lnTo>
                  <a:pt x="16549" y="16339"/>
                </a:lnTo>
                <a:lnTo>
                  <a:pt x="16831" y="15631"/>
                </a:lnTo>
                <a:lnTo>
                  <a:pt x="16832" y="15561"/>
                </a:lnTo>
                <a:lnTo>
                  <a:pt x="16785" y="15492"/>
                </a:lnTo>
                <a:lnTo>
                  <a:pt x="18420" y="13497"/>
                </a:lnTo>
                <a:lnTo>
                  <a:pt x="20009" y="11363"/>
                </a:lnTo>
                <a:close/>
                <a:moveTo>
                  <a:pt x="13487" y="15473"/>
                </a:moveTo>
                <a:lnTo>
                  <a:pt x="13433" y="17021"/>
                </a:lnTo>
                <a:lnTo>
                  <a:pt x="13473" y="18567"/>
                </a:lnTo>
                <a:lnTo>
                  <a:pt x="13144" y="19556"/>
                </a:lnTo>
                <a:lnTo>
                  <a:pt x="12722" y="20477"/>
                </a:lnTo>
                <a:lnTo>
                  <a:pt x="12633" y="19565"/>
                </a:lnTo>
                <a:lnTo>
                  <a:pt x="12590" y="18581"/>
                </a:lnTo>
                <a:lnTo>
                  <a:pt x="13387" y="16951"/>
                </a:lnTo>
                <a:lnTo>
                  <a:pt x="13388" y="16881"/>
                </a:lnTo>
                <a:lnTo>
                  <a:pt x="13341" y="16811"/>
                </a:lnTo>
                <a:lnTo>
                  <a:pt x="13295" y="16811"/>
                </a:lnTo>
                <a:lnTo>
                  <a:pt x="12920" y="17591"/>
                </a:lnTo>
                <a:lnTo>
                  <a:pt x="12591" y="18300"/>
                </a:lnTo>
                <a:lnTo>
                  <a:pt x="12550" y="17316"/>
                </a:lnTo>
                <a:lnTo>
                  <a:pt x="13018" y="16395"/>
                </a:lnTo>
                <a:lnTo>
                  <a:pt x="13487" y="15473"/>
                </a:lnTo>
                <a:close/>
                <a:moveTo>
                  <a:pt x="13787" y="1"/>
                </a:moveTo>
                <a:lnTo>
                  <a:pt x="13134" y="643"/>
                </a:lnTo>
                <a:lnTo>
                  <a:pt x="12481" y="1287"/>
                </a:lnTo>
                <a:lnTo>
                  <a:pt x="12388" y="1288"/>
                </a:lnTo>
                <a:lnTo>
                  <a:pt x="12341" y="1360"/>
                </a:lnTo>
                <a:lnTo>
                  <a:pt x="12294" y="1501"/>
                </a:lnTo>
                <a:lnTo>
                  <a:pt x="12247" y="1572"/>
                </a:lnTo>
                <a:lnTo>
                  <a:pt x="12200" y="1713"/>
                </a:lnTo>
                <a:lnTo>
                  <a:pt x="12246" y="1853"/>
                </a:lnTo>
                <a:lnTo>
                  <a:pt x="12148" y="2839"/>
                </a:lnTo>
                <a:lnTo>
                  <a:pt x="12052" y="3824"/>
                </a:lnTo>
                <a:lnTo>
                  <a:pt x="9824" y="3157"/>
                </a:lnTo>
                <a:lnTo>
                  <a:pt x="7597" y="2629"/>
                </a:lnTo>
                <a:lnTo>
                  <a:pt x="4813" y="1760"/>
                </a:lnTo>
                <a:lnTo>
                  <a:pt x="3421" y="1430"/>
                </a:lnTo>
                <a:lnTo>
                  <a:pt x="2677" y="1372"/>
                </a:lnTo>
                <a:lnTo>
                  <a:pt x="1981" y="1313"/>
                </a:lnTo>
                <a:lnTo>
                  <a:pt x="1888" y="1315"/>
                </a:lnTo>
                <a:lnTo>
                  <a:pt x="1092" y="2732"/>
                </a:lnTo>
                <a:lnTo>
                  <a:pt x="717" y="3371"/>
                </a:lnTo>
                <a:lnTo>
                  <a:pt x="577" y="3655"/>
                </a:lnTo>
                <a:lnTo>
                  <a:pt x="436" y="4008"/>
                </a:lnTo>
                <a:lnTo>
                  <a:pt x="389" y="4009"/>
                </a:lnTo>
                <a:lnTo>
                  <a:pt x="389" y="4150"/>
                </a:lnTo>
                <a:lnTo>
                  <a:pt x="242" y="5910"/>
                </a:lnTo>
                <a:lnTo>
                  <a:pt x="187" y="7739"/>
                </a:lnTo>
                <a:lnTo>
                  <a:pt x="32" y="11327"/>
                </a:lnTo>
                <a:lnTo>
                  <a:pt x="0" y="18569"/>
                </a:lnTo>
                <a:lnTo>
                  <a:pt x="46" y="18709"/>
                </a:lnTo>
                <a:lnTo>
                  <a:pt x="92" y="18779"/>
                </a:lnTo>
                <a:lnTo>
                  <a:pt x="278" y="18776"/>
                </a:lnTo>
                <a:lnTo>
                  <a:pt x="1768" y="18120"/>
                </a:lnTo>
                <a:lnTo>
                  <a:pt x="3303" y="17532"/>
                </a:lnTo>
                <a:lnTo>
                  <a:pt x="4838" y="17016"/>
                </a:lnTo>
                <a:lnTo>
                  <a:pt x="6420" y="16640"/>
                </a:lnTo>
                <a:lnTo>
                  <a:pt x="7908" y="16405"/>
                </a:lnTo>
                <a:lnTo>
                  <a:pt x="9348" y="16242"/>
                </a:lnTo>
                <a:lnTo>
                  <a:pt x="10836" y="16007"/>
                </a:lnTo>
                <a:lnTo>
                  <a:pt x="12324" y="15773"/>
                </a:lnTo>
                <a:lnTo>
                  <a:pt x="12228" y="16548"/>
                </a:lnTo>
                <a:lnTo>
                  <a:pt x="12220" y="18306"/>
                </a:lnTo>
                <a:lnTo>
                  <a:pt x="12263" y="19148"/>
                </a:lnTo>
                <a:lnTo>
                  <a:pt x="12216" y="19220"/>
                </a:lnTo>
                <a:lnTo>
                  <a:pt x="12262" y="19289"/>
                </a:lnTo>
                <a:lnTo>
                  <a:pt x="12309" y="19288"/>
                </a:lnTo>
                <a:lnTo>
                  <a:pt x="12533" y="21113"/>
                </a:lnTo>
                <a:lnTo>
                  <a:pt x="12533" y="21183"/>
                </a:lnTo>
                <a:lnTo>
                  <a:pt x="12625" y="21251"/>
                </a:lnTo>
                <a:lnTo>
                  <a:pt x="12671" y="21251"/>
                </a:lnTo>
                <a:lnTo>
                  <a:pt x="12765" y="21179"/>
                </a:lnTo>
                <a:lnTo>
                  <a:pt x="13046" y="20612"/>
                </a:lnTo>
                <a:lnTo>
                  <a:pt x="13281" y="20046"/>
                </a:lnTo>
                <a:lnTo>
                  <a:pt x="13516" y="19410"/>
                </a:lnTo>
                <a:lnTo>
                  <a:pt x="13705" y="18774"/>
                </a:lnTo>
                <a:lnTo>
                  <a:pt x="13751" y="18633"/>
                </a:lnTo>
                <a:lnTo>
                  <a:pt x="13844" y="18701"/>
                </a:lnTo>
                <a:lnTo>
                  <a:pt x="13891" y="18700"/>
                </a:lnTo>
                <a:lnTo>
                  <a:pt x="15337" y="17201"/>
                </a:lnTo>
                <a:lnTo>
                  <a:pt x="16739" y="15562"/>
                </a:lnTo>
                <a:lnTo>
                  <a:pt x="16034" y="17190"/>
                </a:lnTo>
                <a:lnTo>
                  <a:pt x="15660" y="17970"/>
                </a:lnTo>
                <a:lnTo>
                  <a:pt x="15238" y="18679"/>
                </a:lnTo>
                <a:lnTo>
                  <a:pt x="14444" y="19536"/>
                </a:lnTo>
                <a:lnTo>
                  <a:pt x="15430" y="17340"/>
                </a:lnTo>
                <a:lnTo>
                  <a:pt x="15430" y="17200"/>
                </a:lnTo>
                <a:lnTo>
                  <a:pt x="15337" y="17201"/>
                </a:lnTo>
                <a:lnTo>
                  <a:pt x="14681" y="18477"/>
                </a:lnTo>
                <a:lnTo>
                  <a:pt x="14164" y="19892"/>
                </a:lnTo>
                <a:lnTo>
                  <a:pt x="12811" y="21319"/>
                </a:lnTo>
                <a:lnTo>
                  <a:pt x="12763" y="21461"/>
                </a:lnTo>
                <a:lnTo>
                  <a:pt x="12810" y="21530"/>
                </a:lnTo>
                <a:lnTo>
                  <a:pt x="12856" y="21600"/>
                </a:lnTo>
                <a:lnTo>
                  <a:pt x="12902" y="21599"/>
                </a:lnTo>
                <a:lnTo>
                  <a:pt x="13882" y="20670"/>
                </a:lnTo>
                <a:lnTo>
                  <a:pt x="13928" y="20739"/>
                </a:lnTo>
                <a:lnTo>
                  <a:pt x="13975" y="20738"/>
                </a:lnTo>
                <a:lnTo>
                  <a:pt x="14068" y="20456"/>
                </a:lnTo>
                <a:lnTo>
                  <a:pt x="15842" y="18669"/>
                </a:lnTo>
                <a:lnTo>
                  <a:pt x="17523" y="16744"/>
                </a:lnTo>
                <a:lnTo>
                  <a:pt x="19204" y="14821"/>
                </a:lnTo>
                <a:lnTo>
                  <a:pt x="20792" y="12756"/>
                </a:lnTo>
                <a:lnTo>
                  <a:pt x="20840" y="12685"/>
                </a:lnTo>
                <a:lnTo>
                  <a:pt x="20840" y="12615"/>
                </a:lnTo>
                <a:lnTo>
                  <a:pt x="20794" y="12475"/>
                </a:lnTo>
                <a:lnTo>
                  <a:pt x="21219" y="10851"/>
                </a:lnTo>
                <a:lnTo>
                  <a:pt x="21598" y="9228"/>
                </a:lnTo>
                <a:lnTo>
                  <a:pt x="21552" y="9089"/>
                </a:lnTo>
                <a:lnTo>
                  <a:pt x="21600" y="8876"/>
                </a:lnTo>
                <a:lnTo>
                  <a:pt x="21600" y="8806"/>
                </a:lnTo>
                <a:lnTo>
                  <a:pt x="21554" y="8666"/>
                </a:lnTo>
                <a:lnTo>
                  <a:pt x="19752" y="6445"/>
                </a:lnTo>
                <a:lnTo>
                  <a:pt x="17903" y="4225"/>
                </a:lnTo>
                <a:lnTo>
                  <a:pt x="16008" y="2145"/>
                </a:lnTo>
                <a:lnTo>
                  <a:pt x="14066" y="67"/>
                </a:lnTo>
                <a:lnTo>
                  <a:pt x="13926" y="69"/>
                </a:lnTo>
                <a:lnTo>
                  <a:pt x="13880" y="0"/>
                </a:lnTo>
                <a:close/>
              </a:path>
            </a:pathLst>
          </a:custGeom>
          <a:solidFill>
            <a:srgbClr val="1D1D1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/>
            </a:pPr>
          </a:p>
        </p:txBody>
      </p:sp>
      <p:sp>
        <p:nvSpPr>
          <p:cNvPr id="566" name="فيما سبق"/>
          <p:cNvSpPr txBox="1"/>
          <p:nvPr/>
        </p:nvSpPr>
        <p:spPr>
          <a:xfrm>
            <a:off x="505178" y="1371599"/>
            <a:ext cx="1133443" cy="5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sz="250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فيما سبق</a:t>
            </a:r>
          </a:p>
        </p:txBody>
      </p:sp>
      <p:sp>
        <p:nvSpPr>
          <p:cNvPr id="567" name="درست القطع المستقيمة والزوايا والعلاقات بين الزوايا وقياساتها"/>
          <p:cNvSpPr txBox="1"/>
          <p:nvPr/>
        </p:nvSpPr>
        <p:spPr>
          <a:xfrm>
            <a:off x="1469177" y="1737230"/>
            <a:ext cx="340541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sz="1700">
                <a:solidFill>
                  <a:srgbClr val="5E5E5E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 rtl="0">
              <a:defRPr/>
            </a:pPr>
            <a:r>
              <a:t>درست القطع المستقيمة والزوايا والعلاقات بين الزوايا وقياساتها</a:t>
            </a:r>
          </a:p>
        </p:txBody>
      </p:sp>
      <p:sp>
        <p:nvSpPr>
          <p:cNvPr id="568" name="Google Shape;2055;p44"/>
          <p:cNvSpPr/>
          <p:nvPr/>
        </p:nvSpPr>
        <p:spPr>
          <a:xfrm>
            <a:off x="114011" y="3027750"/>
            <a:ext cx="1585743" cy="76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56" y="2136"/>
                </a:moveTo>
                <a:lnTo>
                  <a:pt x="0" y="16109"/>
                </a:lnTo>
                <a:lnTo>
                  <a:pt x="1108" y="15925"/>
                </a:lnTo>
                <a:lnTo>
                  <a:pt x="5982" y="15376"/>
                </a:lnTo>
                <a:lnTo>
                  <a:pt x="12258" y="15986"/>
                </a:lnTo>
                <a:lnTo>
                  <a:pt x="12000" y="19403"/>
                </a:lnTo>
                <a:lnTo>
                  <a:pt x="12074" y="21539"/>
                </a:lnTo>
                <a:lnTo>
                  <a:pt x="12443" y="21600"/>
                </a:lnTo>
                <a:lnTo>
                  <a:pt x="20751" y="14888"/>
                </a:lnTo>
                <a:lnTo>
                  <a:pt x="21600" y="11593"/>
                </a:lnTo>
                <a:lnTo>
                  <a:pt x="14769" y="1525"/>
                </a:lnTo>
                <a:lnTo>
                  <a:pt x="13034" y="2624"/>
                </a:lnTo>
                <a:lnTo>
                  <a:pt x="12739" y="5003"/>
                </a:lnTo>
                <a:lnTo>
                  <a:pt x="2880" y="0"/>
                </a:lnTo>
                <a:close/>
              </a:path>
            </a:pathLst>
          </a:custGeom>
          <a:solidFill>
            <a:srgbClr val="96CFDC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>
                <a:solidFill>
                  <a:srgbClr val="D22BEC"/>
                </a:solidFill>
              </a:defRPr>
            </a:pPr>
          </a:p>
        </p:txBody>
      </p:sp>
      <p:sp>
        <p:nvSpPr>
          <p:cNvPr id="569" name="Google Shape;2056;p44"/>
          <p:cNvSpPr/>
          <p:nvPr/>
        </p:nvSpPr>
        <p:spPr>
          <a:xfrm rot="127566">
            <a:off x="121959" y="3032278"/>
            <a:ext cx="1577222" cy="743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598" y="636"/>
                </a:moveTo>
                <a:lnTo>
                  <a:pt x="13502" y="1482"/>
                </a:lnTo>
                <a:lnTo>
                  <a:pt x="13222" y="1697"/>
                </a:lnTo>
                <a:lnTo>
                  <a:pt x="12942" y="1983"/>
                </a:lnTo>
                <a:lnTo>
                  <a:pt x="12709" y="2197"/>
                </a:lnTo>
                <a:lnTo>
                  <a:pt x="12475" y="2552"/>
                </a:lnTo>
                <a:lnTo>
                  <a:pt x="12478" y="1850"/>
                </a:lnTo>
                <a:lnTo>
                  <a:pt x="13038" y="1278"/>
                </a:lnTo>
                <a:lnTo>
                  <a:pt x="13598" y="636"/>
                </a:lnTo>
                <a:close/>
                <a:moveTo>
                  <a:pt x="13501" y="1693"/>
                </a:moveTo>
                <a:lnTo>
                  <a:pt x="13451" y="2397"/>
                </a:lnTo>
                <a:lnTo>
                  <a:pt x="13405" y="2398"/>
                </a:lnTo>
                <a:lnTo>
                  <a:pt x="13171" y="2682"/>
                </a:lnTo>
                <a:lnTo>
                  <a:pt x="12892" y="2968"/>
                </a:lnTo>
                <a:lnTo>
                  <a:pt x="12424" y="3679"/>
                </a:lnTo>
                <a:lnTo>
                  <a:pt x="12423" y="3749"/>
                </a:lnTo>
                <a:lnTo>
                  <a:pt x="12470" y="3748"/>
                </a:lnTo>
                <a:lnTo>
                  <a:pt x="12983" y="3177"/>
                </a:lnTo>
                <a:lnTo>
                  <a:pt x="13451" y="2608"/>
                </a:lnTo>
                <a:lnTo>
                  <a:pt x="13488" y="4505"/>
                </a:lnTo>
                <a:lnTo>
                  <a:pt x="12376" y="3960"/>
                </a:lnTo>
                <a:lnTo>
                  <a:pt x="12425" y="3397"/>
                </a:lnTo>
                <a:lnTo>
                  <a:pt x="12474" y="2764"/>
                </a:lnTo>
                <a:lnTo>
                  <a:pt x="12941" y="2194"/>
                </a:lnTo>
                <a:lnTo>
                  <a:pt x="13501" y="1693"/>
                </a:lnTo>
                <a:close/>
                <a:moveTo>
                  <a:pt x="1792" y="2019"/>
                </a:moveTo>
                <a:lnTo>
                  <a:pt x="1635" y="5888"/>
                </a:lnTo>
                <a:lnTo>
                  <a:pt x="1479" y="9687"/>
                </a:lnTo>
                <a:lnTo>
                  <a:pt x="1432" y="9758"/>
                </a:lnTo>
                <a:lnTo>
                  <a:pt x="1103" y="10748"/>
                </a:lnTo>
                <a:lnTo>
                  <a:pt x="820" y="11736"/>
                </a:lnTo>
                <a:lnTo>
                  <a:pt x="583" y="12795"/>
                </a:lnTo>
                <a:lnTo>
                  <a:pt x="393" y="13853"/>
                </a:lnTo>
                <a:lnTo>
                  <a:pt x="452" y="10968"/>
                </a:lnTo>
                <a:lnTo>
                  <a:pt x="735" y="9980"/>
                </a:lnTo>
                <a:lnTo>
                  <a:pt x="972" y="8921"/>
                </a:lnTo>
                <a:lnTo>
                  <a:pt x="1209" y="7864"/>
                </a:lnTo>
                <a:lnTo>
                  <a:pt x="1399" y="6806"/>
                </a:lnTo>
                <a:lnTo>
                  <a:pt x="1399" y="6736"/>
                </a:lnTo>
                <a:lnTo>
                  <a:pt x="1353" y="6736"/>
                </a:lnTo>
                <a:lnTo>
                  <a:pt x="1306" y="6807"/>
                </a:lnTo>
                <a:lnTo>
                  <a:pt x="453" y="10617"/>
                </a:lnTo>
                <a:lnTo>
                  <a:pt x="513" y="7734"/>
                </a:lnTo>
                <a:lnTo>
                  <a:pt x="1079" y="5616"/>
                </a:lnTo>
                <a:lnTo>
                  <a:pt x="1692" y="3567"/>
                </a:lnTo>
                <a:lnTo>
                  <a:pt x="1693" y="3496"/>
                </a:lnTo>
                <a:lnTo>
                  <a:pt x="1646" y="3497"/>
                </a:lnTo>
                <a:lnTo>
                  <a:pt x="1600" y="3428"/>
                </a:lnTo>
                <a:lnTo>
                  <a:pt x="1600" y="3498"/>
                </a:lnTo>
                <a:lnTo>
                  <a:pt x="1271" y="4417"/>
                </a:lnTo>
                <a:lnTo>
                  <a:pt x="988" y="5336"/>
                </a:lnTo>
                <a:lnTo>
                  <a:pt x="515" y="7312"/>
                </a:lnTo>
                <a:lnTo>
                  <a:pt x="574" y="4288"/>
                </a:lnTo>
                <a:lnTo>
                  <a:pt x="808" y="3933"/>
                </a:lnTo>
                <a:lnTo>
                  <a:pt x="995" y="3578"/>
                </a:lnTo>
                <a:lnTo>
                  <a:pt x="1370" y="2869"/>
                </a:lnTo>
                <a:lnTo>
                  <a:pt x="1792" y="2019"/>
                </a:lnTo>
                <a:close/>
                <a:moveTo>
                  <a:pt x="21224" y="9656"/>
                </a:moveTo>
                <a:lnTo>
                  <a:pt x="20893" y="11067"/>
                </a:lnTo>
                <a:lnTo>
                  <a:pt x="20608" y="12478"/>
                </a:lnTo>
                <a:lnTo>
                  <a:pt x="18833" y="14615"/>
                </a:lnTo>
                <a:lnTo>
                  <a:pt x="19585" y="12845"/>
                </a:lnTo>
                <a:lnTo>
                  <a:pt x="20289" y="11077"/>
                </a:lnTo>
                <a:lnTo>
                  <a:pt x="20289" y="10936"/>
                </a:lnTo>
                <a:lnTo>
                  <a:pt x="21224" y="9656"/>
                </a:lnTo>
                <a:close/>
                <a:moveTo>
                  <a:pt x="13122" y="13791"/>
                </a:moveTo>
                <a:lnTo>
                  <a:pt x="12748" y="14570"/>
                </a:lnTo>
                <a:lnTo>
                  <a:pt x="12326" y="15281"/>
                </a:lnTo>
                <a:lnTo>
                  <a:pt x="11164" y="15440"/>
                </a:lnTo>
                <a:lnTo>
                  <a:pt x="11539" y="14730"/>
                </a:lnTo>
                <a:lnTo>
                  <a:pt x="11914" y="14022"/>
                </a:lnTo>
                <a:lnTo>
                  <a:pt x="13122" y="13791"/>
                </a:lnTo>
                <a:close/>
                <a:moveTo>
                  <a:pt x="11681" y="14095"/>
                </a:moveTo>
                <a:lnTo>
                  <a:pt x="11307" y="14734"/>
                </a:lnTo>
                <a:lnTo>
                  <a:pt x="11071" y="15441"/>
                </a:lnTo>
                <a:lnTo>
                  <a:pt x="10049" y="15527"/>
                </a:lnTo>
                <a:lnTo>
                  <a:pt x="10284" y="14891"/>
                </a:lnTo>
                <a:lnTo>
                  <a:pt x="10612" y="14253"/>
                </a:lnTo>
                <a:lnTo>
                  <a:pt x="11681" y="14095"/>
                </a:lnTo>
                <a:close/>
                <a:moveTo>
                  <a:pt x="10379" y="14257"/>
                </a:moveTo>
                <a:lnTo>
                  <a:pt x="10239" y="14540"/>
                </a:lnTo>
                <a:lnTo>
                  <a:pt x="10098" y="14894"/>
                </a:lnTo>
                <a:lnTo>
                  <a:pt x="9909" y="15600"/>
                </a:lnTo>
                <a:lnTo>
                  <a:pt x="8840" y="15687"/>
                </a:lnTo>
                <a:lnTo>
                  <a:pt x="9121" y="15050"/>
                </a:lnTo>
                <a:lnTo>
                  <a:pt x="9449" y="14412"/>
                </a:lnTo>
                <a:lnTo>
                  <a:pt x="9450" y="14342"/>
                </a:lnTo>
                <a:lnTo>
                  <a:pt x="10379" y="14257"/>
                </a:lnTo>
                <a:close/>
                <a:moveTo>
                  <a:pt x="1479" y="9827"/>
                </a:moveTo>
                <a:lnTo>
                  <a:pt x="1422" y="12008"/>
                </a:lnTo>
                <a:lnTo>
                  <a:pt x="857" y="13915"/>
                </a:lnTo>
                <a:lnTo>
                  <a:pt x="337" y="15892"/>
                </a:lnTo>
                <a:lnTo>
                  <a:pt x="392" y="13992"/>
                </a:lnTo>
                <a:lnTo>
                  <a:pt x="392" y="14063"/>
                </a:lnTo>
                <a:lnTo>
                  <a:pt x="438" y="13992"/>
                </a:lnTo>
                <a:lnTo>
                  <a:pt x="675" y="12934"/>
                </a:lnTo>
                <a:lnTo>
                  <a:pt x="913" y="11875"/>
                </a:lnTo>
                <a:lnTo>
                  <a:pt x="1479" y="9827"/>
                </a:lnTo>
                <a:close/>
                <a:moveTo>
                  <a:pt x="9310" y="14414"/>
                </a:moveTo>
                <a:lnTo>
                  <a:pt x="8982" y="15052"/>
                </a:lnTo>
                <a:lnTo>
                  <a:pt x="8700" y="15759"/>
                </a:lnTo>
                <a:lnTo>
                  <a:pt x="7538" y="15918"/>
                </a:lnTo>
                <a:lnTo>
                  <a:pt x="8195" y="14502"/>
                </a:lnTo>
                <a:lnTo>
                  <a:pt x="9310" y="14414"/>
                </a:lnTo>
                <a:close/>
                <a:moveTo>
                  <a:pt x="8008" y="14576"/>
                </a:moveTo>
                <a:lnTo>
                  <a:pt x="7445" y="15920"/>
                </a:lnTo>
                <a:lnTo>
                  <a:pt x="6329" y="16149"/>
                </a:lnTo>
                <a:lnTo>
                  <a:pt x="6611" y="15441"/>
                </a:lnTo>
                <a:lnTo>
                  <a:pt x="6893" y="14804"/>
                </a:lnTo>
                <a:lnTo>
                  <a:pt x="6893" y="14734"/>
                </a:lnTo>
                <a:lnTo>
                  <a:pt x="7730" y="14580"/>
                </a:lnTo>
                <a:close/>
                <a:moveTo>
                  <a:pt x="13634" y="13643"/>
                </a:moveTo>
                <a:lnTo>
                  <a:pt x="13488" y="15122"/>
                </a:lnTo>
                <a:lnTo>
                  <a:pt x="13488" y="15191"/>
                </a:lnTo>
                <a:lnTo>
                  <a:pt x="13019" y="16043"/>
                </a:lnTo>
                <a:lnTo>
                  <a:pt x="12551" y="17035"/>
                </a:lnTo>
                <a:lnTo>
                  <a:pt x="12510" y="15629"/>
                </a:lnTo>
                <a:lnTo>
                  <a:pt x="12558" y="15488"/>
                </a:lnTo>
                <a:lnTo>
                  <a:pt x="12511" y="15348"/>
                </a:lnTo>
                <a:lnTo>
                  <a:pt x="12792" y="14992"/>
                </a:lnTo>
                <a:lnTo>
                  <a:pt x="13026" y="14566"/>
                </a:lnTo>
                <a:lnTo>
                  <a:pt x="13261" y="14141"/>
                </a:lnTo>
                <a:lnTo>
                  <a:pt x="13495" y="13715"/>
                </a:lnTo>
                <a:lnTo>
                  <a:pt x="13634" y="13643"/>
                </a:lnTo>
                <a:close/>
                <a:moveTo>
                  <a:pt x="6753" y="14736"/>
                </a:moveTo>
                <a:lnTo>
                  <a:pt x="6472" y="15443"/>
                </a:lnTo>
                <a:lnTo>
                  <a:pt x="6190" y="16151"/>
                </a:lnTo>
                <a:lnTo>
                  <a:pt x="5213" y="16377"/>
                </a:lnTo>
                <a:lnTo>
                  <a:pt x="5401" y="16023"/>
                </a:lnTo>
                <a:lnTo>
                  <a:pt x="5635" y="15527"/>
                </a:lnTo>
                <a:lnTo>
                  <a:pt x="5823" y="15032"/>
                </a:lnTo>
                <a:lnTo>
                  <a:pt x="5824" y="14961"/>
                </a:lnTo>
                <a:lnTo>
                  <a:pt x="5731" y="14963"/>
                </a:lnTo>
                <a:lnTo>
                  <a:pt x="5402" y="15742"/>
                </a:lnTo>
                <a:lnTo>
                  <a:pt x="5261" y="16095"/>
                </a:lnTo>
                <a:lnTo>
                  <a:pt x="5073" y="16449"/>
                </a:lnTo>
                <a:lnTo>
                  <a:pt x="4934" y="16452"/>
                </a:lnTo>
                <a:lnTo>
                  <a:pt x="3771" y="16822"/>
                </a:lnTo>
                <a:lnTo>
                  <a:pt x="2561" y="17263"/>
                </a:lnTo>
                <a:lnTo>
                  <a:pt x="2703" y="16699"/>
                </a:lnTo>
                <a:lnTo>
                  <a:pt x="2844" y="16204"/>
                </a:lnTo>
                <a:lnTo>
                  <a:pt x="3221" y="15213"/>
                </a:lnTo>
                <a:lnTo>
                  <a:pt x="4244" y="15057"/>
                </a:lnTo>
                <a:lnTo>
                  <a:pt x="3868" y="15907"/>
                </a:lnTo>
                <a:lnTo>
                  <a:pt x="3539" y="16755"/>
                </a:lnTo>
                <a:lnTo>
                  <a:pt x="3539" y="16826"/>
                </a:lnTo>
                <a:lnTo>
                  <a:pt x="3585" y="16825"/>
                </a:lnTo>
                <a:lnTo>
                  <a:pt x="4007" y="15904"/>
                </a:lnTo>
                <a:lnTo>
                  <a:pt x="4336" y="15056"/>
                </a:lnTo>
                <a:lnTo>
                  <a:pt x="6753" y="14736"/>
                </a:lnTo>
                <a:close/>
                <a:moveTo>
                  <a:pt x="1420" y="12500"/>
                </a:moveTo>
                <a:lnTo>
                  <a:pt x="1318" y="14751"/>
                </a:lnTo>
                <a:lnTo>
                  <a:pt x="329" y="17649"/>
                </a:lnTo>
                <a:lnTo>
                  <a:pt x="335" y="16385"/>
                </a:lnTo>
                <a:lnTo>
                  <a:pt x="901" y="14477"/>
                </a:lnTo>
                <a:lnTo>
                  <a:pt x="1420" y="12500"/>
                </a:lnTo>
                <a:close/>
                <a:moveTo>
                  <a:pt x="3081" y="15286"/>
                </a:moveTo>
                <a:lnTo>
                  <a:pt x="2847" y="15712"/>
                </a:lnTo>
                <a:lnTo>
                  <a:pt x="2705" y="16206"/>
                </a:lnTo>
                <a:lnTo>
                  <a:pt x="2564" y="16771"/>
                </a:lnTo>
                <a:lnTo>
                  <a:pt x="2468" y="17335"/>
                </a:lnTo>
                <a:lnTo>
                  <a:pt x="1490" y="17772"/>
                </a:lnTo>
                <a:lnTo>
                  <a:pt x="1633" y="17137"/>
                </a:lnTo>
                <a:lnTo>
                  <a:pt x="1821" y="16501"/>
                </a:lnTo>
                <a:lnTo>
                  <a:pt x="2056" y="15935"/>
                </a:lnTo>
                <a:lnTo>
                  <a:pt x="2291" y="15369"/>
                </a:lnTo>
                <a:lnTo>
                  <a:pt x="3081" y="15286"/>
                </a:lnTo>
                <a:close/>
                <a:moveTo>
                  <a:pt x="2152" y="15371"/>
                </a:moveTo>
                <a:lnTo>
                  <a:pt x="1916" y="15938"/>
                </a:lnTo>
                <a:lnTo>
                  <a:pt x="1681" y="16574"/>
                </a:lnTo>
                <a:lnTo>
                  <a:pt x="1540" y="17138"/>
                </a:lnTo>
                <a:lnTo>
                  <a:pt x="1397" y="17773"/>
                </a:lnTo>
                <a:lnTo>
                  <a:pt x="419" y="18352"/>
                </a:lnTo>
                <a:lnTo>
                  <a:pt x="1454" y="15453"/>
                </a:lnTo>
                <a:lnTo>
                  <a:pt x="1500" y="15452"/>
                </a:lnTo>
                <a:lnTo>
                  <a:pt x="2152" y="15371"/>
                </a:lnTo>
                <a:close/>
                <a:moveTo>
                  <a:pt x="13923" y="702"/>
                </a:moveTo>
                <a:lnTo>
                  <a:pt x="15773" y="2641"/>
                </a:lnTo>
                <a:lnTo>
                  <a:pt x="17576" y="4651"/>
                </a:lnTo>
                <a:lnTo>
                  <a:pt x="19379" y="6802"/>
                </a:lnTo>
                <a:lnTo>
                  <a:pt x="21134" y="8954"/>
                </a:lnTo>
                <a:lnTo>
                  <a:pt x="19312" y="11374"/>
                </a:lnTo>
                <a:lnTo>
                  <a:pt x="17490" y="13722"/>
                </a:lnTo>
                <a:lnTo>
                  <a:pt x="13800" y="18281"/>
                </a:lnTo>
                <a:lnTo>
                  <a:pt x="13851" y="17155"/>
                </a:lnTo>
                <a:lnTo>
                  <a:pt x="13866" y="13640"/>
                </a:lnTo>
                <a:lnTo>
                  <a:pt x="13821" y="13500"/>
                </a:lnTo>
                <a:lnTo>
                  <a:pt x="13728" y="13430"/>
                </a:lnTo>
                <a:lnTo>
                  <a:pt x="13682" y="13290"/>
                </a:lnTo>
                <a:lnTo>
                  <a:pt x="13636" y="13221"/>
                </a:lnTo>
                <a:lnTo>
                  <a:pt x="13590" y="13151"/>
                </a:lnTo>
                <a:lnTo>
                  <a:pt x="13357" y="13154"/>
                </a:lnTo>
                <a:lnTo>
                  <a:pt x="11917" y="13318"/>
                </a:lnTo>
                <a:lnTo>
                  <a:pt x="10429" y="13482"/>
                </a:lnTo>
                <a:lnTo>
                  <a:pt x="7546" y="14020"/>
                </a:lnTo>
                <a:lnTo>
                  <a:pt x="1736" y="14885"/>
                </a:lnTo>
                <a:lnTo>
                  <a:pt x="1950" y="8274"/>
                </a:lnTo>
                <a:lnTo>
                  <a:pt x="2011" y="4968"/>
                </a:lnTo>
                <a:lnTo>
                  <a:pt x="2072" y="1663"/>
                </a:lnTo>
                <a:lnTo>
                  <a:pt x="2768" y="1933"/>
                </a:lnTo>
                <a:lnTo>
                  <a:pt x="3464" y="2203"/>
                </a:lnTo>
                <a:lnTo>
                  <a:pt x="4949" y="2601"/>
                </a:lnTo>
                <a:lnTo>
                  <a:pt x="6387" y="2930"/>
                </a:lnTo>
                <a:lnTo>
                  <a:pt x="7826" y="3329"/>
                </a:lnTo>
                <a:lnTo>
                  <a:pt x="9217" y="3799"/>
                </a:lnTo>
                <a:lnTo>
                  <a:pt x="10655" y="4269"/>
                </a:lnTo>
                <a:lnTo>
                  <a:pt x="12048" y="4739"/>
                </a:lnTo>
                <a:lnTo>
                  <a:pt x="12743" y="4868"/>
                </a:lnTo>
                <a:lnTo>
                  <a:pt x="13440" y="4998"/>
                </a:lnTo>
                <a:lnTo>
                  <a:pt x="13533" y="4927"/>
                </a:lnTo>
                <a:lnTo>
                  <a:pt x="13579" y="4996"/>
                </a:lnTo>
                <a:lnTo>
                  <a:pt x="13672" y="4994"/>
                </a:lnTo>
                <a:lnTo>
                  <a:pt x="13719" y="4924"/>
                </a:lnTo>
                <a:lnTo>
                  <a:pt x="13766" y="4782"/>
                </a:lnTo>
                <a:lnTo>
                  <a:pt x="13914" y="2741"/>
                </a:lnTo>
                <a:lnTo>
                  <a:pt x="13966" y="1685"/>
                </a:lnTo>
                <a:lnTo>
                  <a:pt x="13923" y="702"/>
                </a:lnTo>
                <a:close/>
                <a:moveTo>
                  <a:pt x="20009" y="11363"/>
                </a:moveTo>
                <a:lnTo>
                  <a:pt x="19258" y="13132"/>
                </a:lnTo>
                <a:lnTo>
                  <a:pt x="18507" y="14971"/>
                </a:lnTo>
                <a:lnTo>
                  <a:pt x="17292" y="16397"/>
                </a:lnTo>
                <a:lnTo>
                  <a:pt x="17902" y="15052"/>
                </a:lnTo>
                <a:lnTo>
                  <a:pt x="18558" y="13705"/>
                </a:lnTo>
                <a:lnTo>
                  <a:pt x="18559" y="13635"/>
                </a:lnTo>
                <a:lnTo>
                  <a:pt x="18513" y="13566"/>
                </a:lnTo>
                <a:lnTo>
                  <a:pt x="18466" y="13637"/>
                </a:lnTo>
                <a:lnTo>
                  <a:pt x="18045" y="14346"/>
                </a:lnTo>
                <a:lnTo>
                  <a:pt x="17716" y="15055"/>
                </a:lnTo>
                <a:lnTo>
                  <a:pt x="17342" y="15834"/>
                </a:lnTo>
                <a:lnTo>
                  <a:pt x="17059" y="16682"/>
                </a:lnTo>
                <a:lnTo>
                  <a:pt x="15518" y="18394"/>
                </a:lnTo>
                <a:lnTo>
                  <a:pt x="15893" y="17755"/>
                </a:lnTo>
                <a:lnTo>
                  <a:pt x="16267" y="17046"/>
                </a:lnTo>
                <a:lnTo>
                  <a:pt x="16549" y="16339"/>
                </a:lnTo>
                <a:lnTo>
                  <a:pt x="16831" y="15631"/>
                </a:lnTo>
                <a:lnTo>
                  <a:pt x="16832" y="15561"/>
                </a:lnTo>
                <a:lnTo>
                  <a:pt x="16785" y="15492"/>
                </a:lnTo>
                <a:lnTo>
                  <a:pt x="18420" y="13497"/>
                </a:lnTo>
                <a:lnTo>
                  <a:pt x="20009" y="11363"/>
                </a:lnTo>
                <a:close/>
                <a:moveTo>
                  <a:pt x="13487" y="15473"/>
                </a:moveTo>
                <a:lnTo>
                  <a:pt x="13433" y="17021"/>
                </a:lnTo>
                <a:lnTo>
                  <a:pt x="13473" y="18567"/>
                </a:lnTo>
                <a:lnTo>
                  <a:pt x="13144" y="19556"/>
                </a:lnTo>
                <a:lnTo>
                  <a:pt x="12722" y="20477"/>
                </a:lnTo>
                <a:lnTo>
                  <a:pt x="12633" y="19565"/>
                </a:lnTo>
                <a:lnTo>
                  <a:pt x="12590" y="18581"/>
                </a:lnTo>
                <a:lnTo>
                  <a:pt x="13387" y="16951"/>
                </a:lnTo>
                <a:lnTo>
                  <a:pt x="13388" y="16881"/>
                </a:lnTo>
                <a:lnTo>
                  <a:pt x="13341" y="16811"/>
                </a:lnTo>
                <a:lnTo>
                  <a:pt x="13295" y="16811"/>
                </a:lnTo>
                <a:lnTo>
                  <a:pt x="12920" y="17591"/>
                </a:lnTo>
                <a:lnTo>
                  <a:pt x="12591" y="18300"/>
                </a:lnTo>
                <a:lnTo>
                  <a:pt x="12550" y="17316"/>
                </a:lnTo>
                <a:lnTo>
                  <a:pt x="13018" y="16395"/>
                </a:lnTo>
                <a:lnTo>
                  <a:pt x="13487" y="15473"/>
                </a:lnTo>
                <a:close/>
                <a:moveTo>
                  <a:pt x="13787" y="1"/>
                </a:moveTo>
                <a:lnTo>
                  <a:pt x="13134" y="643"/>
                </a:lnTo>
                <a:lnTo>
                  <a:pt x="12481" y="1287"/>
                </a:lnTo>
                <a:lnTo>
                  <a:pt x="12388" y="1288"/>
                </a:lnTo>
                <a:lnTo>
                  <a:pt x="12341" y="1360"/>
                </a:lnTo>
                <a:lnTo>
                  <a:pt x="12294" y="1501"/>
                </a:lnTo>
                <a:lnTo>
                  <a:pt x="12247" y="1572"/>
                </a:lnTo>
                <a:lnTo>
                  <a:pt x="12200" y="1713"/>
                </a:lnTo>
                <a:lnTo>
                  <a:pt x="12246" y="1853"/>
                </a:lnTo>
                <a:lnTo>
                  <a:pt x="12148" y="2839"/>
                </a:lnTo>
                <a:lnTo>
                  <a:pt x="12052" y="3824"/>
                </a:lnTo>
                <a:lnTo>
                  <a:pt x="9824" y="3157"/>
                </a:lnTo>
                <a:lnTo>
                  <a:pt x="7597" y="2629"/>
                </a:lnTo>
                <a:lnTo>
                  <a:pt x="4813" y="1760"/>
                </a:lnTo>
                <a:lnTo>
                  <a:pt x="3421" y="1430"/>
                </a:lnTo>
                <a:lnTo>
                  <a:pt x="2677" y="1372"/>
                </a:lnTo>
                <a:lnTo>
                  <a:pt x="1981" y="1313"/>
                </a:lnTo>
                <a:lnTo>
                  <a:pt x="1888" y="1315"/>
                </a:lnTo>
                <a:lnTo>
                  <a:pt x="1092" y="2732"/>
                </a:lnTo>
                <a:lnTo>
                  <a:pt x="717" y="3371"/>
                </a:lnTo>
                <a:lnTo>
                  <a:pt x="577" y="3655"/>
                </a:lnTo>
                <a:lnTo>
                  <a:pt x="436" y="4008"/>
                </a:lnTo>
                <a:lnTo>
                  <a:pt x="389" y="4009"/>
                </a:lnTo>
                <a:lnTo>
                  <a:pt x="389" y="4150"/>
                </a:lnTo>
                <a:lnTo>
                  <a:pt x="242" y="5910"/>
                </a:lnTo>
                <a:lnTo>
                  <a:pt x="187" y="7739"/>
                </a:lnTo>
                <a:lnTo>
                  <a:pt x="32" y="11327"/>
                </a:lnTo>
                <a:lnTo>
                  <a:pt x="0" y="18569"/>
                </a:lnTo>
                <a:lnTo>
                  <a:pt x="46" y="18709"/>
                </a:lnTo>
                <a:lnTo>
                  <a:pt x="92" y="18779"/>
                </a:lnTo>
                <a:lnTo>
                  <a:pt x="278" y="18776"/>
                </a:lnTo>
                <a:lnTo>
                  <a:pt x="1768" y="18120"/>
                </a:lnTo>
                <a:lnTo>
                  <a:pt x="3303" y="17532"/>
                </a:lnTo>
                <a:lnTo>
                  <a:pt x="4838" y="17016"/>
                </a:lnTo>
                <a:lnTo>
                  <a:pt x="6420" y="16640"/>
                </a:lnTo>
                <a:lnTo>
                  <a:pt x="7908" y="16405"/>
                </a:lnTo>
                <a:lnTo>
                  <a:pt x="9348" y="16242"/>
                </a:lnTo>
                <a:lnTo>
                  <a:pt x="10836" y="16007"/>
                </a:lnTo>
                <a:lnTo>
                  <a:pt x="12324" y="15773"/>
                </a:lnTo>
                <a:lnTo>
                  <a:pt x="12228" y="16548"/>
                </a:lnTo>
                <a:lnTo>
                  <a:pt x="12220" y="18306"/>
                </a:lnTo>
                <a:lnTo>
                  <a:pt x="12263" y="19148"/>
                </a:lnTo>
                <a:lnTo>
                  <a:pt x="12216" y="19220"/>
                </a:lnTo>
                <a:lnTo>
                  <a:pt x="12262" y="19289"/>
                </a:lnTo>
                <a:lnTo>
                  <a:pt x="12309" y="19288"/>
                </a:lnTo>
                <a:lnTo>
                  <a:pt x="12533" y="21113"/>
                </a:lnTo>
                <a:lnTo>
                  <a:pt x="12533" y="21183"/>
                </a:lnTo>
                <a:lnTo>
                  <a:pt x="12625" y="21251"/>
                </a:lnTo>
                <a:lnTo>
                  <a:pt x="12671" y="21251"/>
                </a:lnTo>
                <a:lnTo>
                  <a:pt x="12765" y="21179"/>
                </a:lnTo>
                <a:lnTo>
                  <a:pt x="13046" y="20612"/>
                </a:lnTo>
                <a:lnTo>
                  <a:pt x="13281" y="20046"/>
                </a:lnTo>
                <a:lnTo>
                  <a:pt x="13516" y="19410"/>
                </a:lnTo>
                <a:lnTo>
                  <a:pt x="13705" y="18774"/>
                </a:lnTo>
                <a:lnTo>
                  <a:pt x="13751" y="18633"/>
                </a:lnTo>
                <a:lnTo>
                  <a:pt x="13844" y="18701"/>
                </a:lnTo>
                <a:lnTo>
                  <a:pt x="13891" y="18700"/>
                </a:lnTo>
                <a:lnTo>
                  <a:pt x="15337" y="17201"/>
                </a:lnTo>
                <a:lnTo>
                  <a:pt x="16739" y="15562"/>
                </a:lnTo>
                <a:lnTo>
                  <a:pt x="16034" y="17190"/>
                </a:lnTo>
                <a:lnTo>
                  <a:pt x="15660" y="17970"/>
                </a:lnTo>
                <a:lnTo>
                  <a:pt x="15238" y="18679"/>
                </a:lnTo>
                <a:lnTo>
                  <a:pt x="14444" y="19536"/>
                </a:lnTo>
                <a:lnTo>
                  <a:pt x="15430" y="17340"/>
                </a:lnTo>
                <a:lnTo>
                  <a:pt x="15430" y="17200"/>
                </a:lnTo>
                <a:lnTo>
                  <a:pt x="15337" y="17201"/>
                </a:lnTo>
                <a:lnTo>
                  <a:pt x="14681" y="18477"/>
                </a:lnTo>
                <a:lnTo>
                  <a:pt x="14164" y="19892"/>
                </a:lnTo>
                <a:lnTo>
                  <a:pt x="12811" y="21319"/>
                </a:lnTo>
                <a:lnTo>
                  <a:pt x="12763" y="21461"/>
                </a:lnTo>
                <a:lnTo>
                  <a:pt x="12810" y="21530"/>
                </a:lnTo>
                <a:lnTo>
                  <a:pt x="12856" y="21600"/>
                </a:lnTo>
                <a:lnTo>
                  <a:pt x="12902" y="21599"/>
                </a:lnTo>
                <a:lnTo>
                  <a:pt x="13882" y="20670"/>
                </a:lnTo>
                <a:lnTo>
                  <a:pt x="13928" y="20739"/>
                </a:lnTo>
                <a:lnTo>
                  <a:pt x="13975" y="20738"/>
                </a:lnTo>
                <a:lnTo>
                  <a:pt x="14068" y="20456"/>
                </a:lnTo>
                <a:lnTo>
                  <a:pt x="15842" y="18669"/>
                </a:lnTo>
                <a:lnTo>
                  <a:pt x="17523" y="16744"/>
                </a:lnTo>
                <a:lnTo>
                  <a:pt x="19204" y="14821"/>
                </a:lnTo>
                <a:lnTo>
                  <a:pt x="20792" y="12756"/>
                </a:lnTo>
                <a:lnTo>
                  <a:pt x="20840" y="12685"/>
                </a:lnTo>
                <a:lnTo>
                  <a:pt x="20840" y="12615"/>
                </a:lnTo>
                <a:lnTo>
                  <a:pt x="20794" y="12475"/>
                </a:lnTo>
                <a:lnTo>
                  <a:pt x="21219" y="10851"/>
                </a:lnTo>
                <a:lnTo>
                  <a:pt x="21598" y="9228"/>
                </a:lnTo>
                <a:lnTo>
                  <a:pt x="21552" y="9089"/>
                </a:lnTo>
                <a:lnTo>
                  <a:pt x="21600" y="8876"/>
                </a:lnTo>
                <a:lnTo>
                  <a:pt x="21600" y="8806"/>
                </a:lnTo>
                <a:lnTo>
                  <a:pt x="21554" y="8666"/>
                </a:lnTo>
                <a:lnTo>
                  <a:pt x="19752" y="6445"/>
                </a:lnTo>
                <a:lnTo>
                  <a:pt x="17903" y="4225"/>
                </a:lnTo>
                <a:lnTo>
                  <a:pt x="16008" y="2145"/>
                </a:lnTo>
                <a:lnTo>
                  <a:pt x="14066" y="67"/>
                </a:lnTo>
                <a:lnTo>
                  <a:pt x="13926" y="69"/>
                </a:lnTo>
                <a:lnTo>
                  <a:pt x="13880" y="0"/>
                </a:lnTo>
                <a:close/>
              </a:path>
            </a:pathLst>
          </a:custGeom>
          <a:solidFill>
            <a:srgbClr val="1D1D1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/>
            </a:pPr>
          </a:p>
        </p:txBody>
      </p:sp>
      <p:sp>
        <p:nvSpPr>
          <p:cNvPr id="570" name="الآن"/>
          <p:cNvSpPr txBox="1"/>
          <p:nvPr/>
        </p:nvSpPr>
        <p:spPr>
          <a:xfrm>
            <a:off x="340161" y="3077349"/>
            <a:ext cx="1133443" cy="5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sz="250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الآن</a:t>
            </a:r>
          </a:p>
        </p:txBody>
      </p:sp>
      <p:sp>
        <p:nvSpPr>
          <p:cNvPr id="571" name="أطبق العلاقات الخاصة بالزوايا الداخلية والخارجية للمثلثات…"/>
          <p:cNvSpPr txBox="1"/>
          <p:nvPr/>
        </p:nvSpPr>
        <p:spPr>
          <a:xfrm>
            <a:off x="1094381" y="2905972"/>
            <a:ext cx="3819963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60421" indent="-160421" algn="r" defTabSz="2438338" rtl="0">
              <a:buSzPct val="60000"/>
              <a:buBlip>
                <a:blip r:embed="rId3"/>
              </a:buBlip>
              <a:defRPr sz="1600">
                <a:solidFill>
                  <a:srgbClr val="5E5E5E"/>
                </a:solidFill>
                <a:latin typeface="Rosemary"/>
                <a:ea typeface="Rosemary"/>
                <a:cs typeface="Rosemary"/>
                <a:sym typeface="Rosemary"/>
              </a:defRPr>
            </a:pPr>
            <a:r>
              <a:t> أطبق العلاقات الخاصة بالزوايا الداخلية والخارجية للمثلثات </a:t>
            </a:r>
          </a:p>
          <a:p>
            <a:pPr marL="160421" indent="-160421" algn="r" defTabSz="2438338" rtl="0">
              <a:buSzPct val="60000"/>
              <a:buBlip>
                <a:blip r:embed="rId3"/>
              </a:buBlip>
              <a:defRPr sz="1600">
                <a:solidFill>
                  <a:srgbClr val="5E5E5E"/>
                </a:solidFill>
                <a:latin typeface="Rosemary"/>
                <a:ea typeface="Rosemary"/>
                <a:cs typeface="Rosemary"/>
                <a:sym typeface="Rosemary"/>
              </a:defRPr>
            </a:pPr>
            <a:r>
              <a:t> أحد العناصر المتناظرة في مثلثات متطابقة وابرهن على تطابق المثلثات</a:t>
            </a:r>
          </a:p>
          <a:p>
            <a:pPr marL="160421" indent="-160421" algn="r" defTabSz="2438338" rtl="0">
              <a:buSzPct val="60000"/>
              <a:buBlip>
                <a:blip r:embed="rId3"/>
              </a:buBlip>
              <a:defRPr sz="1600">
                <a:solidFill>
                  <a:srgbClr val="5E5E5E"/>
                </a:solidFill>
                <a:latin typeface="Rosemary"/>
                <a:ea typeface="Rosemary"/>
                <a:cs typeface="Rosemary"/>
                <a:sym typeface="Rosemary"/>
              </a:defRPr>
            </a:pPr>
            <a:r>
              <a:t> أتعرف خصائص المثلث المتطابق الضلعين والمتطابق الأضلاع</a:t>
            </a:r>
          </a:p>
        </p:txBody>
      </p:sp>
      <p:grpSp>
        <p:nvGrpSpPr>
          <p:cNvPr id="575" name="تجميع"/>
          <p:cNvGrpSpPr/>
          <p:nvPr/>
        </p:nvGrpSpPr>
        <p:grpSpPr>
          <a:xfrm>
            <a:off x="7503846" y="1388620"/>
            <a:ext cx="1690801" cy="729411"/>
            <a:chOff x="0" y="0"/>
            <a:chExt cx="1690800" cy="729410"/>
          </a:xfrm>
        </p:grpSpPr>
        <p:sp>
          <p:nvSpPr>
            <p:cNvPr id="572" name="Google Shape;1252;p36"/>
            <p:cNvSpPr/>
            <p:nvPr/>
          </p:nvSpPr>
          <p:spPr>
            <a:xfrm>
              <a:off x="355093" y="40147"/>
              <a:ext cx="980614" cy="64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12" y="0"/>
                  </a:moveTo>
                  <a:lnTo>
                    <a:pt x="12428" y="11"/>
                  </a:lnTo>
                  <a:lnTo>
                    <a:pt x="12249" y="41"/>
                  </a:lnTo>
                  <a:lnTo>
                    <a:pt x="12074" y="90"/>
                  </a:lnTo>
                  <a:lnTo>
                    <a:pt x="11902" y="155"/>
                  </a:lnTo>
                  <a:lnTo>
                    <a:pt x="11734" y="240"/>
                  </a:lnTo>
                  <a:lnTo>
                    <a:pt x="11572" y="341"/>
                  </a:lnTo>
                  <a:lnTo>
                    <a:pt x="11413" y="461"/>
                  </a:lnTo>
                  <a:lnTo>
                    <a:pt x="11260" y="600"/>
                  </a:lnTo>
                  <a:lnTo>
                    <a:pt x="11111" y="758"/>
                  </a:lnTo>
                  <a:lnTo>
                    <a:pt x="10967" y="938"/>
                  </a:lnTo>
                  <a:lnTo>
                    <a:pt x="10828" y="1135"/>
                  </a:lnTo>
                  <a:lnTo>
                    <a:pt x="10694" y="1350"/>
                  </a:lnTo>
                  <a:lnTo>
                    <a:pt x="10629" y="1468"/>
                  </a:lnTo>
                  <a:lnTo>
                    <a:pt x="10465" y="1296"/>
                  </a:lnTo>
                  <a:lnTo>
                    <a:pt x="10214" y="1028"/>
                  </a:lnTo>
                  <a:lnTo>
                    <a:pt x="10039" y="859"/>
                  </a:lnTo>
                  <a:lnTo>
                    <a:pt x="9950" y="783"/>
                  </a:lnTo>
                  <a:lnTo>
                    <a:pt x="9849" y="701"/>
                  </a:lnTo>
                  <a:lnTo>
                    <a:pt x="9647" y="551"/>
                  </a:lnTo>
                  <a:lnTo>
                    <a:pt x="9439" y="428"/>
                  </a:lnTo>
                  <a:lnTo>
                    <a:pt x="9230" y="327"/>
                  </a:lnTo>
                  <a:lnTo>
                    <a:pt x="9015" y="251"/>
                  </a:lnTo>
                  <a:lnTo>
                    <a:pt x="8797" y="205"/>
                  </a:lnTo>
                  <a:lnTo>
                    <a:pt x="8575" y="185"/>
                  </a:lnTo>
                  <a:lnTo>
                    <a:pt x="8347" y="196"/>
                  </a:lnTo>
                  <a:lnTo>
                    <a:pt x="8233" y="216"/>
                  </a:lnTo>
                  <a:lnTo>
                    <a:pt x="8118" y="240"/>
                  </a:lnTo>
                  <a:lnTo>
                    <a:pt x="7896" y="314"/>
                  </a:lnTo>
                  <a:lnTo>
                    <a:pt x="7684" y="415"/>
                  </a:lnTo>
                  <a:lnTo>
                    <a:pt x="7484" y="543"/>
                  </a:lnTo>
                  <a:lnTo>
                    <a:pt x="7294" y="704"/>
                  </a:lnTo>
                  <a:lnTo>
                    <a:pt x="7116" y="895"/>
                  </a:lnTo>
                  <a:lnTo>
                    <a:pt x="6952" y="1119"/>
                  </a:lnTo>
                  <a:lnTo>
                    <a:pt x="6798" y="1375"/>
                  </a:lnTo>
                  <a:lnTo>
                    <a:pt x="6726" y="1517"/>
                  </a:lnTo>
                  <a:lnTo>
                    <a:pt x="6677" y="1618"/>
                  </a:lnTo>
                  <a:lnTo>
                    <a:pt x="6589" y="1822"/>
                  </a:lnTo>
                  <a:lnTo>
                    <a:pt x="6509" y="2032"/>
                  </a:lnTo>
                  <a:lnTo>
                    <a:pt x="6439" y="2248"/>
                  </a:lnTo>
                  <a:lnTo>
                    <a:pt x="6381" y="2474"/>
                  </a:lnTo>
                  <a:lnTo>
                    <a:pt x="6336" y="2706"/>
                  </a:lnTo>
                  <a:lnTo>
                    <a:pt x="6305" y="2951"/>
                  </a:lnTo>
                  <a:lnTo>
                    <a:pt x="6289" y="3205"/>
                  </a:lnTo>
                  <a:lnTo>
                    <a:pt x="6289" y="3339"/>
                  </a:lnTo>
                  <a:lnTo>
                    <a:pt x="6211" y="3284"/>
                  </a:lnTo>
                  <a:lnTo>
                    <a:pt x="6056" y="3200"/>
                  </a:lnTo>
                  <a:lnTo>
                    <a:pt x="5901" y="3145"/>
                  </a:lnTo>
                  <a:lnTo>
                    <a:pt x="5745" y="3115"/>
                  </a:lnTo>
                  <a:lnTo>
                    <a:pt x="5590" y="3107"/>
                  </a:lnTo>
                  <a:lnTo>
                    <a:pt x="5435" y="3118"/>
                  </a:lnTo>
                  <a:lnTo>
                    <a:pt x="5280" y="3148"/>
                  </a:lnTo>
                  <a:lnTo>
                    <a:pt x="5124" y="3194"/>
                  </a:lnTo>
                  <a:lnTo>
                    <a:pt x="5048" y="3221"/>
                  </a:lnTo>
                  <a:lnTo>
                    <a:pt x="4853" y="3295"/>
                  </a:lnTo>
                  <a:lnTo>
                    <a:pt x="4471" y="3464"/>
                  </a:lnTo>
                  <a:lnTo>
                    <a:pt x="4191" y="3620"/>
                  </a:lnTo>
                  <a:lnTo>
                    <a:pt x="4010" y="3740"/>
                  </a:lnTo>
                  <a:lnTo>
                    <a:pt x="3833" y="3882"/>
                  </a:lnTo>
                  <a:lnTo>
                    <a:pt x="3663" y="4042"/>
                  </a:lnTo>
                  <a:lnTo>
                    <a:pt x="3580" y="4135"/>
                  </a:lnTo>
                  <a:lnTo>
                    <a:pt x="3469" y="4266"/>
                  </a:lnTo>
                  <a:lnTo>
                    <a:pt x="3265" y="4552"/>
                  </a:lnTo>
                  <a:lnTo>
                    <a:pt x="3080" y="4858"/>
                  </a:lnTo>
                  <a:lnTo>
                    <a:pt x="2916" y="5183"/>
                  </a:lnTo>
                  <a:lnTo>
                    <a:pt x="2768" y="5523"/>
                  </a:lnTo>
                  <a:lnTo>
                    <a:pt x="2636" y="5884"/>
                  </a:lnTo>
                  <a:lnTo>
                    <a:pt x="2519" y="6255"/>
                  </a:lnTo>
                  <a:lnTo>
                    <a:pt x="2411" y="6636"/>
                  </a:lnTo>
                  <a:lnTo>
                    <a:pt x="2362" y="6833"/>
                  </a:lnTo>
                  <a:lnTo>
                    <a:pt x="2320" y="7002"/>
                  </a:lnTo>
                  <a:lnTo>
                    <a:pt x="2246" y="7346"/>
                  </a:lnTo>
                  <a:lnTo>
                    <a:pt x="2188" y="7692"/>
                  </a:lnTo>
                  <a:lnTo>
                    <a:pt x="2147" y="8041"/>
                  </a:lnTo>
                  <a:lnTo>
                    <a:pt x="2123" y="8393"/>
                  </a:lnTo>
                  <a:lnTo>
                    <a:pt x="2122" y="8748"/>
                  </a:lnTo>
                  <a:lnTo>
                    <a:pt x="2143" y="9102"/>
                  </a:lnTo>
                  <a:lnTo>
                    <a:pt x="2190" y="9462"/>
                  </a:lnTo>
                  <a:lnTo>
                    <a:pt x="2226" y="9642"/>
                  </a:lnTo>
                  <a:lnTo>
                    <a:pt x="2224" y="9661"/>
                  </a:lnTo>
                  <a:lnTo>
                    <a:pt x="2215" y="9691"/>
                  </a:lnTo>
                  <a:lnTo>
                    <a:pt x="2183" y="9702"/>
                  </a:lnTo>
                  <a:lnTo>
                    <a:pt x="2150" y="9719"/>
                  </a:lnTo>
                  <a:lnTo>
                    <a:pt x="1905" y="9841"/>
                  </a:lnTo>
                  <a:lnTo>
                    <a:pt x="1602" y="10005"/>
                  </a:lnTo>
                  <a:lnTo>
                    <a:pt x="1484" y="10087"/>
                  </a:lnTo>
                  <a:lnTo>
                    <a:pt x="1372" y="10185"/>
                  </a:lnTo>
                  <a:lnTo>
                    <a:pt x="1268" y="10302"/>
                  </a:lnTo>
                  <a:lnTo>
                    <a:pt x="1219" y="10373"/>
                  </a:lnTo>
                  <a:lnTo>
                    <a:pt x="1085" y="10564"/>
                  </a:lnTo>
                  <a:lnTo>
                    <a:pt x="822" y="10954"/>
                  </a:lnTo>
                  <a:lnTo>
                    <a:pt x="701" y="11159"/>
                  </a:lnTo>
                  <a:lnTo>
                    <a:pt x="630" y="11287"/>
                  </a:lnTo>
                  <a:lnTo>
                    <a:pt x="497" y="11546"/>
                  </a:lnTo>
                  <a:lnTo>
                    <a:pt x="377" y="11813"/>
                  </a:lnTo>
                  <a:lnTo>
                    <a:pt x="271" y="12094"/>
                  </a:lnTo>
                  <a:lnTo>
                    <a:pt x="181" y="12381"/>
                  </a:lnTo>
                  <a:lnTo>
                    <a:pt x="105" y="12681"/>
                  </a:lnTo>
                  <a:lnTo>
                    <a:pt x="51" y="12992"/>
                  </a:lnTo>
                  <a:lnTo>
                    <a:pt x="15" y="13314"/>
                  </a:lnTo>
                  <a:lnTo>
                    <a:pt x="5" y="13480"/>
                  </a:lnTo>
                  <a:lnTo>
                    <a:pt x="0" y="13671"/>
                  </a:lnTo>
                  <a:lnTo>
                    <a:pt x="2" y="14047"/>
                  </a:lnTo>
                  <a:lnTo>
                    <a:pt x="23" y="14416"/>
                  </a:lnTo>
                  <a:lnTo>
                    <a:pt x="61" y="14781"/>
                  </a:lnTo>
                  <a:lnTo>
                    <a:pt x="119" y="15141"/>
                  </a:lnTo>
                  <a:lnTo>
                    <a:pt x="191" y="15493"/>
                  </a:lnTo>
                  <a:lnTo>
                    <a:pt x="283" y="15839"/>
                  </a:lnTo>
                  <a:lnTo>
                    <a:pt x="392" y="16178"/>
                  </a:lnTo>
                  <a:lnTo>
                    <a:pt x="453" y="16344"/>
                  </a:lnTo>
                  <a:lnTo>
                    <a:pt x="507" y="16489"/>
                  </a:lnTo>
                  <a:lnTo>
                    <a:pt x="628" y="16759"/>
                  </a:lnTo>
                  <a:lnTo>
                    <a:pt x="762" y="17009"/>
                  </a:lnTo>
                  <a:lnTo>
                    <a:pt x="908" y="17236"/>
                  </a:lnTo>
                  <a:lnTo>
                    <a:pt x="1069" y="17435"/>
                  </a:lnTo>
                  <a:lnTo>
                    <a:pt x="1244" y="17607"/>
                  </a:lnTo>
                  <a:lnTo>
                    <a:pt x="1434" y="17746"/>
                  </a:lnTo>
                  <a:lnTo>
                    <a:pt x="1641" y="17850"/>
                  </a:lnTo>
                  <a:lnTo>
                    <a:pt x="1750" y="17885"/>
                  </a:lnTo>
                  <a:lnTo>
                    <a:pt x="1937" y="17940"/>
                  </a:lnTo>
                  <a:lnTo>
                    <a:pt x="2315" y="18024"/>
                  </a:lnTo>
                  <a:lnTo>
                    <a:pt x="2884" y="18125"/>
                  </a:lnTo>
                  <a:lnTo>
                    <a:pt x="3261" y="18202"/>
                  </a:lnTo>
                  <a:lnTo>
                    <a:pt x="3297" y="18215"/>
                  </a:lnTo>
                  <a:lnTo>
                    <a:pt x="3349" y="18264"/>
                  </a:lnTo>
                  <a:lnTo>
                    <a:pt x="3375" y="18305"/>
                  </a:lnTo>
                  <a:lnTo>
                    <a:pt x="3380" y="18327"/>
                  </a:lnTo>
                  <a:lnTo>
                    <a:pt x="3407" y="18452"/>
                  </a:lnTo>
                  <a:lnTo>
                    <a:pt x="3472" y="18687"/>
                  </a:lnTo>
                  <a:lnTo>
                    <a:pt x="3550" y="18908"/>
                  </a:lnTo>
                  <a:lnTo>
                    <a:pt x="3638" y="19115"/>
                  </a:lnTo>
                  <a:lnTo>
                    <a:pt x="3739" y="19309"/>
                  </a:lnTo>
                  <a:lnTo>
                    <a:pt x="3850" y="19495"/>
                  </a:lnTo>
                  <a:lnTo>
                    <a:pt x="3967" y="19669"/>
                  </a:lnTo>
                  <a:lnTo>
                    <a:pt x="4093" y="19833"/>
                  </a:lnTo>
                  <a:lnTo>
                    <a:pt x="4160" y="19912"/>
                  </a:lnTo>
                  <a:lnTo>
                    <a:pt x="4241" y="20007"/>
                  </a:lnTo>
                  <a:lnTo>
                    <a:pt x="4409" y="20182"/>
                  </a:lnTo>
                  <a:lnTo>
                    <a:pt x="4581" y="20340"/>
                  </a:lnTo>
                  <a:lnTo>
                    <a:pt x="4760" y="20474"/>
                  </a:lnTo>
                  <a:lnTo>
                    <a:pt x="4944" y="20585"/>
                  </a:lnTo>
                  <a:lnTo>
                    <a:pt x="5133" y="20673"/>
                  </a:lnTo>
                  <a:lnTo>
                    <a:pt x="5330" y="20730"/>
                  </a:lnTo>
                  <a:lnTo>
                    <a:pt x="5534" y="20760"/>
                  </a:lnTo>
                  <a:lnTo>
                    <a:pt x="5641" y="20760"/>
                  </a:lnTo>
                  <a:lnTo>
                    <a:pt x="5727" y="20757"/>
                  </a:lnTo>
                  <a:lnTo>
                    <a:pt x="5899" y="20736"/>
                  </a:lnTo>
                  <a:lnTo>
                    <a:pt x="6065" y="20695"/>
                  </a:lnTo>
                  <a:lnTo>
                    <a:pt x="6227" y="20634"/>
                  </a:lnTo>
                  <a:lnTo>
                    <a:pt x="6386" y="20553"/>
                  </a:lnTo>
                  <a:lnTo>
                    <a:pt x="6540" y="20455"/>
                  </a:lnTo>
                  <a:lnTo>
                    <a:pt x="6691" y="20335"/>
                  </a:lnTo>
                  <a:lnTo>
                    <a:pt x="6839" y="20198"/>
                  </a:lnTo>
                  <a:lnTo>
                    <a:pt x="6913" y="20124"/>
                  </a:lnTo>
                  <a:lnTo>
                    <a:pt x="6968" y="20217"/>
                  </a:lnTo>
                  <a:lnTo>
                    <a:pt x="7085" y="20392"/>
                  </a:lnTo>
                  <a:lnTo>
                    <a:pt x="7208" y="20553"/>
                  </a:lnTo>
                  <a:lnTo>
                    <a:pt x="7336" y="20700"/>
                  </a:lnTo>
                  <a:lnTo>
                    <a:pt x="7472" y="20831"/>
                  </a:lnTo>
                  <a:lnTo>
                    <a:pt x="7610" y="20954"/>
                  </a:lnTo>
                  <a:lnTo>
                    <a:pt x="7829" y="21117"/>
                  </a:lnTo>
                  <a:lnTo>
                    <a:pt x="7979" y="21213"/>
                  </a:lnTo>
                  <a:lnTo>
                    <a:pt x="8074" y="21270"/>
                  </a:lnTo>
                  <a:lnTo>
                    <a:pt x="8262" y="21368"/>
                  </a:lnTo>
                  <a:lnTo>
                    <a:pt x="8450" y="21450"/>
                  </a:lnTo>
                  <a:lnTo>
                    <a:pt x="8636" y="21516"/>
                  </a:lnTo>
                  <a:lnTo>
                    <a:pt x="8820" y="21562"/>
                  </a:lnTo>
                  <a:lnTo>
                    <a:pt x="9003" y="21592"/>
                  </a:lnTo>
                  <a:lnTo>
                    <a:pt x="9183" y="21600"/>
                  </a:lnTo>
                  <a:lnTo>
                    <a:pt x="9362" y="21592"/>
                  </a:lnTo>
                  <a:lnTo>
                    <a:pt x="9539" y="21562"/>
                  </a:lnTo>
                  <a:lnTo>
                    <a:pt x="9716" y="21510"/>
                  </a:lnTo>
                  <a:lnTo>
                    <a:pt x="9889" y="21439"/>
                  </a:lnTo>
                  <a:lnTo>
                    <a:pt x="10061" y="21349"/>
                  </a:lnTo>
                  <a:lnTo>
                    <a:pt x="10230" y="21235"/>
                  </a:lnTo>
                  <a:lnTo>
                    <a:pt x="10398" y="21098"/>
                  </a:lnTo>
                  <a:lnTo>
                    <a:pt x="10564" y="20937"/>
                  </a:lnTo>
                  <a:lnTo>
                    <a:pt x="10729" y="20755"/>
                  </a:lnTo>
                  <a:lnTo>
                    <a:pt x="10810" y="20654"/>
                  </a:lnTo>
                  <a:lnTo>
                    <a:pt x="10862" y="20719"/>
                  </a:lnTo>
                  <a:lnTo>
                    <a:pt x="10969" y="20839"/>
                  </a:lnTo>
                  <a:lnTo>
                    <a:pt x="11077" y="20943"/>
                  </a:lnTo>
                  <a:lnTo>
                    <a:pt x="11189" y="21033"/>
                  </a:lnTo>
                  <a:lnTo>
                    <a:pt x="11361" y="21142"/>
                  </a:lnTo>
                  <a:lnTo>
                    <a:pt x="11595" y="21246"/>
                  </a:lnTo>
                  <a:lnTo>
                    <a:pt x="11837" y="21306"/>
                  </a:lnTo>
                  <a:lnTo>
                    <a:pt x="12083" y="21327"/>
                  </a:lnTo>
                  <a:lnTo>
                    <a:pt x="12334" y="21325"/>
                  </a:lnTo>
                  <a:lnTo>
                    <a:pt x="12587" y="21297"/>
                  </a:lnTo>
                  <a:lnTo>
                    <a:pt x="12715" y="21278"/>
                  </a:lnTo>
                  <a:lnTo>
                    <a:pt x="12845" y="21254"/>
                  </a:lnTo>
                  <a:lnTo>
                    <a:pt x="13096" y="21175"/>
                  </a:lnTo>
                  <a:lnTo>
                    <a:pt x="13334" y="21060"/>
                  </a:lnTo>
                  <a:lnTo>
                    <a:pt x="13558" y="20907"/>
                  </a:lnTo>
                  <a:lnTo>
                    <a:pt x="13769" y="20722"/>
                  </a:lnTo>
                  <a:lnTo>
                    <a:pt x="13964" y="20498"/>
                  </a:lnTo>
                  <a:lnTo>
                    <a:pt x="14145" y="20236"/>
                  </a:lnTo>
                  <a:lnTo>
                    <a:pt x="14309" y="19939"/>
                  </a:lnTo>
                  <a:lnTo>
                    <a:pt x="14385" y="19775"/>
                  </a:lnTo>
                  <a:lnTo>
                    <a:pt x="14455" y="19838"/>
                  </a:lnTo>
                  <a:lnTo>
                    <a:pt x="14592" y="19950"/>
                  </a:lnTo>
                  <a:lnTo>
                    <a:pt x="14730" y="20040"/>
                  </a:lnTo>
                  <a:lnTo>
                    <a:pt x="14867" y="20114"/>
                  </a:lnTo>
                  <a:lnTo>
                    <a:pt x="15004" y="20171"/>
                  </a:lnTo>
                  <a:lnTo>
                    <a:pt x="15140" y="20206"/>
                  </a:lnTo>
                  <a:lnTo>
                    <a:pt x="15275" y="20228"/>
                  </a:lnTo>
                  <a:lnTo>
                    <a:pt x="15411" y="20231"/>
                  </a:lnTo>
                  <a:lnTo>
                    <a:pt x="15544" y="20220"/>
                  </a:lnTo>
                  <a:lnTo>
                    <a:pt x="15678" y="20190"/>
                  </a:lnTo>
                  <a:lnTo>
                    <a:pt x="15811" y="20146"/>
                  </a:lnTo>
                  <a:lnTo>
                    <a:pt x="15945" y="20086"/>
                  </a:lnTo>
                  <a:lnTo>
                    <a:pt x="16077" y="20013"/>
                  </a:lnTo>
                  <a:lnTo>
                    <a:pt x="16209" y="19923"/>
                  </a:lnTo>
                  <a:lnTo>
                    <a:pt x="16407" y="19767"/>
                  </a:lnTo>
                  <a:lnTo>
                    <a:pt x="16537" y="19642"/>
                  </a:lnTo>
                  <a:lnTo>
                    <a:pt x="16626" y="19552"/>
                  </a:lnTo>
                  <a:lnTo>
                    <a:pt x="16795" y="19369"/>
                  </a:lnTo>
                  <a:lnTo>
                    <a:pt x="16958" y="19173"/>
                  </a:lnTo>
                  <a:lnTo>
                    <a:pt x="17108" y="18962"/>
                  </a:lnTo>
                  <a:lnTo>
                    <a:pt x="17243" y="18733"/>
                  </a:lnTo>
                  <a:lnTo>
                    <a:pt x="17362" y="18483"/>
                  </a:lnTo>
                  <a:lnTo>
                    <a:pt x="17462" y="18210"/>
                  </a:lnTo>
                  <a:lnTo>
                    <a:pt x="17537" y="17910"/>
                  </a:lnTo>
                  <a:lnTo>
                    <a:pt x="17566" y="17749"/>
                  </a:lnTo>
                  <a:lnTo>
                    <a:pt x="17967" y="17912"/>
                  </a:lnTo>
                  <a:lnTo>
                    <a:pt x="18355" y="18068"/>
                  </a:lnTo>
                  <a:lnTo>
                    <a:pt x="18444" y="18100"/>
                  </a:lnTo>
                  <a:lnTo>
                    <a:pt x="18623" y="18147"/>
                  </a:lnTo>
                  <a:lnTo>
                    <a:pt x="18801" y="18161"/>
                  </a:lnTo>
                  <a:lnTo>
                    <a:pt x="18935" y="18141"/>
                  </a:lnTo>
                  <a:lnTo>
                    <a:pt x="19023" y="18111"/>
                  </a:lnTo>
                  <a:lnTo>
                    <a:pt x="19069" y="18093"/>
                  </a:lnTo>
                  <a:lnTo>
                    <a:pt x="19348" y="17956"/>
                  </a:lnTo>
                  <a:lnTo>
                    <a:pt x="19767" y="17735"/>
                  </a:lnTo>
                  <a:lnTo>
                    <a:pt x="20040" y="17574"/>
                  </a:lnTo>
                  <a:lnTo>
                    <a:pt x="20175" y="17484"/>
                  </a:lnTo>
                  <a:lnTo>
                    <a:pt x="20258" y="17424"/>
                  </a:lnTo>
                  <a:lnTo>
                    <a:pt x="20419" y="17282"/>
                  </a:lnTo>
                  <a:lnTo>
                    <a:pt x="20574" y="17119"/>
                  </a:lnTo>
                  <a:lnTo>
                    <a:pt x="20715" y="16933"/>
                  </a:lnTo>
                  <a:lnTo>
                    <a:pt x="20778" y="16835"/>
                  </a:lnTo>
                  <a:lnTo>
                    <a:pt x="20849" y="16720"/>
                  </a:lnTo>
                  <a:lnTo>
                    <a:pt x="20975" y="16489"/>
                  </a:lnTo>
                  <a:lnTo>
                    <a:pt x="21093" y="16251"/>
                  </a:lnTo>
                  <a:lnTo>
                    <a:pt x="21195" y="16008"/>
                  </a:lnTo>
                  <a:lnTo>
                    <a:pt x="21289" y="15760"/>
                  </a:lnTo>
                  <a:lnTo>
                    <a:pt x="21369" y="15507"/>
                  </a:lnTo>
                  <a:lnTo>
                    <a:pt x="21437" y="15250"/>
                  </a:lnTo>
                  <a:lnTo>
                    <a:pt x="21493" y="14988"/>
                  </a:lnTo>
                  <a:lnTo>
                    <a:pt x="21539" y="14724"/>
                  </a:lnTo>
                  <a:lnTo>
                    <a:pt x="21571" y="14451"/>
                  </a:lnTo>
                  <a:lnTo>
                    <a:pt x="21591" y="14175"/>
                  </a:lnTo>
                  <a:lnTo>
                    <a:pt x="21600" y="13894"/>
                  </a:lnTo>
                  <a:lnTo>
                    <a:pt x="21596" y="13611"/>
                  </a:lnTo>
                  <a:lnTo>
                    <a:pt x="21582" y="13322"/>
                  </a:lnTo>
                  <a:lnTo>
                    <a:pt x="21555" y="13030"/>
                  </a:lnTo>
                  <a:lnTo>
                    <a:pt x="21515" y="12730"/>
                  </a:lnTo>
                  <a:lnTo>
                    <a:pt x="21490" y="12580"/>
                  </a:lnTo>
                  <a:lnTo>
                    <a:pt x="21459" y="12397"/>
                  </a:lnTo>
                  <a:lnTo>
                    <a:pt x="21383" y="12043"/>
                  </a:lnTo>
                  <a:lnTo>
                    <a:pt x="21291" y="11704"/>
                  </a:lnTo>
                  <a:lnTo>
                    <a:pt x="21183" y="11380"/>
                  </a:lnTo>
                  <a:lnTo>
                    <a:pt x="21057" y="11077"/>
                  </a:lnTo>
                  <a:lnTo>
                    <a:pt x="20910" y="10793"/>
                  </a:lnTo>
                  <a:lnTo>
                    <a:pt x="20740" y="10532"/>
                  </a:lnTo>
                  <a:lnTo>
                    <a:pt x="20549" y="10294"/>
                  </a:lnTo>
                  <a:lnTo>
                    <a:pt x="20442" y="10185"/>
                  </a:lnTo>
                  <a:lnTo>
                    <a:pt x="20368" y="10117"/>
                  </a:lnTo>
                  <a:lnTo>
                    <a:pt x="20215" y="9994"/>
                  </a:lnTo>
                  <a:lnTo>
                    <a:pt x="19971" y="9828"/>
                  </a:lnTo>
                  <a:lnTo>
                    <a:pt x="19809" y="9710"/>
                  </a:lnTo>
                  <a:lnTo>
                    <a:pt x="19836" y="9549"/>
                  </a:lnTo>
                  <a:lnTo>
                    <a:pt x="19881" y="9290"/>
                  </a:lnTo>
                  <a:lnTo>
                    <a:pt x="19904" y="9113"/>
                  </a:lnTo>
                  <a:lnTo>
                    <a:pt x="19914" y="9023"/>
                  </a:lnTo>
                  <a:lnTo>
                    <a:pt x="19928" y="8780"/>
                  </a:lnTo>
                  <a:lnTo>
                    <a:pt x="19933" y="8306"/>
                  </a:lnTo>
                  <a:lnTo>
                    <a:pt x="19914" y="7842"/>
                  </a:lnTo>
                  <a:lnTo>
                    <a:pt x="19865" y="7387"/>
                  </a:lnTo>
                  <a:lnTo>
                    <a:pt x="19789" y="6942"/>
                  </a:lnTo>
                  <a:lnTo>
                    <a:pt x="19686" y="6508"/>
                  </a:lnTo>
                  <a:lnTo>
                    <a:pt x="19558" y="6085"/>
                  </a:lnTo>
                  <a:lnTo>
                    <a:pt x="19401" y="5674"/>
                  </a:lnTo>
                  <a:lnTo>
                    <a:pt x="19312" y="5472"/>
                  </a:lnTo>
                  <a:lnTo>
                    <a:pt x="19215" y="5264"/>
                  </a:lnTo>
                  <a:lnTo>
                    <a:pt x="19000" y="4880"/>
                  </a:lnTo>
                  <a:lnTo>
                    <a:pt x="18765" y="4536"/>
                  </a:lnTo>
                  <a:lnTo>
                    <a:pt x="18514" y="4228"/>
                  </a:lnTo>
                  <a:lnTo>
                    <a:pt x="18247" y="3955"/>
                  </a:lnTo>
                  <a:lnTo>
                    <a:pt x="17965" y="3710"/>
                  </a:lnTo>
                  <a:lnTo>
                    <a:pt x="17671" y="3494"/>
                  </a:lnTo>
                  <a:lnTo>
                    <a:pt x="17366" y="3303"/>
                  </a:lnTo>
                  <a:lnTo>
                    <a:pt x="17207" y="3219"/>
                  </a:lnTo>
                  <a:lnTo>
                    <a:pt x="17077" y="3150"/>
                  </a:lnTo>
                  <a:lnTo>
                    <a:pt x="16817" y="3039"/>
                  </a:lnTo>
                  <a:lnTo>
                    <a:pt x="16557" y="2959"/>
                  </a:lnTo>
                  <a:lnTo>
                    <a:pt x="16297" y="2916"/>
                  </a:lnTo>
                  <a:lnTo>
                    <a:pt x="16035" y="2913"/>
                  </a:lnTo>
                  <a:lnTo>
                    <a:pt x="15772" y="2954"/>
                  </a:lnTo>
                  <a:lnTo>
                    <a:pt x="15508" y="3039"/>
                  </a:lnTo>
                  <a:lnTo>
                    <a:pt x="15243" y="3178"/>
                  </a:lnTo>
                  <a:lnTo>
                    <a:pt x="15109" y="3268"/>
                  </a:lnTo>
                  <a:lnTo>
                    <a:pt x="15109" y="2886"/>
                  </a:lnTo>
                  <a:lnTo>
                    <a:pt x="15104" y="2730"/>
                  </a:lnTo>
                  <a:lnTo>
                    <a:pt x="15073" y="2433"/>
                  </a:lnTo>
                  <a:lnTo>
                    <a:pt x="15013" y="2149"/>
                  </a:lnTo>
                  <a:lnTo>
                    <a:pt x="14928" y="1882"/>
                  </a:lnTo>
                  <a:lnTo>
                    <a:pt x="14876" y="1757"/>
                  </a:lnTo>
                  <a:lnTo>
                    <a:pt x="14802" y="1593"/>
                  </a:lnTo>
                  <a:lnTo>
                    <a:pt x="14647" y="1293"/>
                  </a:lnTo>
                  <a:lnTo>
                    <a:pt x="14475" y="1017"/>
                  </a:lnTo>
                  <a:lnTo>
                    <a:pt x="14289" y="775"/>
                  </a:lnTo>
                  <a:lnTo>
                    <a:pt x="14091" y="562"/>
                  </a:lnTo>
                  <a:lnTo>
                    <a:pt x="13876" y="382"/>
                  </a:lnTo>
                  <a:lnTo>
                    <a:pt x="13648" y="237"/>
                  </a:lnTo>
                  <a:lnTo>
                    <a:pt x="13408" y="128"/>
                  </a:lnTo>
                  <a:lnTo>
                    <a:pt x="13280" y="90"/>
                  </a:lnTo>
                  <a:lnTo>
                    <a:pt x="13182" y="63"/>
                  </a:lnTo>
                  <a:lnTo>
                    <a:pt x="12989" y="25"/>
                  </a:lnTo>
                  <a:lnTo>
                    <a:pt x="12798" y="3"/>
                  </a:lnTo>
                  <a:lnTo>
                    <a:pt x="12612" y="0"/>
                  </a:lnTo>
                  <a:close/>
                </a:path>
              </a:pathLst>
            </a:custGeom>
            <a:solidFill>
              <a:srgbClr val="82C7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274;p36"/>
            <p:cNvSpPr/>
            <p:nvPr/>
          </p:nvSpPr>
          <p:spPr>
            <a:xfrm>
              <a:off x="0" y="364705"/>
              <a:ext cx="16908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sz="2500">
                  <a:latin typeface="Rosemary"/>
                  <a:ea typeface="Rosemary"/>
                  <a:cs typeface="Rosemary"/>
                  <a:sym typeface="Rosemary"/>
                </a:defRPr>
              </a:lvl1pPr>
            </a:lstStyle>
            <a:p>
              <a:pPr/>
              <a:r>
                <a:t>لماذا ؟</a:t>
              </a:r>
            </a:p>
          </p:txBody>
        </p:sp>
        <p:sp>
          <p:nvSpPr>
            <p:cNvPr id="574" name="Google Shape;1253;p36"/>
            <p:cNvSpPr/>
            <p:nvPr/>
          </p:nvSpPr>
          <p:spPr>
            <a:xfrm>
              <a:off x="294443" y="0"/>
              <a:ext cx="1101914" cy="729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12" y="0"/>
                  </a:moveTo>
                  <a:lnTo>
                    <a:pt x="12428" y="11"/>
                  </a:lnTo>
                  <a:lnTo>
                    <a:pt x="12249" y="41"/>
                  </a:lnTo>
                  <a:lnTo>
                    <a:pt x="12074" y="90"/>
                  </a:lnTo>
                  <a:lnTo>
                    <a:pt x="11902" y="155"/>
                  </a:lnTo>
                  <a:lnTo>
                    <a:pt x="11734" y="240"/>
                  </a:lnTo>
                  <a:lnTo>
                    <a:pt x="11572" y="341"/>
                  </a:lnTo>
                  <a:lnTo>
                    <a:pt x="11413" y="461"/>
                  </a:lnTo>
                  <a:lnTo>
                    <a:pt x="11260" y="600"/>
                  </a:lnTo>
                  <a:lnTo>
                    <a:pt x="11111" y="758"/>
                  </a:lnTo>
                  <a:lnTo>
                    <a:pt x="10967" y="938"/>
                  </a:lnTo>
                  <a:lnTo>
                    <a:pt x="10828" y="1135"/>
                  </a:lnTo>
                  <a:lnTo>
                    <a:pt x="10694" y="1350"/>
                  </a:lnTo>
                  <a:lnTo>
                    <a:pt x="10629" y="1468"/>
                  </a:lnTo>
                  <a:lnTo>
                    <a:pt x="10465" y="1296"/>
                  </a:lnTo>
                  <a:lnTo>
                    <a:pt x="10214" y="1028"/>
                  </a:lnTo>
                  <a:lnTo>
                    <a:pt x="10039" y="859"/>
                  </a:lnTo>
                  <a:lnTo>
                    <a:pt x="9950" y="783"/>
                  </a:lnTo>
                  <a:lnTo>
                    <a:pt x="9849" y="701"/>
                  </a:lnTo>
                  <a:lnTo>
                    <a:pt x="9647" y="551"/>
                  </a:lnTo>
                  <a:lnTo>
                    <a:pt x="9439" y="428"/>
                  </a:lnTo>
                  <a:lnTo>
                    <a:pt x="9230" y="327"/>
                  </a:lnTo>
                  <a:lnTo>
                    <a:pt x="9015" y="251"/>
                  </a:lnTo>
                  <a:lnTo>
                    <a:pt x="8797" y="205"/>
                  </a:lnTo>
                  <a:lnTo>
                    <a:pt x="8575" y="185"/>
                  </a:lnTo>
                  <a:lnTo>
                    <a:pt x="8347" y="196"/>
                  </a:lnTo>
                  <a:lnTo>
                    <a:pt x="8233" y="216"/>
                  </a:lnTo>
                  <a:lnTo>
                    <a:pt x="8118" y="240"/>
                  </a:lnTo>
                  <a:lnTo>
                    <a:pt x="7896" y="314"/>
                  </a:lnTo>
                  <a:lnTo>
                    <a:pt x="7684" y="415"/>
                  </a:lnTo>
                  <a:lnTo>
                    <a:pt x="7484" y="543"/>
                  </a:lnTo>
                  <a:lnTo>
                    <a:pt x="7294" y="704"/>
                  </a:lnTo>
                  <a:lnTo>
                    <a:pt x="7116" y="895"/>
                  </a:lnTo>
                  <a:lnTo>
                    <a:pt x="6952" y="1119"/>
                  </a:lnTo>
                  <a:lnTo>
                    <a:pt x="6798" y="1375"/>
                  </a:lnTo>
                  <a:lnTo>
                    <a:pt x="6726" y="1517"/>
                  </a:lnTo>
                  <a:lnTo>
                    <a:pt x="6677" y="1618"/>
                  </a:lnTo>
                  <a:lnTo>
                    <a:pt x="6589" y="1822"/>
                  </a:lnTo>
                  <a:lnTo>
                    <a:pt x="6509" y="2032"/>
                  </a:lnTo>
                  <a:lnTo>
                    <a:pt x="6439" y="2248"/>
                  </a:lnTo>
                  <a:lnTo>
                    <a:pt x="6381" y="2474"/>
                  </a:lnTo>
                  <a:lnTo>
                    <a:pt x="6336" y="2706"/>
                  </a:lnTo>
                  <a:lnTo>
                    <a:pt x="6305" y="2951"/>
                  </a:lnTo>
                  <a:lnTo>
                    <a:pt x="6289" y="3205"/>
                  </a:lnTo>
                  <a:lnTo>
                    <a:pt x="6289" y="3339"/>
                  </a:lnTo>
                  <a:lnTo>
                    <a:pt x="6211" y="3284"/>
                  </a:lnTo>
                  <a:lnTo>
                    <a:pt x="6056" y="3200"/>
                  </a:lnTo>
                  <a:lnTo>
                    <a:pt x="5901" y="3145"/>
                  </a:lnTo>
                  <a:lnTo>
                    <a:pt x="5745" y="3115"/>
                  </a:lnTo>
                  <a:lnTo>
                    <a:pt x="5590" y="3107"/>
                  </a:lnTo>
                  <a:lnTo>
                    <a:pt x="5435" y="3118"/>
                  </a:lnTo>
                  <a:lnTo>
                    <a:pt x="5280" y="3148"/>
                  </a:lnTo>
                  <a:lnTo>
                    <a:pt x="5124" y="3194"/>
                  </a:lnTo>
                  <a:lnTo>
                    <a:pt x="5048" y="3221"/>
                  </a:lnTo>
                  <a:lnTo>
                    <a:pt x="4853" y="3295"/>
                  </a:lnTo>
                  <a:lnTo>
                    <a:pt x="4471" y="3464"/>
                  </a:lnTo>
                  <a:lnTo>
                    <a:pt x="4191" y="3620"/>
                  </a:lnTo>
                  <a:lnTo>
                    <a:pt x="4010" y="3740"/>
                  </a:lnTo>
                  <a:lnTo>
                    <a:pt x="3833" y="3882"/>
                  </a:lnTo>
                  <a:lnTo>
                    <a:pt x="3663" y="4042"/>
                  </a:lnTo>
                  <a:lnTo>
                    <a:pt x="3580" y="4135"/>
                  </a:lnTo>
                  <a:lnTo>
                    <a:pt x="3469" y="4266"/>
                  </a:lnTo>
                  <a:lnTo>
                    <a:pt x="3265" y="4552"/>
                  </a:lnTo>
                  <a:lnTo>
                    <a:pt x="3080" y="4858"/>
                  </a:lnTo>
                  <a:lnTo>
                    <a:pt x="2916" y="5183"/>
                  </a:lnTo>
                  <a:lnTo>
                    <a:pt x="2768" y="5523"/>
                  </a:lnTo>
                  <a:lnTo>
                    <a:pt x="2636" y="5884"/>
                  </a:lnTo>
                  <a:lnTo>
                    <a:pt x="2519" y="6255"/>
                  </a:lnTo>
                  <a:lnTo>
                    <a:pt x="2411" y="6636"/>
                  </a:lnTo>
                  <a:lnTo>
                    <a:pt x="2362" y="6833"/>
                  </a:lnTo>
                  <a:lnTo>
                    <a:pt x="2320" y="7002"/>
                  </a:lnTo>
                  <a:lnTo>
                    <a:pt x="2246" y="7346"/>
                  </a:lnTo>
                  <a:lnTo>
                    <a:pt x="2188" y="7692"/>
                  </a:lnTo>
                  <a:lnTo>
                    <a:pt x="2147" y="8041"/>
                  </a:lnTo>
                  <a:lnTo>
                    <a:pt x="2123" y="8393"/>
                  </a:lnTo>
                  <a:lnTo>
                    <a:pt x="2122" y="8748"/>
                  </a:lnTo>
                  <a:lnTo>
                    <a:pt x="2143" y="9102"/>
                  </a:lnTo>
                  <a:lnTo>
                    <a:pt x="2190" y="9462"/>
                  </a:lnTo>
                  <a:lnTo>
                    <a:pt x="2226" y="9642"/>
                  </a:lnTo>
                  <a:lnTo>
                    <a:pt x="2224" y="9661"/>
                  </a:lnTo>
                  <a:lnTo>
                    <a:pt x="2215" y="9691"/>
                  </a:lnTo>
                  <a:lnTo>
                    <a:pt x="2183" y="9702"/>
                  </a:lnTo>
                  <a:lnTo>
                    <a:pt x="2150" y="9719"/>
                  </a:lnTo>
                  <a:lnTo>
                    <a:pt x="1905" y="9841"/>
                  </a:lnTo>
                  <a:lnTo>
                    <a:pt x="1602" y="10005"/>
                  </a:lnTo>
                  <a:lnTo>
                    <a:pt x="1484" y="10087"/>
                  </a:lnTo>
                  <a:lnTo>
                    <a:pt x="1372" y="10185"/>
                  </a:lnTo>
                  <a:lnTo>
                    <a:pt x="1268" y="10302"/>
                  </a:lnTo>
                  <a:lnTo>
                    <a:pt x="1219" y="10373"/>
                  </a:lnTo>
                  <a:lnTo>
                    <a:pt x="1085" y="10564"/>
                  </a:lnTo>
                  <a:lnTo>
                    <a:pt x="822" y="10954"/>
                  </a:lnTo>
                  <a:lnTo>
                    <a:pt x="701" y="11159"/>
                  </a:lnTo>
                  <a:lnTo>
                    <a:pt x="630" y="11287"/>
                  </a:lnTo>
                  <a:lnTo>
                    <a:pt x="497" y="11546"/>
                  </a:lnTo>
                  <a:lnTo>
                    <a:pt x="377" y="11813"/>
                  </a:lnTo>
                  <a:lnTo>
                    <a:pt x="271" y="12094"/>
                  </a:lnTo>
                  <a:lnTo>
                    <a:pt x="181" y="12381"/>
                  </a:lnTo>
                  <a:lnTo>
                    <a:pt x="105" y="12681"/>
                  </a:lnTo>
                  <a:lnTo>
                    <a:pt x="51" y="12992"/>
                  </a:lnTo>
                  <a:lnTo>
                    <a:pt x="15" y="13314"/>
                  </a:lnTo>
                  <a:lnTo>
                    <a:pt x="5" y="13480"/>
                  </a:lnTo>
                  <a:lnTo>
                    <a:pt x="0" y="13671"/>
                  </a:lnTo>
                  <a:lnTo>
                    <a:pt x="2" y="14047"/>
                  </a:lnTo>
                  <a:lnTo>
                    <a:pt x="23" y="14416"/>
                  </a:lnTo>
                  <a:lnTo>
                    <a:pt x="61" y="14781"/>
                  </a:lnTo>
                  <a:lnTo>
                    <a:pt x="119" y="15141"/>
                  </a:lnTo>
                  <a:lnTo>
                    <a:pt x="191" y="15493"/>
                  </a:lnTo>
                  <a:lnTo>
                    <a:pt x="283" y="15839"/>
                  </a:lnTo>
                  <a:lnTo>
                    <a:pt x="392" y="16178"/>
                  </a:lnTo>
                  <a:lnTo>
                    <a:pt x="453" y="16344"/>
                  </a:lnTo>
                  <a:lnTo>
                    <a:pt x="507" y="16489"/>
                  </a:lnTo>
                  <a:lnTo>
                    <a:pt x="628" y="16759"/>
                  </a:lnTo>
                  <a:lnTo>
                    <a:pt x="762" y="17009"/>
                  </a:lnTo>
                  <a:lnTo>
                    <a:pt x="908" y="17236"/>
                  </a:lnTo>
                  <a:lnTo>
                    <a:pt x="1069" y="17435"/>
                  </a:lnTo>
                  <a:lnTo>
                    <a:pt x="1244" y="17607"/>
                  </a:lnTo>
                  <a:lnTo>
                    <a:pt x="1434" y="17746"/>
                  </a:lnTo>
                  <a:lnTo>
                    <a:pt x="1641" y="17850"/>
                  </a:lnTo>
                  <a:lnTo>
                    <a:pt x="1750" y="17885"/>
                  </a:lnTo>
                  <a:lnTo>
                    <a:pt x="1937" y="17940"/>
                  </a:lnTo>
                  <a:lnTo>
                    <a:pt x="2315" y="18024"/>
                  </a:lnTo>
                  <a:lnTo>
                    <a:pt x="2884" y="18125"/>
                  </a:lnTo>
                  <a:lnTo>
                    <a:pt x="3261" y="18202"/>
                  </a:lnTo>
                  <a:lnTo>
                    <a:pt x="3297" y="18215"/>
                  </a:lnTo>
                  <a:lnTo>
                    <a:pt x="3349" y="18264"/>
                  </a:lnTo>
                  <a:lnTo>
                    <a:pt x="3375" y="18305"/>
                  </a:lnTo>
                  <a:lnTo>
                    <a:pt x="3380" y="18327"/>
                  </a:lnTo>
                  <a:lnTo>
                    <a:pt x="3407" y="18452"/>
                  </a:lnTo>
                  <a:lnTo>
                    <a:pt x="3472" y="18687"/>
                  </a:lnTo>
                  <a:lnTo>
                    <a:pt x="3550" y="18908"/>
                  </a:lnTo>
                  <a:lnTo>
                    <a:pt x="3638" y="19115"/>
                  </a:lnTo>
                  <a:lnTo>
                    <a:pt x="3739" y="19309"/>
                  </a:lnTo>
                  <a:lnTo>
                    <a:pt x="3850" y="19495"/>
                  </a:lnTo>
                  <a:lnTo>
                    <a:pt x="3967" y="19669"/>
                  </a:lnTo>
                  <a:lnTo>
                    <a:pt x="4093" y="19833"/>
                  </a:lnTo>
                  <a:lnTo>
                    <a:pt x="4160" y="19912"/>
                  </a:lnTo>
                  <a:lnTo>
                    <a:pt x="4241" y="20007"/>
                  </a:lnTo>
                  <a:lnTo>
                    <a:pt x="4409" y="20182"/>
                  </a:lnTo>
                  <a:lnTo>
                    <a:pt x="4581" y="20340"/>
                  </a:lnTo>
                  <a:lnTo>
                    <a:pt x="4760" y="20474"/>
                  </a:lnTo>
                  <a:lnTo>
                    <a:pt x="4944" y="20585"/>
                  </a:lnTo>
                  <a:lnTo>
                    <a:pt x="5133" y="20673"/>
                  </a:lnTo>
                  <a:lnTo>
                    <a:pt x="5330" y="20730"/>
                  </a:lnTo>
                  <a:lnTo>
                    <a:pt x="5534" y="20760"/>
                  </a:lnTo>
                  <a:lnTo>
                    <a:pt x="5641" y="20760"/>
                  </a:lnTo>
                  <a:lnTo>
                    <a:pt x="5727" y="20757"/>
                  </a:lnTo>
                  <a:lnTo>
                    <a:pt x="5899" y="20736"/>
                  </a:lnTo>
                  <a:lnTo>
                    <a:pt x="6065" y="20695"/>
                  </a:lnTo>
                  <a:lnTo>
                    <a:pt x="6227" y="20634"/>
                  </a:lnTo>
                  <a:lnTo>
                    <a:pt x="6386" y="20553"/>
                  </a:lnTo>
                  <a:lnTo>
                    <a:pt x="6540" y="20455"/>
                  </a:lnTo>
                  <a:lnTo>
                    <a:pt x="6691" y="20335"/>
                  </a:lnTo>
                  <a:lnTo>
                    <a:pt x="6839" y="20198"/>
                  </a:lnTo>
                  <a:lnTo>
                    <a:pt x="6913" y="20124"/>
                  </a:lnTo>
                  <a:lnTo>
                    <a:pt x="6968" y="20217"/>
                  </a:lnTo>
                  <a:lnTo>
                    <a:pt x="7085" y="20392"/>
                  </a:lnTo>
                  <a:lnTo>
                    <a:pt x="7208" y="20553"/>
                  </a:lnTo>
                  <a:lnTo>
                    <a:pt x="7336" y="20700"/>
                  </a:lnTo>
                  <a:lnTo>
                    <a:pt x="7472" y="20831"/>
                  </a:lnTo>
                  <a:lnTo>
                    <a:pt x="7610" y="20954"/>
                  </a:lnTo>
                  <a:lnTo>
                    <a:pt x="7829" y="21117"/>
                  </a:lnTo>
                  <a:lnTo>
                    <a:pt x="7979" y="21213"/>
                  </a:lnTo>
                  <a:lnTo>
                    <a:pt x="8074" y="21270"/>
                  </a:lnTo>
                  <a:lnTo>
                    <a:pt x="8262" y="21368"/>
                  </a:lnTo>
                  <a:lnTo>
                    <a:pt x="8450" y="21450"/>
                  </a:lnTo>
                  <a:lnTo>
                    <a:pt x="8636" y="21516"/>
                  </a:lnTo>
                  <a:lnTo>
                    <a:pt x="8820" y="21562"/>
                  </a:lnTo>
                  <a:lnTo>
                    <a:pt x="9003" y="21592"/>
                  </a:lnTo>
                  <a:lnTo>
                    <a:pt x="9183" y="21600"/>
                  </a:lnTo>
                  <a:lnTo>
                    <a:pt x="9362" y="21592"/>
                  </a:lnTo>
                  <a:lnTo>
                    <a:pt x="9539" y="21562"/>
                  </a:lnTo>
                  <a:lnTo>
                    <a:pt x="9716" y="21510"/>
                  </a:lnTo>
                  <a:lnTo>
                    <a:pt x="9889" y="21439"/>
                  </a:lnTo>
                  <a:lnTo>
                    <a:pt x="10061" y="21349"/>
                  </a:lnTo>
                  <a:lnTo>
                    <a:pt x="10230" y="21235"/>
                  </a:lnTo>
                  <a:lnTo>
                    <a:pt x="10398" y="21098"/>
                  </a:lnTo>
                  <a:lnTo>
                    <a:pt x="10564" y="20937"/>
                  </a:lnTo>
                  <a:lnTo>
                    <a:pt x="10729" y="20755"/>
                  </a:lnTo>
                  <a:lnTo>
                    <a:pt x="10810" y="20654"/>
                  </a:lnTo>
                  <a:lnTo>
                    <a:pt x="10862" y="20719"/>
                  </a:lnTo>
                  <a:lnTo>
                    <a:pt x="10969" y="20839"/>
                  </a:lnTo>
                  <a:lnTo>
                    <a:pt x="11077" y="20943"/>
                  </a:lnTo>
                  <a:lnTo>
                    <a:pt x="11189" y="21033"/>
                  </a:lnTo>
                  <a:lnTo>
                    <a:pt x="11361" y="21142"/>
                  </a:lnTo>
                  <a:lnTo>
                    <a:pt x="11595" y="21246"/>
                  </a:lnTo>
                  <a:lnTo>
                    <a:pt x="11837" y="21306"/>
                  </a:lnTo>
                  <a:lnTo>
                    <a:pt x="12083" y="21327"/>
                  </a:lnTo>
                  <a:lnTo>
                    <a:pt x="12334" y="21325"/>
                  </a:lnTo>
                  <a:lnTo>
                    <a:pt x="12587" y="21297"/>
                  </a:lnTo>
                  <a:lnTo>
                    <a:pt x="12715" y="21278"/>
                  </a:lnTo>
                  <a:lnTo>
                    <a:pt x="12845" y="21254"/>
                  </a:lnTo>
                  <a:lnTo>
                    <a:pt x="13096" y="21175"/>
                  </a:lnTo>
                  <a:lnTo>
                    <a:pt x="13334" y="21060"/>
                  </a:lnTo>
                  <a:lnTo>
                    <a:pt x="13558" y="20907"/>
                  </a:lnTo>
                  <a:lnTo>
                    <a:pt x="13769" y="20722"/>
                  </a:lnTo>
                  <a:lnTo>
                    <a:pt x="13964" y="20498"/>
                  </a:lnTo>
                  <a:lnTo>
                    <a:pt x="14145" y="20236"/>
                  </a:lnTo>
                  <a:lnTo>
                    <a:pt x="14309" y="19939"/>
                  </a:lnTo>
                  <a:lnTo>
                    <a:pt x="14385" y="19775"/>
                  </a:lnTo>
                  <a:lnTo>
                    <a:pt x="14455" y="19838"/>
                  </a:lnTo>
                  <a:lnTo>
                    <a:pt x="14592" y="19950"/>
                  </a:lnTo>
                  <a:lnTo>
                    <a:pt x="14730" y="20040"/>
                  </a:lnTo>
                  <a:lnTo>
                    <a:pt x="14867" y="20114"/>
                  </a:lnTo>
                  <a:lnTo>
                    <a:pt x="15004" y="20171"/>
                  </a:lnTo>
                  <a:lnTo>
                    <a:pt x="15140" y="20206"/>
                  </a:lnTo>
                  <a:lnTo>
                    <a:pt x="15275" y="20228"/>
                  </a:lnTo>
                  <a:lnTo>
                    <a:pt x="15411" y="20231"/>
                  </a:lnTo>
                  <a:lnTo>
                    <a:pt x="15544" y="20220"/>
                  </a:lnTo>
                  <a:lnTo>
                    <a:pt x="15678" y="20190"/>
                  </a:lnTo>
                  <a:lnTo>
                    <a:pt x="15811" y="20146"/>
                  </a:lnTo>
                  <a:lnTo>
                    <a:pt x="15945" y="20086"/>
                  </a:lnTo>
                  <a:lnTo>
                    <a:pt x="16077" y="20013"/>
                  </a:lnTo>
                  <a:lnTo>
                    <a:pt x="16209" y="19923"/>
                  </a:lnTo>
                  <a:lnTo>
                    <a:pt x="16407" y="19767"/>
                  </a:lnTo>
                  <a:lnTo>
                    <a:pt x="16537" y="19642"/>
                  </a:lnTo>
                  <a:lnTo>
                    <a:pt x="16626" y="19552"/>
                  </a:lnTo>
                  <a:lnTo>
                    <a:pt x="16795" y="19369"/>
                  </a:lnTo>
                  <a:lnTo>
                    <a:pt x="16958" y="19173"/>
                  </a:lnTo>
                  <a:lnTo>
                    <a:pt x="17108" y="18962"/>
                  </a:lnTo>
                  <a:lnTo>
                    <a:pt x="17243" y="18733"/>
                  </a:lnTo>
                  <a:lnTo>
                    <a:pt x="17362" y="18483"/>
                  </a:lnTo>
                  <a:lnTo>
                    <a:pt x="17462" y="18210"/>
                  </a:lnTo>
                  <a:lnTo>
                    <a:pt x="17537" y="17910"/>
                  </a:lnTo>
                  <a:lnTo>
                    <a:pt x="17566" y="17749"/>
                  </a:lnTo>
                  <a:lnTo>
                    <a:pt x="17967" y="17912"/>
                  </a:lnTo>
                  <a:lnTo>
                    <a:pt x="18355" y="18068"/>
                  </a:lnTo>
                  <a:lnTo>
                    <a:pt x="18444" y="18100"/>
                  </a:lnTo>
                  <a:lnTo>
                    <a:pt x="18623" y="18147"/>
                  </a:lnTo>
                  <a:lnTo>
                    <a:pt x="18801" y="18161"/>
                  </a:lnTo>
                  <a:lnTo>
                    <a:pt x="18935" y="18141"/>
                  </a:lnTo>
                  <a:lnTo>
                    <a:pt x="19023" y="18111"/>
                  </a:lnTo>
                  <a:lnTo>
                    <a:pt x="19069" y="18093"/>
                  </a:lnTo>
                  <a:lnTo>
                    <a:pt x="19348" y="17956"/>
                  </a:lnTo>
                  <a:lnTo>
                    <a:pt x="19767" y="17735"/>
                  </a:lnTo>
                  <a:lnTo>
                    <a:pt x="20040" y="17574"/>
                  </a:lnTo>
                  <a:lnTo>
                    <a:pt x="20175" y="17484"/>
                  </a:lnTo>
                  <a:lnTo>
                    <a:pt x="20258" y="17424"/>
                  </a:lnTo>
                  <a:lnTo>
                    <a:pt x="20419" y="17282"/>
                  </a:lnTo>
                  <a:lnTo>
                    <a:pt x="20574" y="17119"/>
                  </a:lnTo>
                  <a:lnTo>
                    <a:pt x="20715" y="16933"/>
                  </a:lnTo>
                  <a:lnTo>
                    <a:pt x="20778" y="16835"/>
                  </a:lnTo>
                  <a:lnTo>
                    <a:pt x="20849" y="16720"/>
                  </a:lnTo>
                  <a:lnTo>
                    <a:pt x="20975" y="16489"/>
                  </a:lnTo>
                  <a:lnTo>
                    <a:pt x="21093" y="16251"/>
                  </a:lnTo>
                  <a:lnTo>
                    <a:pt x="21195" y="16008"/>
                  </a:lnTo>
                  <a:lnTo>
                    <a:pt x="21289" y="15760"/>
                  </a:lnTo>
                  <a:lnTo>
                    <a:pt x="21369" y="15507"/>
                  </a:lnTo>
                  <a:lnTo>
                    <a:pt x="21437" y="15250"/>
                  </a:lnTo>
                  <a:lnTo>
                    <a:pt x="21493" y="14988"/>
                  </a:lnTo>
                  <a:lnTo>
                    <a:pt x="21539" y="14724"/>
                  </a:lnTo>
                  <a:lnTo>
                    <a:pt x="21571" y="14451"/>
                  </a:lnTo>
                  <a:lnTo>
                    <a:pt x="21591" y="14175"/>
                  </a:lnTo>
                  <a:lnTo>
                    <a:pt x="21600" y="13894"/>
                  </a:lnTo>
                  <a:lnTo>
                    <a:pt x="21596" y="13611"/>
                  </a:lnTo>
                  <a:lnTo>
                    <a:pt x="21582" y="13322"/>
                  </a:lnTo>
                  <a:lnTo>
                    <a:pt x="21555" y="13030"/>
                  </a:lnTo>
                  <a:lnTo>
                    <a:pt x="21515" y="12730"/>
                  </a:lnTo>
                  <a:lnTo>
                    <a:pt x="21490" y="12580"/>
                  </a:lnTo>
                  <a:lnTo>
                    <a:pt x="21459" y="12397"/>
                  </a:lnTo>
                  <a:lnTo>
                    <a:pt x="21383" y="12043"/>
                  </a:lnTo>
                  <a:lnTo>
                    <a:pt x="21291" y="11704"/>
                  </a:lnTo>
                  <a:lnTo>
                    <a:pt x="21183" y="11380"/>
                  </a:lnTo>
                  <a:lnTo>
                    <a:pt x="21057" y="11077"/>
                  </a:lnTo>
                  <a:lnTo>
                    <a:pt x="20910" y="10793"/>
                  </a:lnTo>
                  <a:lnTo>
                    <a:pt x="20740" y="10532"/>
                  </a:lnTo>
                  <a:lnTo>
                    <a:pt x="20549" y="10294"/>
                  </a:lnTo>
                  <a:lnTo>
                    <a:pt x="20442" y="10185"/>
                  </a:lnTo>
                  <a:lnTo>
                    <a:pt x="20368" y="10117"/>
                  </a:lnTo>
                  <a:lnTo>
                    <a:pt x="20215" y="9994"/>
                  </a:lnTo>
                  <a:lnTo>
                    <a:pt x="19971" y="9828"/>
                  </a:lnTo>
                  <a:lnTo>
                    <a:pt x="19809" y="9710"/>
                  </a:lnTo>
                  <a:lnTo>
                    <a:pt x="19836" y="9549"/>
                  </a:lnTo>
                  <a:lnTo>
                    <a:pt x="19881" y="9290"/>
                  </a:lnTo>
                  <a:lnTo>
                    <a:pt x="19904" y="9113"/>
                  </a:lnTo>
                  <a:lnTo>
                    <a:pt x="19914" y="9023"/>
                  </a:lnTo>
                  <a:lnTo>
                    <a:pt x="19928" y="8780"/>
                  </a:lnTo>
                  <a:lnTo>
                    <a:pt x="19933" y="8306"/>
                  </a:lnTo>
                  <a:lnTo>
                    <a:pt x="19914" y="7842"/>
                  </a:lnTo>
                  <a:lnTo>
                    <a:pt x="19865" y="7387"/>
                  </a:lnTo>
                  <a:lnTo>
                    <a:pt x="19789" y="6942"/>
                  </a:lnTo>
                  <a:lnTo>
                    <a:pt x="19686" y="6508"/>
                  </a:lnTo>
                  <a:lnTo>
                    <a:pt x="19558" y="6085"/>
                  </a:lnTo>
                  <a:lnTo>
                    <a:pt x="19401" y="5674"/>
                  </a:lnTo>
                  <a:lnTo>
                    <a:pt x="19312" y="5472"/>
                  </a:lnTo>
                  <a:lnTo>
                    <a:pt x="19215" y="5264"/>
                  </a:lnTo>
                  <a:lnTo>
                    <a:pt x="19000" y="4880"/>
                  </a:lnTo>
                  <a:lnTo>
                    <a:pt x="18765" y="4536"/>
                  </a:lnTo>
                  <a:lnTo>
                    <a:pt x="18514" y="4228"/>
                  </a:lnTo>
                  <a:lnTo>
                    <a:pt x="18247" y="3955"/>
                  </a:lnTo>
                  <a:lnTo>
                    <a:pt x="17965" y="3710"/>
                  </a:lnTo>
                  <a:lnTo>
                    <a:pt x="17671" y="3494"/>
                  </a:lnTo>
                  <a:lnTo>
                    <a:pt x="17366" y="3303"/>
                  </a:lnTo>
                  <a:lnTo>
                    <a:pt x="17207" y="3219"/>
                  </a:lnTo>
                  <a:lnTo>
                    <a:pt x="17077" y="3150"/>
                  </a:lnTo>
                  <a:lnTo>
                    <a:pt x="16817" y="3039"/>
                  </a:lnTo>
                  <a:lnTo>
                    <a:pt x="16557" y="2959"/>
                  </a:lnTo>
                  <a:lnTo>
                    <a:pt x="16297" y="2916"/>
                  </a:lnTo>
                  <a:lnTo>
                    <a:pt x="16035" y="2913"/>
                  </a:lnTo>
                  <a:lnTo>
                    <a:pt x="15772" y="2954"/>
                  </a:lnTo>
                  <a:lnTo>
                    <a:pt x="15508" y="3039"/>
                  </a:lnTo>
                  <a:lnTo>
                    <a:pt x="15243" y="3178"/>
                  </a:lnTo>
                  <a:lnTo>
                    <a:pt x="15109" y="3268"/>
                  </a:lnTo>
                  <a:lnTo>
                    <a:pt x="15109" y="2886"/>
                  </a:lnTo>
                  <a:lnTo>
                    <a:pt x="15104" y="2730"/>
                  </a:lnTo>
                  <a:lnTo>
                    <a:pt x="15073" y="2433"/>
                  </a:lnTo>
                  <a:lnTo>
                    <a:pt x="15013" y="2149"/>
                  </a:lnTo>
                  <a:lnTo>
                    <a:pt x="14928" y="1882"/>
                  </a:lnTo>
                  <a:lnTo>
                    <a:pt x="14876" y="1757"/>
                  </a:lnTo>
                  <a:lnTo>
                    <a:pt x="14802" y="1593"/>
                  </a:lnTo>
                  <a:lnTo>
                    <a:pt x="14647" y="1293"/>
                  </a:lnTo>
                  <a:lnTo>
                    <a:pt x="14475" y="1017"/>
                  </a:lnTo>
                  <a:lnTo>
                    <a:pt x="14289" y="775"/>
                  </a:lnTo>
                  <a:lnTo>
                    <a:pt x="14091" y="562"/>
                  </a:lnTo>
                  <a:lnTo>
                    <a:pt x="13876" y="382"/>
                  </a:lnTo>
                  <a:lnTo>
                    <a:pt x="13648" y="237"/>
                  </a:lnTo>
                  <a:lnTo>
                    <a:pt x="13408" y="128"/>
                  </a:lnTo>
                  <a:lnTo>
                    <a:pt x="13280" y="90"/>
                  </a:lnTo>
                  <a:lnTo>
                    <a:pt x="13182" y="63"/>
                  </a:lnTo>
                  <a:lnTo>
                    <a:pt x="12989" y="25"/>
                  </a:lnTo>
                  <a:lnTo>
                    <a:pt x="12798" y="3"/>
                  </a:lnTo>
                  <a:lnTo>
                    <a:pt x="12612" y="0"/>
                  </a:lnTo>
                  <a:close/>
                </a:path>
              </a:pathLst>
            </a:cu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76" name="IMG_6451.png" descr="IMG_64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6780" y="3049253"/>
            <a:ext cx="2227356" cy="1567640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تستعمل المثلثات لتقوية إنشاءات ومعدات كثيرة منها أجهزة اللياقة البدنية مثل هياكل الدرجات"/>
          <p:cNvSpPr txBox="1"/>
          <p:nvPr/>
        </p:nvSpPr>
        <p:spPr>
          <a:xfrm>
            <a:off x="5117969" y="2189159"/>
            <a:ext cx="3405415" cy="86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sz="1700">
                <a:solidFill>
                  <a:srgbClr val="5E5E5E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تستعمل المثلثات لتقوية إنشاءات ومعدات كثيرة منها أجهزة اللياقة البدنية مثل هياكل الدرجات</a:t>
            </a:r>
          </a:p>
        </p:txBody>
      </p:sp>
      <p:pic>
        <p:nvPicPr>
          <p:cNvPr id="578" name="IMG_4357.jpeg" descr="IMG_435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414" y="312597"/>
            <a:ext cx="978155" cy="978154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اليوم /"/>
          <p:cNvSpPr txBox="1"/>
          <p:nvPr/>
        </p:nvSpPr>
        <p:spPr>
          <a:xfrm>
            <a:off x="7527132" y="507778"/>
            <a:ext cx="766882" cy="42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solidFill>
                  <a:srgbClr val="FF4015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اليوم /</a:t>
            </a:r>
          </a:p>
        </p:txBody>
      </p:sp>
      <p:sp>
        <p:nvSpPr>
          <p:cNvPr id="580" name="التاريخ /"/>
          <p:cNvSpPr txBox="1"/>
          <p:nvPr/>
        </p:nvSpPr>
        <p:spPr>
          <a:xfrm>
            <a:off x="7527132" y="749300"/>
            <a:ext cx="766882" cy="42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solidFill>
                  <a:srgbClr val="FF4015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التاريخ 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43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27;p18"/>
          <p:cNvGrpSpPr/>
          <p:nvPr/>
        </p:nvGrpSpPr>
        <p:grpSpPr>
          <a:xfrm>
            <a:off x="8291949" y="1106946"/>
            <a:ext cx="656318" cy="810231"/>
            <a:chOff x="0" y="0"/>
            <a:chExt cx="656316" cy="810229"/>
          </a:xfrm>
        </p:grpSpPr>
        <p:sp>
          <p:nvSpPr>
            <p:cNvPr id="582" name="Google Shape;628;p18"/>
            <p:cNvSpPr/>
            <p:nvPr/>
          </p:nvSpPr>
          <p:spPr>
            <a:xfrm>
              <a:off x="0" y="0"/>
              <a:ext cx="649255" cy="78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fill="norm" stroke="1" extrusionOk="0">
                  <a:moveTo>
                    <a:pt x="1986" y="21544"/>
                  </a:moveTo>
                  <a:cubicBezTo>
                    <a:pt x="1929" y="21469"/>
                    <a:pt x="1849" y="21394"/>
                    <a:pt x="1827" y="21319"/>
                  </a:cubicBezTo>
                  <a:cubicBezTo>
                    <a:pt x="1222" y="18409"/>
                    <a:pt x="628" y="15499"/>
                    <a:pt x="34" y="12598"/>
                  </a:cubicBezTo>
                  <a:cubicBezTo>
                    <a:pt x="11" y="12495"/>
                    <a:pt x="11" y="12391"/>
                    <a:pt x="0" y="12260"/>
                  </a:cubicBezTo>
                  <a:cubicBezTo>
                    <a:pt x="194" y="12232"/>
                    <a:pt x="377" y="12194"/>
                    <a:pt x="559" y="12185"/>
                  </a:cubicBezTo>
                  <a:cubicBezTo>
                    <a:pt x="3185" y="11997"/>
                    <a:pt x="5811" y="11800"/>
                    <a:pt x="8448" y="11622"/>
                  </a:cubicBezTo>
                  <a:cubicBezTo>
                    <a:pt x="8734" y="11603"/>
                    <a:pt x="8928" y="11518"/>
                    <a:pt x="9099" y="11321"/>
                  </a:cubicBezTo>
                  <a:cubicBezTo>
                    <a:pt x="12227" y="7707"/>
                    <a:pt x="15378" y="4103"/>
                    <a:pt x="18518" y="488"/>
                  </a:cubicBezTo>
                  <a:cubicBezTo>
                    <a:pt x="18632" y="366"/>
                    <a:pt x="18700" y="216"/>
                    <a:pt x="18792" y="85"/>
                  </a:cubicBezTo>
                  <a:cubicBezTo>
                    <a:pt x="18894" y="-56"/>
                    <a:pt x="19191" y="-18"/>
                    <a:pt x="19351" y="169"/>
                  </a:cubicBezTo>
                  <a:cubicBezTo>
                    <a:pt x="19922" y="826"/>
                    <a:pt x="20481" y="1484"/>
                    <a:pt x="21052" y="2131"/>
                  </a:cubicBezTo>
                  <a:cubicBezTo>
                    <a:pt x="21200" y="2300"/>
                    <a:pt x="21395" y="2441"/>
                    <a:pt x="21600" y="2619"/>
                  </a:cubicBezTo>
                  <a:cubicBezTo>
                    <a:pt x="21566" y="2666"/>
                    <a:pt x="21497" y="2760"/>
                    <a:pt x="21417" y="2854"/>
                  </a:cubicBezTo>
                  <a:cubicBezTo>
                    <a:pt x="21292" y="2976"/>
                    <a:pt x="21166" y="3098"/>
                    <a:pt x="21041" y="3230"/>
                  </a:cubicBezTo>
                  <a:cubicBezTo>
                    <a:pt x="20972" y="3286"/>
                    <a:pt x="20904" y="3342"/>
                    <a:pt x="20835" y="3408"/>
                  </a:cubicBezTo>
                  <a:cubicBezTo>
                    <a:pt x="18597" y="5651"/>
                    <a:pt x="16360" y="7886"/>
                    <a:pt x="14122" y="10129"/>
                  </a:cubicBezTo>
                  <a:cubicBezTo>
                    <a:pt x="13152" y="11105"/>
                    <a:pt x="12193" y="12082"/>
                    <a:pt x="11222" y="13058"/>
                  </a:cubicBezTo>
                  <a:cubicBezTo>
                    <a:pt x="11142" y="13133"/>
                    <a:pt x="11074" y="13208"/>
                    <a:pt x="10994" y="13283"/>
                  </a:cubicBezTo>
                  <a:cubicBezTo>
                    <a:pt x="10926" y="13415"/>
                    <a:pt x="10846" y="13546"/>
                    <a:pt x="10777" y="13678"/>
                  </a:cubicBezTo>
                  <a:cubicBezTo>
                    <a:pt x="10777" y="13771"/>
                    <a:pt x="10766" y="13865"/>
                    <a:pt x="10777" y="13950"/>
                  </a:cubicBezTo>
                  <a:cubicBezTo>
                    <a:pt x="11063" y="15799"/>
                    <a:pt x="11359" y="17648"/>
                    <a:pt x="11633" y="19507"/>
                  </a:cubicBezTo>
                  <a:cubicBezTo>
                    <a:pt x="11690" y="19854"/>
                    <a:pt x="11656" y="20211"/>
                    <a:pt x="11668" y="20568"/>
                  </a:cubicBezTo>
                  <a:cubicBezTo>
                    <a:pt x="11633" y="20587"/>
                    <a:pt x="11599" y="20605"/>
                    <a:pt x="11576" y="20624"/>
                  </a:cubicBezTo>
                  <a:cubicBezTo>
                    <a:pt x="11405" y="20652"/>
                    <a:pt x="11222" y="20671"/>
                    <a:pt x="11051" y="20699"/>
                  </a:cubicBezTo>
                  <a:cubicBezTo>
                    <a:pt x="10926" y="20699"/>
                    <a:pt x="10800" y="20690"/>
                    <a:pt x="10674" y="20709"/>
                  </a:cubicBezTo>
                  <a:cubicBezTo>
                    <a:pt x="9441" y="20821"/>
                    <a:pt x="8220" y="20934"/>
                    <a:pt x="6987" y="21046"/>
                  </a:cubicBezTo>
                  <a:cubicBezTo>
                    <a:pt x="6085" y="21131"/>
                    <a:pt x="5183" y="21225"/>
                    <a:pt x="4281" y="21309"/>
                  </a:cubicBezTo>
                  <a:cubicBezTo>
                    <a:pt x="4156" y="21319"/>
                    <a:pt x="4041" y="21328"/>
                    <a:pt x="3916" y="21337"/>
                  </a:cubicBezTo>
                  <a:cubicBezTo>
                    <a:pt x="3790" y="21347"/>
                    <a:pt x="3665" y="21356"/>
                    <a:pt x="3528" y="21375"/>
                  </a:cubicBezTo>
                  <a:cubicBezTo>
                    <a:pt x="3402" y="21384"/>
                    <a:pt x="3277" y="21394"/>
                    <a:pt x="3162" y="21403"/>
                  </a:cubicBezTo>
                  <a:cubicBezTo>
                    <a:pt x="2980" y="21422"/>
                    <a:pt x="2808" y="21431"/>
                    <a:pt x="2626" y="21450"/>
                  </a:cubicBezTo>
                  <a:cubicBezTo>
                    <a:pt x="2432" y="21469"/>
                    <a:pt x="2215" y="21506"/>
                    <a:pt x="1986" y="21544"/>
                  </a:cubicBezTo>
                  <a:close/>
                  <a:moveTo>
                    <a:pt x="10846" y="20436"/>
                  </a:moveTo>
                  <a:cubicBezTo>
                    <a:pt x="10983" y="20436"/>
                    <a:pt x="11108" y="20436"/>
                    <a:pt x="11279" y="20436"/>
                  </a:cubicBezTo>
                  <a:cubicBezTo>
                    <a:pt x="11245" y="20296"/>
                    <a:pt x="11222" y="20192"/>
                    <a:pt x="11188" y="20080"/>
                  </a:cubicBezTo>
                  <a:cubicBezTo>
                    <a:pt x="11177" y="19995"/>
                    <a:pt x="11154" y="19901"/>
                    <a:pt x="11142" y="19817"/>
                  </a:cubicBezTo>
                  <a:cubicBezTo>
                    <a:pt x="11142" y="19789"/>
                    <a:pt x="11154" y="19751"/>
                    <a:pt x="11142" y="19723"/>
                  </a:cubicBezTo>
                  <a:cubicBezTo>
                    <a:pt x="10914" y="18118"/>
                    <a:pt x="10674" y="16503"/>
                    <a:pt x="10435" y="14898"/>
                  </a:cubicBezTo>
                  <a:cubicBezTo>
                    <a:pt x="10389" y="14626"/>
                    <a:pt x="10332" y="14353"/>
                    <a:pt x="10263" y="13997"/>
                  </a:cubicBezTo>
                  <a:cubicBezTo>
                    <a:pt x="9944" y="14325"/>
                    <a:pt x="9693" y="14579"/>
                    <a:pt x="9441" y="14832"/>
                  </a:cubicBezTo>
                  <a:cubicBezTo>
                    <a:pt x="9339" y="14945"/>
                    <a:pt x="9236" y="15048"/>
                    <a:pt x="9122" y="15161"/>
                  </a:cubicBezTo>
                  <a:cubicBezTo>
                    <a:pt x="9065" y="15217"/>
                    <a:pt x="8996" y="15283"/>
                    <a:pt x="8939" y="15339"/>
                  </a:cubicBezTo>
                  <a:cubicBezTo>
                    <a:pt x="8608" y="15677"/>
                    <a:pt x="8266" y="16006"/>
                    <a:pt x="7934" y="16343"/>
                  </a:cubicBezTo>
                  <a:cubicBezTo>
                    <a:pt x="7877" y="16400"/>
                    <a:pt x="7820" y="16466"/>
                    <a:pt x="7763" y="16522"/>
                  </a:cubicBezTo>
                  <a:cubicBezTo>
                    <a:pt x="7375" y="16897"/>
                    <a:pt x="6975" y="17263"/>
                    <a:pt x="6610" y="17648"/>
                  </a:cubicBezTo>
                  <a:cubicBezTo>
                    <a:pt x="6313" y="17958"/>
                    <a:pt x="6211" y="17977"/>
                    <a:pt x="5834" y="17695"/>
                  </a:cubicBezTo>
                  <a:cubicBezTo>
                    <a:pt x="5229" y="17235"/>
                    <a:pt x="4624" y="16785"/>
                    <a:pt x="4019" y="16325"/>
                  </a:cubicBezTo>
                  <a:cubicBezTo>
                    <a:pt x="3334" y="15799"/>
                    <a:pt x="2660" y="15264"/>
                    <a:pt x="1975" y="14738"/>
                  </a:cubicBezTo>
                  <a:cubicBezTo>
                    <a:pt x="1861" y="14635"/>
                    <a:pt x="1747" y="14532"/>
                    <a:pt x="1644" y="14428"/>
                  </a:cubicBezTo>
                  <a:cubicBezTo>
                    <a:pt x="1678" y="14438"/>
                    <a:pt x="1724" y="14447"/>
                    <a:pt x="1758" y="14457"/>
                  </a:cubicBezTo>
                  <a:cubicBezTo>
                    <a:pt x="2021" y="14156"/>
                    <a:pt x="2295" y="13865"/>
                    <a:pt x="2557" y="13565"/>
                  </a:cubicBezTo>
                  <a:cubicBezTo>
                    <a:pt x="2808" y="13274"/>
                    <a:pt x="3025" y="12964"/>
                    <a:pt x="3322" y="12579"/>
                  </a:cubicBezTo>
                  <a:cubicBezTo>
                    <a:pt x="3448" y="12617"/>
                    <a:pt x="3665" y="12645"/>
                    <a:pt x="3813" y="12748"/>
                  </a:cubicBezTo>
                  <a:cubicBezTo>
                    <a:pt x="4338" y="13152"/>
                    <a:pt x="4841" y="13565"/>
                    <a:pt x="5331" y="13987"/>
                  </a:cubicBezTo>
                  <a:cubicBezTo>
                    <a:pt x="5594" y="14213"/>
                    <a:pt x="5845" y="14457"/>
                    <a:pt x="6131" y="14719"/>
                  </a:cubicBezTo>
                  <a:cubicBezTo>
                    <a:pt x="7010" y="13715"/>
                    <a:pt x="7809" y="12786"/>
                    <a:pt x="8665" y="11800"/>
                  </a:cubicBezTo>
                  <a:cubicBezTo>
                    <a:pt x="5891" y="11997"/>
                    <a:pt x="3208" y="12194"/>
                    <a:pt x="514" y="12391"/>
                  </a:cubicBezTo>
                  <a:cubicBezTo>
                    <a:pt x="879" y="14128"/>
                    <a:pt x="1233" y="15818"/>
                    <a:pt x="1587" y="17507"/>
                  </a:cubicBezTo>
                  <a:cubicBezTo>
                    <a:pt x="1815" y="18606"/>
                    <a:pt x="2055" y="19704"/>
                    <a:pt x="2295" y="20802"/>
                  </a:cubicBezTo>
                  <a:cubicBezTo>
                    <a:pt x="2318" y="21244"/>
                    <a:pt x="2318" y="21244"/>
                    <a:pt x="2820" y="21187"/>
                  </a:cubicBezTo>
                  <a:cubicBezTo>
                    <a:pt x="2877" y="21178"/>
                    <a:pt x="2945" y="21178"/>
                    <a:pt x="3003" y="21169"/>
                  </a:cubicBezTo>
                  <a:cubicBezTo>
                    <a:pt x="5548" y="20934"/>
                    <a:pt x="8094" y="20690"/>
                    <a:pt x="10640" y="20455"/>
                  </a:cubicBezTo>
                  <a:cubicBezTo>
                    <a:pt x="10686" y="20446"/>
                    <a:pt x="10720" y="20436"/>
                    <a:pt x="10766" y="20436"/>
                  </a:cubicBezTo>
                  <a:cubicBezTo>
                    <a:pt x="10789" y="20436"/>
                    <a:pt x="10823" y="20436"/>
                    <a:pt x="10846" y="20436"/>
                  </a:cubicBezTo>
                  <a:close/>
                  <a:moveTo>
                    <a:pt x="16417" y="7097"/>
                  </a:moveTo>
                  <a:cubicBezTo>
                    <a:pt x="16417" y="7097"/>
                    <a:pt x="16428" y="7106"/>
                    <a:pt x="16428" y="7106"/>
                  </a:cubicBezTo>
                  <a:cubicBezTo>
                    <a:pt x="16542" y="7041"/>
                    <a:pt x="16679" y="6984"/>
                    <a:pt x="16759" y="6891"/>
                  </a:cubicBezTo>
                  <a:cubicBezTo>
                    <a:pt x="17319" y="6337"/>
                    <a:pt x="17867" y="5773"/>
                    <a:pt x="18415" y="5210"/>
                  </a:cubicBezTo>
                  <a:cubicBezTo>
                    <a:pt x="18917" y="4703"/>
                    <a:pt x="19431" y="4196"/>
                    <a:pt x="19933" y="3680"/>
                  </a:cubicBezTo>
                  <a:cubicBezTo>
                    <a:pt x="20276" y="3352"/>
                    <a:pt x="20630" y="3014"/>
                    <a:pt x="20984" y="2685"/>
                  </a:cubicBezTo>
                  <a:cubicBezTo>
                    <a:pt x="20835" y="2525"/>
                    <a:pt x="20721" y="2394"/>
                    <a:pt x="20595" y="2263"/>
                  </a:cubicBezTo>
                  <a:cubicBezTo>
                    <a:pt x="20276" y="1897"/>
                    <a:pt x="19967" y="1540"/>
                    <a:pt x="19648" y="1174"/>
                  </a:cubicBezTo>
                  <a:cubicBezTo>
                    <a:pt x="19477" y="948"/>
                    <a:pt x="19294" y="733"/>
                    <a:pt x="19088" y="479"/>
                  </a:cubicBezTo>
                  <a:cubicBezTo>
                    <a:pt x="18518" y="1136"/>
                    <a:pt x="17970" y="1756"/>
                    <a:pt x="17433" y="2375"/>
                  </a:cubicBezTo>
                  <a:cubicBezTo>
                    <a:pt x="15321" y="4797"/>
                    <a:pt x="13197" y="7219"/>
                    <a:pt x="11085" y="9641"/>
                  </a:cubicBezTo>
                  <a:cubicBezTo>
                    <a:pt x="9578" y="11368"/>
                    <a:pt x="8083" y="13086"/>
                    <a:pt x="6587" y="14813"/>
                  </a:cubicBezTo>
                  <a:cubicBezTo>
                    <a:pt x="6405" y="15029"/>
                    <a:pt x="6199" y="15067"/>
                    <a:pt x="5959" y="14907"/>
                  </a:cubicBezTo>
                  <a:cubicBezTo>
                    <a:pt x="5720" y="14748"/>
                    <a:pt x="5480" y="14579"/>
                    <a:pt x="5263" y="14391"/>
                  </a:cubicBezTo>
                  <a:cubicBezTo>
                    <a:pt x="4704" y="13912"/>
                    <a:pt x="4144" y="13424"/>
                    <a:pt x="3551" y="12908"/>
                  </a:cubicBezTo>
                  <a:cubicBezTo>
                    <a:pt x="3311" y="13255"/>
                    <a:pt x="3140" y="13509"/>
                    <a:pt x="2957" y="13771"/>
                  </a:cubicBezTo>
                  <a:cubicBezTo>
                    <a:pt x="2843" y="13912"/>
                    <a:pt x="2729" y="14044"/>
                    <a:pt x="2614" y="14184"/>
                  </a:cubicBezTo>
                  <a:cubicBezTo>
                    <a:pt x="2272" y="14494"/>
                    <a:pt x="2272" y="14494"/>
                    <a:pt x="2626" y="14757"/>
                  </a:cubicBezTo>
                  <a:cubicBezTo>
                    <a:pt x="3414" y="15358"/>
                    <a:pt x="4201" y="15959"/>
                    <a:pt x="4989" y="16550"/>
                  </a:cubicBezTo>
                  <a:cubicBezTo>
                    <a:pt x="5297" y="16785"/>
                    <a:pt x="5628" y="16991"/>
                    <a:pt x="5948" y="17207"/>
                  </a:cubicBezTo>
                  <a:cubicBezTo>
                    <a:pt x="6016" y="17479"/>
                    <a:pt x="6199" y="17461"/>
                    <a:pt x="6382" y="17301"/>
                  </a:cubicBezTo>
                  <a:cubicBezTo>
                    <a:pt x="6564" y="17141"/>
                    <a:pt x="6701" y="16944"/>
                    <a:pt x="6861" y="16766"/>
                  </a:cubicBezTo>
                  <a:cubicBezTo>
                    <a:pt x="6918" y="16728"/>
                    <a:pt x="6975" y="16691"/>
                    <a:pt x="7021" y="16644"/>
                  </a:cubicBezTo>
                  <a:cubicBezTo>
                    <a:pt x="8151" y="15489"/>
                    <a:pt x="9293" y="14335"/>
                    <a:pt x="10423" y="13171"/>
                  </a:cubicBezTo>
                  <a:cubicBezTo>
                    <a:pt x="10732" y="12880"/>
                    <a:pt x="11040" y="12598"/>
                    <a:pt x="11337" y="12307"/>
                  </a:cubicBezTo>
                  <a:cubicBezTo>
                    <a:pt x="12764" y="10890"/>
                    <a:pt x="14179" y="9481"/>
                    <a:pt x="15595" y="8055"/>
                  </a:cubicBezTo>
                  <a:cubicBezTo>
                    <a:pt x="15846" y="7801"/>
                    <a:pt x="16074" y="7538"/>
                    <a:pt x="16314" y="7275"/>
                  </a:cubicBezTo>
                  <a:cubicBezTo>
                    <a:pt x="16360" y="7228"/>
                    <a:pt x="16394" y="7163"/>
                    <a:pt x="16417" y="7097"/>
                  </a:cubicBezTo>
                  <a:close/>
                </a:path>
              </a:pathLst>
            </a:custGeom>
            <a:solidFill>
              <a:srgbClr val="1712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3" name="Google Shape;629;p18"/>
            <p:cNvSpPr/>
            <p:nvPr/>
          </p:nvSpPr>
          <p:spPr>
            <a:xfrm>
              <a:off x="335264" y="104002"/>
              <a:ext cx="321053" cy="3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468" fill="norm" stroke="1" extrusionOk="0">
                  <a:moveTo>
                    <a:pt x="19923" y="755"/>
                  </a:moveTo>
                  <a:cubicBezTo>
                    <a:pt x="20175" y="509"/>
                    <a:pt x="20428" y="264"/>
                    <a:pt x="20681" y="0"/>
                  </a:cubicBezTo>
                  <a:cubicBezTo>
                    <a:pt x="20796" y="189"/>
                    <a:pt x="20865" y="434"/>
                    <a:pt x="21072" y="528"/>
                  </a:cubicBezTo>
                  <a:cubicBezTo>
                    <a:pt x="21600" y="792"/>
                    <a:pt x="21600" y="1132"/>
                    <a:pt x="21278" y="1453"/>
                  </a:cubicBezTo>
                  <a:cubicBezTo>
                    <a:pt x="19670" y="3113"/>
                    <a:pt x="18015" y="4754"/>
                    <a:pt x="16361" y="6395"/>
                  </a:cubicBezTo>
                  <a:cubicBezTo>
                    <a:pt x="15671" y="7074"/>
                    <a:pt x="14936" y="7734"/>
                    <a:pt x="14224" y="8395"/>
                  </a:cubicBezTo>
                  <a:cubicBezTo>
                    <a:pt x="14017" y="8414"/>
                    <a:pt x="13764" y="8357"/>
                    <a:pt x="13649" y="8451"/>
                  </a:cubicBezTo>
                  <a:cubicBezTo>
                    <a:pt x="13167" y="8848"/>
                    <a:pt x="12730" y="9263"/>
                    <a:pt x="12271" y="9696"/>
                  </a:cubicBezTo>
                  <a:cubicBezTo>
                    <a:pt x="10708" y="11187"/>
                    <a:pt x="9146" y="12696"/>
                    <a:pt x="7629" y="14205"/>
                  </a:cubicBezTo>
                  <a:cubicBezTo>
                    <a:pt x="7514" y="14337"/>
                    <a:pt x="7675" y="14658"/>
                    <a:pt x="7721" y="14884"/>
                  </a:cubicBezTo>
                  <a:cubicBezTo>
                    <a:pt x="6848" y="15827"/>
                    <a:pt x="5974" y="16771"/>
                    <a:pt x="5078" y="17695"/>
                  </a:cubicBezTo>
                  <a:cubicBezTo>
                    <a:pt x="4986" y="17789"/>
                    <a:pt x="4826" y="17808"/>
                    <a:pt x="4688" y="17865"/>
                  </a:cubicBezTo>
                  <a:cubicBezTo>
                    <a:pt x="4596" y="17865"/>
                    <a:pt x="4435" y="17827"/>
                    <a:pt x="4389" y="17865"/>
                  </a:cubicBezTo>
                  <a:cubicBezTo>
                    <a:pt x="3240" y="18940"/>
                    <a:pt x="2091" y="20015"/>
                    <a:pt x="988" y="21110"/>
                  </a:cubicBezTo>
                  <a:cubicBezTo>
                    <a:pt x="529" y="21581"/>
                    <a:pt x="414" y="21600"/>
                    <a:pt x="0" y="21091"/>
                  </a:cubicBezTo>
                  <a:cubicBezTo>
                    <a:pt x="0" y="21053"/>
                    <a:pt x="0" y="21015"/>
                    <a:pt x="0" y="20977"/>
                  </a:cubicBezTo>
                  <a:cubicBezTo>
                    <a:pt x="207" y="20845"/>
                    <a:pt x="391" y="20732"/>
                    <a:pt x="597" y="20600"/>
                  </a:cubicBezTo>
                  <a:cubicBezTo>
                    <a:pt x="1448" y="19770"/>
                    <a:pt x="2321" y="18940"/>
                    <a:pt x="3171" y="18110"/>
                  </a:cubicBezTo>
                  <a:cubicBezTo>
                    <a:pt x="4573" y="16695"/>
                    <a:pt x="5952" y="15243"/>
                    <a:pt x="7376" y="13828"/>
                  </a:cubicBezTo>
                  <a:cubicBezTo>
                    <a:pt x="9191" y="12036"/>
                    <a:pt x="11076" y="10300"/>
                    <a:pt x="12891" y="8489"/>
                  </a:cubicBezTo>
                  <a:cubicBezTo>
                    <a:pt x="15166" y="6244"/>
                    <a:pt x="17395" y="3962"/>
                    <a:pt x="19624" y="1698"/>
                  </a:cubicBezTo>
                  <a:cubicBezTo>
                    <a:pt x="19877" y="1471"/>
                    <a:pt x="20290" y="1188"/>
                    <a:pt x="19923" y="755"/>
                  </a:cubicBezTo>
                  <a:close/>
                </a:path>
              </a:pathLst>
            </a:custGeom>
            <a:solidFill>
              <a:srgbClr val="DADC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4" name="Google Shape;630;p18"/>
            <p:cNvSpPr/>
            <p:nvPr/>
          </p:nvSpPr>
          <p:spPr>
            <a:xfrm>
              <a:off x="325160" y="429354"/>
              <a:ext cx="80110" cy="3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575" fill="norm" stroke="1" extrusionOk="0">
                  <a:moveTo>
                    <a:pt x="2718" y="3819"/>
                  </a:moveTo>
                  <a:cubicBezTo>
                    <a:pt x="4380" y="4419"/>
                    <a:pt x="4841" y="4375"/>
                    <a:pt x="6688" y="3842"/>
                  </a:cubicBezTo>
                  <a:cubicBezTo>
                    <a:pt x="11118" y="2553"/>
                    <a:pt x="15826" y="1286"/>
                    <a:pt x="20349" y="19"/>
                  </a:cubicBezTo>
                  <a:cubicBezTo>
                    <a:pt x="20534" y="-25"/>
                    <a:pt x="21087" y="19"/>
                    <a:pt x="21549" y="19"/>
                  </a:cubicBezTo>
                  <a:cubicBezTo>
                    <a:pt x="19334" y="753"/>
                    <a:pt x="17303" y="1531"/>
                    <a:pt x="14903" y="2219"/>
                  </a:cubicBezTo>
                  <a:cubicBezTo>
                    <a:pt x="11857" y="3108"/>
                    <a:pt x="8626" y="3975"/>
                    <a:pt x="5487" y="4842"/>
                  </a:cubicBezTo>
                  <a:cubicBezTo>
                    <a:pt x="4934" y="4997"/>
                    <a:pt x="4749" y="5219"/>
                    <a:pt x="4472" y="5419"/>
                  </a:cubicBezTo>
                  <a:cubicBezTo>
                    <a:pt x="1887" y="5664"/>
                    <a:pt x="2164" y="6175"/>
                    <a:pt x="2903" y="6619"/>
                  </a:cubicBezTo>
                  <a:cubicBezTo>
                    <a:pt x="3272" y="6819"/>
                    <a:pt x="4749" y="6931"/>
                    <a:pt x="5764" y="7064"/>
                  </a:cubicBezTo>
                  <a:cubicBezTo>
                    <a:pt x="6964" y="9242"/>
                    <a:pt x="8164" y="11442"/>
                    <a:pt x="9272" y="13619"/>
                  </a:cubicBezTo>
                  <a:cubicBezTo>
                    <a:pt x="10195" y="15508"/>
                    <a:pt x="11026" y="17375"/>
                    <a:pt x="11857" y="19264"/>
                  </a:cubicBezTo>
                  <a:cubicBezTo>
                    <a:pt x="12041" y="19775"/>
                    <a:pt x="11949" y="20308"/>
                    <a:pt x="11949" y="20842"/>
                  </a:cubicBezTo>
                  <a:cubicBezTo>
                    <a:pt x="11303" y="20886"/>
                    <a:pt x="10657" y="20953"/>
                    <a:pt x="10841" y="20931"/>
                  </a:cubicBezTo>
                  <a:cubicBezTo>
                    <a:pt x="10472" y="21242"/>
                    <a:pt x="10287" y="21419"/>
                    <a:pt x="10103" y="21575"/>
                  </a:cubicBezTo>
                  <a:cubicBezTo>
                    <a:pt x="8903" y="21264"/>
                    <a:pt x="8072" y="21064"/>
                    <a:pt x="7241" y="20842"/>
                  </a:cubicBezTo>
                  <a:cubicBezTo>
                    <a:pt x="7149" y="19997"/>
                    <a:pt x="7426" y="19153"/>
                    <a:pt x="6964" y="18331"/>
                  </a:cubicBezTo>
                  <a:cubicBezTo>
                    <a:pt x="4749" y="13953"/>
                    <a:pt x="2349" y="9575"/>
                    <a:pt x="41" y="5175"/>
                  </a:cubicBezTo>
                  <a:cubicBezTo>
                    <a:pt x="-51" y="4953"/>
                    <a:pt x="41" y="4731"/>
                    <a:pt x="41" y="4531"/>
                  </a:cubicBezTo>
                  <a:cubicBezTo>
                    <a:pt x="780" y="4308"/>
                    <a:pt x="1703" y="4064"/>
                    <a:pt x="2718" y="3819"/>
                  </a:cubicBezTo>
                  <a:close/>
                </a:path>
              </a:pathLst>
            </a:custGeom>
            <a:solidFill>
              <a:srgbClr val="C7CA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5" name="Google Shape;631;p18"/>
            <p:cNvSpPr/>
            <p:nvPr/>
          </p:nvSpPr>
          <p:spPr>
            <a:xfrm>
              <a:off x="59218" y="753599"/>
              <a:ext cx="291582" cy="5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474" fill="norm" stroke="1" extrusionOk="0">
                  <a:moveTo>
                    <a:pt x="2686" y="10800"/>
                  </a:moveTo>
                  <a:cubicBezTo>
                    <a:pt x="2961" y="10670"/>
                    <a:pt x="3236" y="10540"/>
                    <a:pt x="3486" y="10410"/>
                  </a:cubicBezTo>
                  <a:cubicBezTo>
                    <a:pt x="3761" y="10279"/>
                    <a:pt x="4036" y="10149"/>
                    <a:pt x="4336" y="9889"/>
                  </a:cubicBezTo>
                  <a:cubicBezTo>
                    <a:pt x="4611" y="9759"/>
                    <a:pt x="4861" y="9629"/>
                    <a:pt x="5136" y="9499"/>
                  </a:cubicBezTo>
                  <a:cubicBezTo>
                    <a:pt x="5536" y="9759"/>
                    <a:pt x="5911" y="10410"/>
                    <a:pt x="6311" y="10279"/>
                  </a:cubicBezTo>
                  <a:cubicBezTo>
                    <a:pt x="8136" y="9889"/>
                    <a:pt x="9986" y="9369"/>
                    <a:pt x="11811" y="8588"/>
                  </a:cubicBezTo>
                  <a:cubicBezTo>
                    <a:pt x="12736" y="8198"/>
                    <a:pt x="13661" y="7287"/>
                    <a:pt x="14586" y="6636"/>
                  </a:cubicBezTo>
                  <a:cubicBezTo>
                    <a:pt x="16211" y="5595"/>
                    <a:pt x="17811" y="4554"/>
                    <a:pt x="19436" y="3383"/>
                  </a:cubicBezTo>
                  <a:cubicBezTo>
                    <a:pt x="19636" y="3253"/>
                    <a:pt x="19811" y="1822"/>
                    <a:pt x="19986" y="1041"/>
                  </a:cubicBezTo>
                  <a:cubicBezTo>
                    <a:pt x="20361" y="651"/>
                    <a:pt x="20761" y="390"/>
                    <a:pt x="21136" y="0"/>
                  </a:cubicBezTo>
                  <a:cubicBezTo>
                    <a:pt x="21411" y="4164"/>
                    <a:pt x="21161" y="5595"/>
                    <a:pt x="20311" y="5335"/>
                  </a:cubicBezTo>
                  <a:cubicBezTo>
                    <a:pt x="19586" y="5205"/>
                    <a:pt x="18836" y="5725"/>
                    <a:pt x="18111" y="6246"/>
                  </a:cubicBezTo>
                  <a:cubicBezTo>
                    <a:pt x="14386" y="8458"/>
                    <a:pt x="10661" y="10800"/>
                    <a:pt x="6961" y="13012"/>
                  </a:cubicBezTo>
                  <a:cubicBezTo>
                    <a:pt x="6111" y="13533"/>
                    <a:pt x="5286" y="14313"/>
                    <a:pt x="4436" y="14964"/>
                  </a:cubicBezTo>
                  <a:cubicBezTo>
                    <a:pt x="4436" y="15354"/>
                    <a:pt x="4436" y="15745"/>
                    <a:pt x="4411" y="16265"/>
                  </a:cubicBezTo>
                  <a:cubicBezTo>
                    <a:pt x="4586" y="16395"/>
                    <a:pt x="4761" y="16916"/>
                    <a:pt x="4936" y="16785"/>
                  </a:cubicBezTo>
                  <a:cubicBezTo>
                    <a:pt x="5261" y="16525"/>
                    <a:pt x="5586" y="15745"/>
                    <a:pt x="5911" y="15614"/>
                  </a:cubicBezTo>
                  <a:cubicBezTo>
                    <a:pt x="7136" y="15224"/>
                    <a:pt x="8336" y="15094"/>
                    <a:pt x="9561" y="14573"/>
                  </a:cubicBezTo>
                  <a:cubicBezTo>
                    <a:pt x="10411" y="14313"/>
                    <a:pt x="11236" y="13272"/>
                    <a:pt x="12061" y="13012"/>
                  </a:cubicBezTo>
                  <a:cubicBezTo>
                    <a:pt x="12561" y="12882"/>
                    <a:pt x="13061" y="13533"/>
                    <a:pt x="13561" y="13793"/>
                  </a:cubicBezTo>
                  <a:cubicBezTo>
                    <a:pt x="12436" y="14704"/>
                    <a:pt x="11336" y="15614"/>
                    <a:pt x="10211" y="16395"/>
                  </a:cubicBezTo>
                  <a:cubicBezTo>
                    <a:pt x="7861" y="17827"/>
                    <a:pt x="5536" y="19258"/>
                    <a:pt x="3186" y="20559"/>
                  </a:cubicBezTo>
                  <a:cubicBezTo>
                    <a:pt x="2486" y="20949"/>
                    <a:pt x="1786" y="21340"/>
                    <a:pt x="1086" y="21470"/>
                  </a:cubicBezTo>
                  <a:cubicBezTo>
                    <a:pt x="211" y="21600"/>
                    <a:pt x="-189" y="18217"/>
                    <a:pt x="86" y="12882"/>
                  </a:cubicBezTo>
                  <a:cubicBezTo>
                    <a:pt x="586" y="12362"/>
                    <a:pt x="1061" y="11841"/>
                    <a:pt x="1561" y="11321"/>
                  </a:cubicBezTo>
                  <a:cubicBezTo>
                    <a:pt x="1961" y="14443"/>
                    <a:pt x="2311" y="12231"/>
                    <a:pt x="2686" y="10800"/>
                  </a:cubicBezTo>
                  <a:close/>
                </a:path>
              </a:pathLst>
            </a:custGeom>
            <a:solidFill>
              <a:srgbClr val="D4D6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6" name="Google Shape;632;p18"/>
            <p:cNvSpPr/>
            <p:nvPr/>
          </p:nvSpPr>
          <p:spPr>
            <a:xfrm>
              <a:off x="119075" y="751883"/>
              <a:ext cx="259750" cy="4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473" fill="norm" stroke="1" extrusionOk="0">
                  <a:moveTo>
                    <a:pt x="10321" y="17788"/>
                  </a:moveTo>
                  <a:cubicBezTo>
                    <a:pt x="9757" y="17471"/>
                    <a:pt x="9193" y="16677"/>
                    <a:pt x="8629" y="16835"/>
                  </a:cubicBezTo>
                  <a:cubicBezTo>
                    <a:pt x="7670" y="17153"/>
                    <a:pt x="6739" y="18265"/>
                    <a:pt x="5809" y="18741"/>
                  </a:cubicBezTo>
                  <a:cubicBezTo>
                    <a:pt x="4427" y="19376"/>
                    <a:pt x="3074" y="19376"/>
                    <a:pt x="1692" y="20012"/>
                  </a:cubicBezTo>
                  <a:cubicBezTo>
                    <a:pt x="1325" y="20171"/>
                    <a:pt x="959" y="21124"/>
                    <a:pt x="592" y="21441"/>
                  </a:cubicBezTo>
                  <a:cubicBezTo>
                    <a:pt x="395" y="21600"/>
                    <a:pt x="197" y="21124"/>
                    <a:pt x="0" y="20806"/>
                  </a:cubicBezTo>
                  <a:cubicBezTo>
                    <a:pt x="0" y="20329"/>
                    <a:pt x="0" y="19853"/>
                    <a:pt x="28" y="19218"/>
                  </a:cubicBezTo>
                  <a:cubicBezTo>
                    <a:pt x="987" y="18424"/>
                    <a:pt x="1917" y="17471"/>
                    <a:pt x="2876" y="16835"/>
                  </a:cubicBezTo>
                  <a:cubicBezTo>
                    <a:pt x="7078" y="13976"/>
                    <a:pt x="11279" y="11277"/>
                    <a:pt x="15453" y="8576"/>
                  </a:cubicBezTo>
                  <a:cubicBezTo>
                    <a:pt x="16271" y="8100"/>
                    <a:pt x="17116" y="7306"/>
                    <a:pt x="17934" y="7465"/>
                  </a:cubicBezTo>
                  <a:cubicBezTo>
                    <a:pt x="18893" y="7782"/>
                    <a:pt x="19175" y="5877"/>
                    <a:pt x="18865" y="953"/>
                  </a:cubicBezTo>
                  <a:cubicBezTo>
                    <a:pt x="18949" y="635"/>
                    <a:pt x="19034" y="318"/>
                    <a:pt x="19090" y="0"/>
                  </a:cubicBezTo>
                  <a:cubicBezTo>
                    <a:pt x="19344" y="1429"/>
                    <a:pt x="19598" y="3018"/>
                    <a:pt x="19964" y="5241"/>
                  </a:cubicBezTo>
                  <a:cubicBezTo>
                    <a:pt x="20021" y="3971"/>
                    <a:pt x="20077" y="2859"/>
                    <a:pt x="20190" y="635"/>
                  </a:cubicBezTo>
                  <a:cubicBezTo>
                    <a:pt x="20134" y="794"/>
                    <a:pt x="20331" y="318"/>
                    <a:pt x="20528" y="0"/>
                  </a:cubicBezTo>
                  <a:cubicBezTo>
                    <a:pt x="20810" y="2224"/>
                    <a:pt x="21600" y="3018"/>
                    <a:pt x="21262" y="7306"/>
                  </a:cubicBezTo>
                  <a:cubicBezTo>
                    <a:pt x="19964" y="8735"/>
                    <a:pt x="18667" y="10324"/>
                    <a:pt x="17342" y="11435"/>
                  </a:cubicBezTo>
                  <a:cubicBezTo>
                    <a:pt x="15312" y="13024"/>
                    <a:pt x="13253" y="14453"/>
                    <a:pt x="11223" y="15723"/>
                  </a:cubicBezTo>
                  <a:cubicBezTo>
                    <a:pt x="10885" y="15882"/>
                    <a:pt x="10715" y="15882"/>
                    <a:pt x="11026" y="17788"/>
                  </a:cubicBezTo>
                  <a:cubicBezTo>
                    <a:pt x="10800" y="17629"/>
                    <a:pt x="10574" y="17629"/>
                    <a:pt x="10321" y="17788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Google Shape;633;p18"/>
            <p:cNvSpPr/>
            <p:nvPr/>
          </p:nvSpPr>
          <p:spPr>
            <a:xfrm>
              <a:off x="448587" y="257050"/>
              <a:ext cx="99093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475" fill="norm" stroke="1" extrusionOk="0">
                  <a:moveTo>
                    <a:pt x="427" y="21475"/>
                  </a:moveTo>
                  <a:cubicBezTo>
                    <a:pt x="279" y="20726"/>
                    <a:pt x="-239" y="19665"/>
                    <a:pt x="131" y="19228"/>
                  </a:cubicBezTo>
                  <a:cubicBezTo>
                    <a:pt x="5013" y="14171"/>
                    <a:pt x="10043" y="9239"/>
                    <a:pt x="15073" y="4307"/>
                  </a:cubicBezTo>
                  <a:cubicBezTo>
                    <a:pt x="16479" y="2934"/>
                    <a:pt x="17958" y="1498"/>
                    <a:pt x="19512" y="187"/>
                  </a:cubicBezTo>
                  <a:cubicBezTo>
                    <a:pt x="19882" y="-125"/>
                    <a:pt x="20695" y="62"/>
                    <a:pt x="21361" y="0"/>
                  </a:cubicBezTo>
                  <a:cubicBezTo>
                    <a:pt x="18402" y="3184"/>
                    <a:pt x="15591" y="6492"/>
                    <a:pt x="12484" y="9614"/>
                  </a:cubicBezTo>
                  <a:cubicBezTo>
                    <a:pt x="8564" y="13609"/>
                    <a:pt x="4421" y="17542"/>
                    <a:pt x="427" y="21475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8" name="Google Shape;634;p18"/>
            <p:cNvSpPr/>
            <p:nvPr/>
          </p:nvSpPr>
          <p:spPr>
            <a:xfrm>
              <a:off x="251264" y="766982"/>
              <a:ext cx="126553" cy="23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332" fill="norm" stroke="1" extrusionOk="0">
                  <a:moveTo>
                    <a:pt x="334" y="20965"/>
                  </a:moveTo>
                  <a:cubicBezTo>
                    <a:pt x="-301" y="17471"/>
                    <a:pt x="46" y="17471"/>
                    <a:pt x="739" y="16835"/>
                  </a:cubicBezTo>
                  <a:cubicBezTo>
                    <a:pt x="4897" y="14294"/>
                    <a:pt x="9113" y="11753"/>
                    <a:pt x="13271" y="8259"/>
                  </a:cubicBezTo>
                  <a:cubicBezTo>
                    <a:pt x="15986" y="6035"/>
                    <a:pt x="18642" y="2859"/>
                    <a:pt x="21299" y="0"/>
                  </a:cubicBezTo>
                  <a:cubicBezTo>
                    <a:pt x="20895" y="10483"/>
                    <a:pt x="19162" y="9212"/>
                    <a:pt x="17949" y="10165"/>
                  </a:cubicBezTo>
                  <a:cubicBezTo>
                    <a:pt x="12578" y="14294"/>
                    <a:pt x="7207" y="17471"/>
                    <a:pt x="1836" y="20965"/>
                  </a:cubicBezTo>
                  <a:cubicBezTo>
                    <a:pt x="1374" y="21600"/>
                    <a:pt x="854" y="21283"/>
                    <a:pt x="334" y="20965"/>
                  </a:cubicBezTo>
                  <a:close/>
                </a:path>
              </a:pathLst>
            </a:custGeom>
            <a:solidFill>
              <a:srgbClr val="D4D6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9" name="Google Shape;635;p18"/>
            <p:cNvSpPr/>
            <p:nvPr/>
          </p:nvSpPr>
          <p:spPr>
            <a:xfrm>
              <a:off x="333707" y="513046"/>
              <a:ext cx="12540" cy="2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18790" y="21600"/>
                  </a:moveTo>
                  <a:cubicBezTo>
                    <a:pt x="13133" y="19557"/>
                    <a:pt x="4904" y="18389"/>
                    <a:pt x="2847" y="15762"/>
                  </a:cubicBezTo>
                  <a:cubicBezTo>
                    <a:pt x="-1267" y="9924"/>
                    <a:pt x="-2810" y="3211"/>
                    <a:pt x="11590" y="0"/>
                  </a:cubicBezTo>
                  <a:cubicBezTo>
                    <a:pt x="14161" y="7297"/>
                    <a:pt x="16218" y="14595"/>
                    <a:pt x="18790" y="2160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0" name="Google Shape;636;p18"/>
            <p:cNvSpPr/>
            <p:nvPr/>
          </p:nvSpPr>
          <p:spPr>
            <a:xfrm>
              <a:off x="15442" y="431374"/>
              <a:ext cx="299577" cy="32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60" y="21600"/>
                  </a:moveTo>
                  <a:cubicBezTo>
                    <a:pt x="3340" y="18965"/>
                    <a:pt x="2845" y="16330"/>
                    <a:pt x="2326" y="13694"/>
                  </a:cubicBezTo>
                  <a:cubicBezTo>
                    <a:pt x="1559" y="9640"/>
                    <a:pt x="792" y="5586"/>
                    <a:pt x="0" y="1419"/>
                  </a:cubicBezTo>
                  <a:cubicBezTo>
                    <a:pt x="5839" y="946"/>
                    <a:pt x="11654" y="473"/>
                    <a:pt x="17666" y="0"/>
                  </a:cubicBezTo>
                  <a:cubicBezTo>
                    <a:pt x="15810" y="2365"/>
                    <a:pt x="14078" y="4572"/>
                    <a:pt x="12173" y="7005"/>
                  </a:cubicBezTo>
                  <a:cubicBezTo>
                    <a:pt x="11555" y="6374"/>
                    <a:pt x="11010" y="5789"/>
                    <a:pt x="10441" y="5248"/>
                  </a:cubicBezTo>
                  <a:cubicBezTo>
                    <a:pt x="9353" y="4234"/>
                    <a:pt x="8289" y="3221"/>
                    <a:pt x="7151" y="2275"/>
                  </a:cubicBezTo>
                  <a:cubicBezTo>
                    <a:pt x="6854" y="2027"/>
                    <a:pt x="6359" y="1960"/>
                    <a:pt x="6087" y="1869"/>
                  </a:cubicBezTo>
                  <a:cubicBezTo>
                    <a:pt x="5443" y="2793"/>
                    <a:pt x="4948" y="3514"/>
                    <a:pt x="4429" y="4234"/>
                  </a:cubicBezTo>
                  <a:cubicBezTo>
                    <a:pt x="3885" y="4955"/>
                    <a:pt x="3291" y="5676"/>
                    <a:pt x="2697" y="6374"/>
                  </a:cubicBezTo>
                  <a:cubicBezTo>
                    <a:pt x="2623" y="6352"/>
                    <a:pt x="2524" y="6329"/>
                    <a:pt x="2449" y="6307"/>
                  </a:cubicBezTo>
                  <a:cubicBezTo>
                    <a:pt x="2697" y="6554"/>
                    <a:pt x="2944" y="6802"/>
                    <a:pt x="3167" y="7050"/>
                  </a:cubicBezTo>
                  <a:cubicBezTo>
                    <a:pt x="3192" y="7253"/>
                    <a:pt x="3241" y="7478"/>
                    <a:pt x="3266" y="7703"/>
                  </a:cubicBezTo>
                  <a:cubicBezTo>
                    <a:pt x="3068" y="7703"/>
                    <a:pt x="2895" y="7726"/>
                    <a:pt x="2697" y="7726"/>
                  </a:cubicBezTo>
                  <a:cubicBezTo>
                    <a:pt x="3118" y="8852"/>
                    <a:pt x="3885" y="9663"/>
                    <a:pt x="4800" y="10406"/>
                  </a:cubicBezTo>
                  <a:cubicBezTo>
                    <a:pt x="6087" y="11487"/>
                    <a:pt x="7299" y="12636"/>
                    <a:pt x="8561" y="13739"/>
                  </a:cubicBezTo>
                  <a:cubicBezTo>
                    <a:pt x="9427" y="14505"/>
                    <a:pt x="10293" y="15293"/>
                    <a:pt x="11184" y="16037"/>
                  </a:cubicBezTo>
                  <a:cubicBezTo>
                    <a:pt x="11728" y="16465"/>
                    <a:pt x="12297" y="16352"/>
                    <a:pt x="12619" y="15834"/>
                  </a:cubicBezTo>
                  <a:cubicBezTo>
                    <a:pt x="12668" y="15744"/>
                    <a:pt x="12742" y="15631"/>
                    <a:pt x="12792" y="15541"/>
                  </a:cubicBezTo>
                  <a:cubicBezTo>
                    <a:pt x="13163" y="15519"/>
                    <a:pt x="13633" y="15609"/>
                    <a:pt x="13905" y="15429"/>
                  </a:cubicBezTo>
                  <a:cubicBezTo>
                    <a:pt x="14351" y="15158"/>
                    <a:pt x="14672" y="14753"/>
                    <a:pt x="15043" y="14392"/>
                  </a:cubicBezTo>
                  <a:cubicBezTo>
                    <a:pt x="16676" y="12636"/>
                    <a:pt x="18309" y="10901"/>
                    <a:pt x="19942" y="9145"/>
                  </a:cubicBezTo>
                  <a:cubicBezTo>
                    <a:pt x="20115" y="10091"/>
                    <a:pt x="20264" y="11037"/>
                    <a:pt x="20437" y="11982"/>
                  </a:cubicBezTo>
                  <a:cubicBezTo>
                    <a:pt x="20462" y="12230"/>
                    <a:pt x="20462" y="12478"/>
                    <a:pt x="20487" y="12726"/>
                  </a:cubicBezTo>
                  <a:cubicBezTo>
                    <a:pt x="20536" y="12816"/>
                    <a:pt x="20561" y="12928"/>
                    <a:pt x="20610" y="13019"/>
                  </a:cubicBezTo>
                  <a:cubicBezTo>
                    <a:pt x="20932" y="15293"/>
                    <a:pt x="21278" y="17591"/>
                    <a:pt x="21600" y="19866"/>
                  </a:cubicBezTo>
                  <a:cubicBezTo>
                    <a:pt x="21056" y="19956"/>
                    <a:pt x="20511" y="20046"/>
                    <a:pt x="19967" y="20159"/>
                  </a:cubicBezTo>
                  <a:cubicBezTo>
                    <a:pt x="19868" y="20159"/>
                    <a:pt x="19744" y="20159"/>
                    <a:pt x="19645" y="20159"/>
                  </a:cubicBezTo>
                  <a:cubicBezTo>
                    <a:pt x="19423" y="20204"/>
                    <a:pt x="19200" y="20249"/>
                    <a:pt x="19002" y="20294"/>
                  </a:cubicBezTo>
                  <a:cubicBezTo>
                    <a:pt x="18829" y="20294"/>
                    <a:pt x="18680" y="20294"/>
                    <a:pt x="18507" y="20294"/>
                  </a:cubicBezTo>
                  <a:cubicBezTo>
                    <a:pt x="18235" y="20294"/>
                    <a:pt x="17963" y="20316"/>
                    <a:pt x="17691" y="20316"/>
                  </a:cubicBezTo>
                  <a:cubicBezTo>
                    <a:pt x="17592" y="20339"/>
                    <a:pt x="17468" y="20339"/>
                    <a:pt x="17369" y="20361"/>
                  </a:cubicBezTo>
                  <a:cubicBezTo>
                    <a:pt x="16998" y="20406"/>
                    <a:pt x="16602" y="20429"/>
                    <a:pt x="16231" y="20474"/>
                  </a:cubicBezTo>
                  <a:cubicBezTo>
                    <a:pt x="16181" y="20474"/>
                    <a:pt x="16132" y="20474"/>
                    <a:pt x="16058" y="20496"/>
                  </a:cubicBezTo>
                  <a:cubicBezTo>
                    <a:pt x="15563" y="20541"/>
                    <a:pt x="15093" y="20586"/>
                    <a:pt x="14598" y="20632"/>
                  </a:cubicBezTo>
                  <a:cubicBezTo>
                    <a:pt x="14425" y="20654"/>
                    <a:pt x="14276" y="20654"/>
                    <a:pt x="14103" y="20677"/>
                  </a:cubicBezTo>
                  <a:cubicBezTo>
                    <a:pt x="13732" y="20722"/>
                    <a:pt x="13336" y="20767"/>
                    <a:pt x="12965" y="20789"/>
                  </a:cubicBezTo>
                  <a:cubicBezTo>
                    <a:pt x="12866" y="20789"/>
                    <a:pt x="12742" y="20812"/>
                    <a:pt x="12643" y="20812"/>
                  </a:cubicBezTo>
                  <a:cubicBezTo>
                    <a:pt x="12371" y="20834"/>
                    <a:pt x="12099" y="20879"/>
                    <a:pt x="11827" y="20902"/>
                  </a:cubicBezTo>
                  <a:cubicBezTo>
                    <a:pt x="11604" y="20924"/>
                    <a:pt x="11406" y="20947"/>
                    <a:pt x="11184" y="20947"/>
                  </a:cubicBezTo>
                  <a:cubicBezTo>
                    <a:pt x="10837" y="20969"/>
                    <a:pt x="10491" y="20969"/>
                    <a:pt x="10144" y="21014"/>
                  </a:cubicBezTo>
                  <a:cubicBezTo>
                    <a:pt x="8041" y="21172"/>
                    <a:pt x="5938" y="21397"/>
                    <a:pt x="3860" y="21600"/>
                  </a:cubicBezTo>
                  <a:close/>
                </a:path>
              </a:pathLst>
            </a:custGeom>
            <a:solidFill>
              <a:srgbClr val="FBFB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1" name="Google Shape;637;p18"/>
            <p:cNvSpPr/>
            <p:nvPr/>
          </p:nvSpPr>
          <p:spPr>
            <a:xfrm>
              <a:off x="78926" y="43263"/>
              <a:ext cx="540131" cy="56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333"/>
                  </a:moveTo>
                  <a:cubicBezTo>
                    <a:pt x="137" y="18134"/>
                    <a:pt x="274" y="17949"/>
                    <a:pt x="412" y="17751"/>
                  </a:cubicBezTo>
                  <a:cubicBezTo>
                    <a:pt x="576" y="17764"/>
                    <a:pt x="796" y="17724"/>
                    <a:pt x="906" y="17817"/>
                  </a:cubicBezTo>
                  <a:cubicBezTo>
                    <a:pt x="1413" y="18201"/>
                    <a:pt x="1866" y="18637"/>
                    <a:pt x="2374" y="19034"/>
                  </a:cubicBezTo>
                  <a:cubicBezTo>
                    <a:pt x="2937" y="19484"/>
                    <a:pt x="3513" y="19907"/>
                    <a:pt x="4089" y="20330"/>
                  </a:cubicBezTo>
                  <a:cubicBezTo>
                    <a:pt x="4158" y="20370"/>
                    <a:pt x="4364" y="20317"/>
                    <a:pt x="4433" y="20251"/>
                  </a:cubicBezTo>
                  <a:cubicBezTo>
                    <a:pt x="4583" y="20092"/>
                    <a:pt x="4693" y="19867"/>
                    <a:pt x="4830" y="19695"/>
                  </a:cubicBezTo>
                  <a:cubicBezTo>
                    <a:pt x="5599" y="18743"/>
                    <a:pt x="6395" y="17804"/>
                    <a:pt x="7163" y="16865"/>
                  </a:cubicBezTo>
                  <a:cubicBezTo>
                    <a:pt x="7850" y="16031"/>
                    <a:pt x="8522" y="15185"/>
                    <a:pt x="9194" y="14338"/>
                  </a:cubicBezTo>
                  <a:cubicBezTo>
                    <a:pt x="10045" y="13254"/>
                    <a:pt x="10841" y="12129"/>
                    <a:pt x="11733" y="11098"/>
                  </a:cubicBezTo>
                  <a:cubicBezTo>
                    <a:pt x="12666" y="10013"/>
                    <a:pt x="13352" y="8756"/>
                    <a:pt x="14395" y="7764"/>
                  </a:cubicBezTo>
                  <a:cubicBezTo>
                    <a:pt x="14917" y="7262"/>
                    <a:pt x="15274" y="6600"/>
                    <a:pt x="15713" y="6032"/>
                  </a:cubicBezTo>
                  <a:cubicBezTo>
                    <a:pt x="16866" y="4550"/>
                    <a:pt x="18018" y="3082"/>
                    <a:pt x="19171" y="1600"/>
                  </a:cubicBezTo>
                  <a:cubicBezTo>
                    <a:pt x="19596" y="1058"/>
                    <a:pt x="20022" y="529"/>
                    <a:pt x="20461" y="0"/>
                  </a:cubicBezTo>
                  <a:cubicBezTo>
                    <a:pt x="20845" y="516"/>
                    <a:pt x="21216" y="1018"/>
                    <a:pt x="21600" y="1534"/>
                  </a:cubicBezTo>
                  <a:cubicBezTo>
                    <a:pt x="21298" y="1878"/>
                    <a:pt x="21010" y="2209"/>
                    <a:pt x="20708" y="2553"/>
                  </a:cubicBezTo>
                  <a:cubicBezTo>
                    <a:pt x="20008" y="3346"/>
                    <a:pt x="19322" y="4127"/>
                    <a:pt x="18622" y="4921"/>
                  </a:cubicBezTo>
                  <a:cubicBezTo>
                    <a:pt x="17744" y="5899"/>
                    <a:pt x="16852" y="6878"/>
                    <a:pt x="15974" y="7857"/>
                  </a:cubicBezTo>
                  <a:cubicBezTo>
                    <a:pt x="15589" y="8293"/>
                    <a:pt x="15191" y="8730"/>
                    <a:pt x="14821" y="9166"/>
                  </a:cubicBezTo>
                  <a:cubicBezTo>
                    <a:pt x="13970" y="10172"/>
                    <a:pt x="13147" y="11203"/>
                    <a:pt x="12282" y="12195"/>
                  </a:cubicBezTo>
                  <a:cubicBezTo>
                    <a:pt x="11225" y="13399"/>
                    <a:pt x="10128" y="14550"/>
                    <a:pt x="9071" y="15754"/>
                  </a:cubicBezTo>
                  <a:cubicBezTo>
                    <a:pt x="8289" y="16666"/>
                    <a:pt x="7561" y="17619"/>
                    <a:pt x="6807" y="18558"/>
                  </a:cubicBezTo>
                  <a:cubicBezTo>
                    <a:pt x="6669" y="18664"/>
                    <a:pt x="6505" y="18743"/>
                    <a:pt x="6395" y="18862"/>
                  </a:cubicBezTo>
                  <a:cubicBezTo>
                    <a:pt x="5956" y="19378"/>
                    <a:pt x="5517" y="19907"/>
                    <a:pt x="5105" y="20436"/>
                  </a:cubicBezTo>
                  <a:cubicBezTo>
                    <a:pt x="4817" y="20806"/>
                    <a:pt x="4556" y="21203"/>
                    <a:pt x="4282" y="21600"/>
                  </a:cubicBezTo>
                  <a:cubicBezTo>
                    <a:pt x="4227" y="21600"/>
                    <a:pt x="4172" y="21600"/>
                    <a:pt x="4103" y="21600"/>
                  </a:cubicBezTo>
                  <a:cubicBezTo>
                    <a:pt x="3884" y="21388"/>
                    <a:pt x="3678" y="21150"/>
                    <a:pt x="3444" y="20965"/>
                  </a:cubicBezTo>
                  <a:cubicBezTo>
                    <a:pt x="2498" y="20211"/>
                    <a:pt x="1551" y="19484"/>
                    <a:pt x="590" y="18743"/>
                  </a:cubicBezTo>
                  <a:cubicBezTo>
                    <a:pt x="412" y="18597"/>
                    <a:pt x="192" y="18478"/>
                    <a:pt x="0" y="18333"/>
                  </a:cubicBezTo>
                  <a:close/>
                </a:path>
              </a:pathLst>
            </a:custGeom>
            <a:solidFill>
              <a:srgbClr val="F2434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2" name="Google Shape;638;p18"/>
            <p:cNvSpPr/>
            <p:nvPr/>
          </p:nvSpPr>
          <p:spPr>
            <a:xfrm>
              <a:off x="89220" y="17870"/>
              <a:ext cx="501354" cy="5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fill="norm" stroke="1" extrusionOk="0">
                  <a:moveTo>
                    <a:pt x="21600" y="990"/>
                  </a:moveTo>
                  <a:cubicBezTo>
                    <a:pt x="21142" y="1525"/>
                    <a:pt x="20669" y="2060"/>
                    <a:pt x="20210" y="2608"/>
                  </a:cubicBezTo>
                  <a:cubicBezTo>
                    <a:pt x="18968" y="4093"/>
                    <a:pt x="17712" y="5591"/>
                    <a:pt x="16485" y="7089"/>
                  </a:cubicBezTo>
                  <a:cubicBezTo>
                    <a:pt x="15997" y="7664"/>
                    <a:pt x="15627" y="8346"/>
                    <a:pt x="15065" y="8841"/>
                  </a:cubicBezTo>
                  <a:cubicBezTo>
                    <a:pt x="13927" y="9844"/>
                    <a:pt x="13202" y="11114"/>
                    <a:pt x="12197" y="12211"/>
                  </a:cubicBezTo>
                  <a:cubicBezTo>
                    <a:pt x="11236" y="13268"/>
                    <a:pt x="10379" y="14404"/>
                    <a:pt x="9462" y="15488"/>
                  </a:cubicBezTo>
                  <a:cubicBezTo>
                    <a:pt x="8738" y="16344"/>
                    <a:pt x="8013" y="17200"/>
                    <a:pt x="7274" y="18042"/>
                  </a:cubicBezTo>
                  <a:cubicBezTo>
                    <a:pt x="6446" y="19005"/>
                    <a:pt x="5589" y="19955"/>
                    <a:pt x="4761" y="20905"/>
                  </a:cubicBezTo>
                  <a:cubicBezTo>
                    <a:pt x="4598" y="21078"/>
                    <a:pt x="4494" y="21306"/>
                    <a:pt x="4332" y="21466"/>
                  </a:cubicBezTo>
                  <a:cubicBezTo>
                    <a:pt x="4258" y="21533"/>
                    <a:pt x="4036" y="21600"/>
                    <a:pt x="3962" y="21547"/>
                  </a:cubicBezTo>
                  <a:cubicBezTo>
                    <a:pt x="3326" y="21119"/>
                    <a:pt x="2720" y="20691"/>
                    <a:pt x="2114" y="20236"/>
                  </a:cubicBezTo>
                  <a:cubicBezTo>
                    <a:pt x="1582" y="19835"/>
                    <a:pt x="1079" y="19393"/>
                    <a:pt x="532" y="19005"/>
                  </a:cubicBezTo>
                  <a:cubicBezTo>
                    <a:pt x="414" y="18925"/>
                    <a:pt x="177" y="18952"/>
                    <a:pt x="0" y="18938"/>
                  </a:cubicBezTo>
                  <a:cubicBezTo>
                    <a:pt x="237" y="18564"/>
                    <a:pt x="458" y="18203"/>
                    <a:pt x="769" y="17708"/>
                  </a:cubicBezTo>
                  <a:cubicBezTo>
                    <a:pt x="1538" y="18444"/>
                    <a:pt x="2247" y="19139"/>
                    <a:pt x="2986" y="19821"/>
                  </a:cubicBezTo>
                  <a:cubicBezTo>
                    <a:pt x="3267" y="20089"/>
                    <a:pt x="3563" y="20329"/>
                    <a:pt x="3888" y="20557"/>
                  </a:cubicBezTo>
                  <a:cubicBezTo>
                    <a:pt x="4199" y="20784"/>
                    <a:pt x="4465" y="20731"/>
                    <a:pt x="4701" y="20423"/>
                  </a:cubicBezTo>
                  <a:cubicBezTo>
                    <a:pt x="6638" y="17962"/>
                    <a:pt x="8590" y="15501"/>
                    <a:pt x="10526" y="13054"/>
                  </a:cubicBezTo>
                  <a:cubicBezTo>
                    <a:pt x="13262" y="9603"/>
                    <a:pt x="16011" y="6152"/>
                    <a:pt x="18747" y="2702"/>
                  </a:cubicBezTo>
                  <a:cubicBezTo>
                    <a:pt x="19441" y="1819"/>
                    <a:pt x="20151" y="936"/>
                    <a:pt x="20890" y="0"/>
                  </a:cubicBezTo>
                  <a:cubicBezTo>
                    <a:pt x="21142" y="361"/>
                    <a:pt x="21378" y="682"/>
                    <a:pt x="21600" y="990"/>
                  </a:cubicBezTo>
                  <a:close/>
                </a:path>
              </a:pathLst>
            </a:custGeom>
            <a:solidFill>
              <a:srgbClr val="E56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3" name="Google Shape;639;p18"/>
            <p:cNvSpPr/>
            <p:nvPr/>
          </p:nvSpPr>
          <p:spPr>
            <a:xfrm>
              <a:off x="249132" y="109492"/>
              <a:ext cx="350060" cy="418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0" y="21423"/>
                  </a:moveTo>
                  <a:cubicBezTo>
                    <a:pt x="1164" y="20166"/>
                    <a:pt x="2285" y="18891"/>
                    <a:pt x="3491" y="17670"/>
                  </a:cubicBezTo>
                  <a:cubicBezTo>
                    <a:pt x="5099" y="16058"/>
                    <a:pt x="6812" y="14518"/>
                    <a:pt x="8441" y="12907"/>
                  </a:cubicBezTo>
                  <a:cubicBezTo>
                    <a:pt x="9774" y="11579"/>
                    <a:pt x="11043" y="10198"/>
                    <a:pt x="12355" y="8852"/>
                  </a:cubicBezTo>
                  <a:cubicBezTo>
                    <a:pt x="12926" y="8250"/>
                    <a:pt x="13519" y="7666"/>
                    <a:pt x="14132" y="7100"/>
                  </a:cubicBezTo>
                  <a:cubicBezTo>
                    <a:pt x="15486" y="5790"/>
                    <a:pt x="16861" y="4479"/>
                    <a:pt x="18215" y="3169"/>
                  </a:cubicBezTo>
                  <a:cubicBezTo>
                    <a:pt x="19294" y="2125"/>
                    <a:pt x="20352" y="1062"/>
                    <a:pt x="21431" y="0"/>
                  </a:cubicBezTo>
                  <a:cubicBezTo>
                    <a:pt x="21473" y="89"/>
                    <a:pt x="21600" y="212"/>
                    <a:pt x="21579" y="266"/>
                  </a:cubicBezTo>
                  <a:cubicBezTo>
                    <a:pt x="21473" y="460"/>
                    <a:pt x="21325" y="620"/>
                    <a:pt x="21198" y="779"/>
                  </a:cubicBezTo>
                  <a:cubicBezTo>
                    <a:pt x="21346" y="991"/>
                    <a:pt x="21452" y="1169"/>
                    <a:pt x="21579" y="1346"/>
                  </a:cubicBezTo>
                  <a:cubicBezTo>
                    <a:pt x="20648" y="2302"/>
                    <a:pt x="19696" y="3258"/>
                    <a:pt x="18765" y="4231"/>
                  </a:cubicBezTo>
                  <a:cubicBezTo>
                    <a:pt x="18575" y="4161"/>
                    <a:pt x="18405" y="4072"/>
                    <a:pt x="18215" y="4001"/>
                  </a:cubicBezTo>
                  <a:cubicBezTo>
                    <a:pt x="18215" y="3984"/>
                    <a:pt x="18236" y="3966"/>
                    <a:pt x="18236" y="3948"/>
                  </a:cubicBezTo>
                  <a:cubicBezTo>
                    <a:pt x="18215" y="3966"/>
                    <a:pt x="18215" y="3984"/>
                    <a:pt x="18194" y="4001"/>
                  </a:cubicBezTo>
                  <a:cubicBezTo>
                    <a:pt x="17982" y="4125"/>
                    <a:pt x="17707" y="4231"/>
                    <a:pt x="17538" y="4391"/>
                  </a:cubicBezTo>
                  <a:cubicBezTo>
                    <a:pt x="16353" y="5524"/>
                    <a:pt x="15190" y="6657"/>
                    <a:pt x="14026" y="7808"/>
                  </a:cubicBezTo>
                  <a:cubicBezTo>
                    <a:pt x="13624" y="8197"/>
                    <a:pt x="13286" y="8640"/>
                    <a:pt x="12926" y="9047"/>
                  </a:cubicBezTo>
                  <a:cubicBezTo>
                    <a:pt x="13032" y="9118"/>
                    <a:pt x="13117" y="9189"/>
                    <a:pt x="13222" y="9260"/>
                  </a:cubicBezTo>
                  <a:cubicBezTo>
                    <a:pt x="13307" y="9118"/>
                    <a:pt x="13328" y="8941"/>
                    <a:pt x="13455" y="8835"/>
                  </a:cubicBezTo>
                  <a:cubicBezTo>
                    <a:pt x="13963" y="8428"/>
                    <a:pt x="14471" y="8020"/>
                    <a:pt x="14999" y="7631"/>
                  </a:cubicBezTo>
                  <a:cubicBezTo>
                    <a:pt x="15021" y="7684"/>
                    <a:pt x="15042" y="7737"/>
                    <a:pt x="15063" y="7790"/>
                  </a:cubicBezTo>
                  <a:cubicBezTo>
                    <a:pt x="15063" y="7790"/>
                    <a:pt x="15042" y="7772"/>
                    <a:pt x="15042" y="7772"/>
                  </a:cubicBezTo>
                  <a:cubicBezTo>
                    <a:pt x="14978" y="7896"/>
                    <a:pt x="14936" y="8020"/>
                    <a:pt x="14872" y="8144"/>
                  </a:cubicBezTo>
                  <a:cubicBezTo>
                    <a:pt x="14428" y="8640"/>
                    <a:pt x="14005" y="9136"/>
                    <a:pt x="13540" y="9614"/>
                  </a:cubicBezTo>
                  <a:cubicBezTo>
                    <a:pt x="10916" y="12287"/>
                    <a:pt x="8293" y="14961"/>
                    <a:pt x="5649" y="17634"/>
                  </a:cubicBezTo>
                  <a:cubicBezTo>
                    <a:pt x="5099" y="18183"/>
                    <a:pt x="4527" y="18714"/>
                    <a:pt x="3956" y="19263"/>
                  </a:cubicBezTo>
                  <a:cubicBezTo>
                    <a:pt x="3787" y="19139"/>
                    <a:pt x="3618" y="19015"/>
                    <a:pt x="3470" y="18891"/>
                  </a:cubicBezTo>
                  <a:cubicBezTo>
                    <a:pt x="3702" y="18626"/>
                    <a:pt x="3935" y="18342"/>
                    <a:pt x="4168" y="18077"/>
                  </a:cubicBezTo>
                  <a:cubicBezTo>
                    <a:pt x="4316" y="17953"/>
                    <a:pt x="4443" y="17847"/>
                    <a:pt x="4591" y="17723"/>
                  </a:cubicBezTo>
                  <a:cubicBezTo>
                    <a:pt x="4633" y="17687"/>
                    <a:pt x="4675" y="17652"/>
                    <a:pt x="4739" y="17599"/>
                  </a:cubicBezTo>
                  <a:cubicBezTo>
                    <a:pt x="4781" y="17563"/>
                    <a:pt x="4824" y="17528"/>
                    <a:pt x="4887" y="17475"/>
                  </a:cubicBezTo>
                  <a:cubicBezTo>
                    <a:pt x="4929" y="17439"/>
                    <a:pt x="4950" y="17386"/>
                    <a:pt x="4993" y="17351"/>
                  </a:cubicBezTo>
                  <a:cubicBezTo>
                    <a:pt x="4972" y="17333"/>
                    <a:pt x="4950" y="17333"/>
                    <a:pt x="4950" y="17315"/>
                  </a:cubicBezTo>
                  <a:cubicBezTo>
                    <a:pt x="4929" y="17369"/>
                    <a:pt x="4908" y="17422"/>
                    <a:pt x="4887" y="17475"/>
                  </a:cubicBezTo>
                  <a:cubicBezTo>
                    <a:pt x="4845" y="17510"/>
                    <a:pt x="4802" y="17546"/>
                    <a:pt x="4739" y="17599"/>
                  </a:cubicBezTo>
                  <a:cubicBezTo>
                    <a:pt x="4697" y="17634"/>
                    <a:pt x="4654" y="17670"/>
                    <a:pt x="4591" y="17723"/>
                  </a:cubicBezTo>
                  <a:cubicBezTo>
                    <a:pt x="4443" y="17847"/>
                    <a:pt x="4316" y="17953"/>
                    <a:pt x="4168" y="18077"/>
                  </a:cubicBezTo>
                  <a:cubicBezTo>
                    <a:pt x="3935" y="18342"/>
                    <a:pt x="3702" y="18626"/>
                    <a:pt x="3470" y="18891"/>
                  </a:cubicBezTo>
                  <a:cubicBezTo>
                    <a:pt x="3300" y="18980"/>
                    <a:pt x="3089" y="19033"/>
                    <a:pt x="2962" y="19157"/>
                  </a:cubicBezTo>
                  <a:cubicBezTo>
                    <a:pt x="2221" y="19812"/>
                    <a:pt x="1523" y="20485"/>
                    <a:pt x="783" y="21157"/>
                  </a:cubicBezTo>
                  <a:cubicBezTo>
                    <a:pt x="614" y="21317"/>
                    <a:pt x="423" y="21458"/>
                    <a:pt x="233" y="21600"/>
                  </a:cubicBezTo>
                  <a:cubicBezTo>
                    <a:pt x="233" y="21565"/>
                    <a:pt x="85" y="21458"/>
                    <a:pt x="0" y="21423"/>
                  </a:cubicBezTo>
                  <a:close/>
                  <a:moveTo>
                    <a:pt x="5437" y="16997"/>
                  </a:moveTo>
                  <a:cubicBezTo>
                    <a:pt x="5374" y="16961"/>
                    <a:pt x="5310" y="16908"/>
                    <a:pt x="5289" y="16926"/>
                  </a:cubicBezTo>
                  <a:cubicBezTo>
                    <a:pt x="5247" y="16944"/>
                    <a:pt x="5183" y="17014"/>
                    <a:pt x="5183" y="17032"/>
                  </a:cubicBezTo>
                  <a:cubicBezTo>
                    <a:pt x="5225" y="17085"/>
                    <a:pt x="5289" y="17121"/>
                    <a:pt x="5352" y="17156"/>
                  </a:cubicBezTo>
                  <a:cubicBezTo>
                    <a:pt x="5374" y="17103"/>
                    <a:pt x="5395" y="17050"/>
                    <a:pt x="5437" y="16997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4" name="Google Shape;640;p18"/>
            <p:cNvSpPr/>
            <p:nvPr/>
          </p:nvSpPr>
          <p:spPr>
            <a:xfrm>
              <a:off x="283791" y="511673"/>
              <a:ext cx="51131" cy="222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7" y="21533"/>
                  </a:moveTo>
                  <a:cubicBezTo>
                    <a:pt x="11162" y="18167"/>
                    <a:pt x="9133" y="14767"/>
                    <a:pt x="7248" y="11400"/>
                  </a:cubicBezTo>
                  <a:cubicBezTo>
                    <a:pt x="6958" y="11267"/>
                    <a:pt x="6813" y="11100"/>
                    <a:pt x="6524" y="10967"/>
                  </a:cubicBezTo>
                  <a:cubicBezTo>
                    <a:pt x="6379" y="10600"/>
                    <a:pt x="6379" y="10233"/>
                    <a:pt x="6234" y="9867"/>
                  </a:cubicBezTo>
                  <a:cubicBezTo>
                    <a:pt x="6813" y="9633"/>
                    <a:pt x="8118" y="9367"/>
                    <a:pt x="7973" y="9133"/>
                  </a:cubicBezTo>
                  <a:cubicBezTo>
                    <a:pt x="7538" y="8100"/>
                    <a:pt x="6958" y="7067"/>
                    <a:pt x="6089" y="6067"/>
                  </a:cubicBezTo>
                  <a:cubicBezTo>
                    <a:pt x="5944" y="5833"/>
                    <a:pt x="4349" y="5667"/>
                    <a:pt x="3479" y="5467"/>
                  </a:cubicBezTo>
                  <a:cubicBezTo>
                    <a:pt x="3189" y="4867"/>
                    <a:pt x="2754" y="4300"/>
                    <a:pt x="2464" y="3700"/>
                  </a:cubicBezTo>
                  <a:cubicBezTo>
                    <a:pt x="1595" y="3467"/>
                    <a:pt x="725" y="3233"/>
                    <a:pt x="0" y="2967"/>
                  </a:cubicBezTo>
                  <a:cubicBezTo>
                    <a:pt x="3189" y="2067"/>
                    <a:pt x="6379" y="1167"/>
                    <a:pt x="10438" y="0"/>
                  </a:cubicBezTo>
                  <a:cubicBezTo>
                    <a:pt x="11307" y="1267"/>
                    <a:pt x="12032" y="2233"/>
                    <a:pt x="12612" y="3200"/>
                  </a:cubicBezTo>
                  <a:cubicBezTo>
                    <a:pt x="15656" y="8900"/>
                    <a:pt x="18556" y="14633"/>
                    <a:pt x="21600" y="20333"/>
                  </a:cubicBezTo>
                  <a:cubicBezTo>
                    <a:pt x="21600" y="20433"/>
                    <a:pt x="21600" y="20567"/>
                    <a:pt x="21600" y="20667"/>
                  </a:cubicBezTo>
                  <a:cubicBezTo>
                    <a:pt x="20730" y="20967"/>
                    <a:pt x="19715" y="21267"/>
                    <a:pt x="18846" y="21533"/>
                  </a:cubicBezTo>
                  <a:cubicBezTo>
                    <a:pt x="16961" y="21567"/>
                    <a:pt x="15221" y="21567"/>
                    <a:pt x="13337" y="21600"/>
                  </a:cubicBezTo>
                  <a:lnTo>
                    <a:pt x="13047" y="21533"/>
                  </a:lnTo>
                  <a:close/>
                  <a:moveTo>
                    <a:pt x="5364" y="4400"/>
                  </a:moveTo>
                  <a:cubicBezTo>
                    <a:pt x="7248" y="4433"/>
                    <a:pt x="8698" y="4467"/>
                    <a:pt x="11307" y="4533"/>
                  </a:cubicBezTo>
                  <a:cubicBezTo>
                    <a:pt x="9423" y="4033"/>
                    <a:pt x="8118" y="3733"/>
                    <a:pt x="6089" y="3200"/>
                  </a:cubicBezTo>
                  <a:cubicBezTo>
                    <a:pt x="5799" y="3800"/>
                    <a:pt x="5654" y="4100"/>
                    <a:pt x="5364" y="4400"/>
                  </a:cubicBezTo>
                  <a:close/>
                  <a:moveTo>
                    <a:pt x="6379" y="2200"/>
                  </a:moveTo>
                  <a:cubicBezTo>
                    <a:pt x="5944" y="2133"/>
                    <a:pt x="5654" y="2033"/>
                    <a:pt x="5364" y="2033"/>
                  </a:cubicBezTo>
                  <a:cubicBezTo>
                    <a:pt x="5074" y="2033"/>
                    <a:pt x="4494" y="2200"/>
                    <a:pt x="4639" y="2200"/>
                  </a:cubicBezTo>
                  <a:cubicBezTo>
                    <a:pt x="4784" y="2300"/>
                    <a:pt x="5219" y="2367"/>
                    <a:pt x="5654" y="2467"/>
                  </a:cubicBezTo>
                  <a:cubicBezTo>
                    <a:pt x="5944" y="2400"/>
                    <a:pt x="6089" y="2333"/>
                    <a:pt x="6379" y="2200"/>
                  </a:cubicBezTo>
                  <a:close/>
                  <a:moveTo>
                    <a:pt x="19425" y="19933"/>
                  </a:moveTo>
                  <a:cubicBezTo>
                    <a:pt x="19136" y="19900"/>
                    <a:pt x="18846" y="19833"/>
                    <a:pt x="18701" y="19867"/>
                  </a:cubicBezTo>
                  <a:cubicBezTo>
                    <a:pt x="18556" y="19900"/>
                    <a:pt x="18411" y="19967"/>
                    <a:pt x="18411" y="20033"/>
                  </a:cubicBezTo>
                  <a:cubicBezTo>
                    <a:pt x="18701" y="20067"/>
                    <a:pt x="18991" y="20133"/>
                    <a:pt x="19136" y="20100"/>
                  </a:cubicBezTo>
                  <a:cubicBezTo>
                    <a:pt x="19281" y="20100"/>
                    <a:pt x="19281" y="20000"/>
                    <a:pt x="19425" y="19933"/>
                  </a:cubicBezTo>
                  <a:close/>
                  <a:moveTo>
                    <a:pt x="10003" y="5533"/>
                  </a:moveTo>
                  <a:cubicBezTo>
                    <a:pt x="9858" y="5600"/>
                    <a:pt x="9568" y="5667"/>
                    <a:pt x="9713" y="5700"/>
                  </a:cubicBezTo>
                  <a:cubicBezTo>
                    <a:pt x="9858" y="5733"/>
                    <a:pt x="10148" y="5767"/>
                    <a:pt x="10438" y="5800"/>
                  </a:cubicBezTo>
                  <a:cubicBezTo>
                    <a:pt x="10583" y="5733"/>
                    <a:pt x="10873" y="5667"/>
                    <a:pt x="10727" y="5633"/>
                  </a:cubicBezTo>
                  <a:cubicBezTo>
                    <a:pt x="10583" y="5567"/>
                    <a:pt x="10148" y="5567"/>
                    <a:pt x="10003" y="5533"/>
                  </a:cubicBezTo>
                  <a:close/>
                  <a:moveTo>
                    <a:pt x="15656" y="14000"/>
                  </a:moveTo>
                  <a:cubicBezTo>
                    <a:pt x="15511" y="14000"/>
                    <a:pt x="15366" y="14000"/>
                    <a:pt x="15221" y="14000"/>
                  </a:cubicBezTo>
                  <a:cubicBezTo>
                    <a:pt x="15221" y="14100"/>
                    <a:pt x="15221" y="14233"/>
                    <a:pt x="15221" y="14333"/>
                  </a:cubicBezTo>
                  <a:cubicBezTo>
                    <a:pt x="15366" y="14333"/>
                    <a:pt x="15511" y="14333"/>
                    <a:pt x="15656" y="14333"/>
                  </a:cubicBezTo>
                  <a:cubicBezTo>
                    <a:pt x="15656" y="14200"/>
                    <a:pt x="15656" y="14100"/>
                    <a:pt x="15656" y="14000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5" name="Google Shape;641;p18"/>
            <p:cNvSpPr/>
            <p:nvPr/>
          </p:nvSpPr>
          <p:spPr>
            <a:xfrm>
              <a:off x="185991" y="474612"/>
              <a:ext cx="127655" cy="13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5" fill="norm" stroke="1" extrusionOk="0">
                  <a:moveTo>
                    <a:pt x="20265" y="0"/>
                  </a:moveTo>
                  <a:cubicBezTo>
                    <a:pt x="20729" y="369"/>
                    <a:pt x="21194" y="738"/>
                    <a:pt x="21600" y="1106"/>
                  </a:cubicBezTo>
                  <a:cubicBezTo>
                    <a:pt x="15852" y="7586"/>
                    <a:pt x="10045" y="14119"/>
                    <a:pt x="4297" y="20599"/>
                  </a:cubicBezTo>
                  <a:cubicBezTo>
                    <a:pt x="4065" y="20862"/>
                    <a:pt x="3716" y="21073"/>
                    <a:pt x="3484" y="21284"/>
                  </a:cubicBezTo>
                  <a:cubicBezTo>
                    <a:pt x="1916" y="21600"/>
                    <a:pt x="813" y="20968"/>
                    <a:pt x="0" y="19809"/>
                  </a:cubicBezTo>
                  <a:cubicBezTo>
                    <a:pt x="1161" y="18281"/>
                    <a:pt x="2265" y="16700"/>
                    <a:pt x="3484" y="15173"/>
                  </a:cubicBezTo>
                  <a:cubicBezTo>
                    <a:pt x="5226" y="13013"/>
                    <a:pt x="7084" y="10958"/>
                    <a:pt x="8942" y="8903"/>
                  </a:cubicBezTo>
                  <a:cubicBezTo>
                    <a:pt x="9406" y="8377"/>
                    <a:pt x="10103" y="8060"/>
                    <a:pt x="10684" y="7692"/>
                  </a:cubicBezTo>
                  <a:cubicBezTo>
                    <a:pt x="10916" y="7797"/>
                    <a:pt x="11265" y="8113"/>
                    <a:pt x="11381" y="8060"/>
                  </a:cubicBezTo>
                  <a:cubicBezTo>
                    <a:pt x="11903" y="7639"/>
                    <a:pt x="12426" y="7218"/>
                    <a:pt x="12890" y="6743"/>
                  </a:cubicBezTo>
                  <a:cubicBezTo>
                    <a:pt x="14865" y="4794"/>
                    <a:pt x="16839" y="2792"/>
                    <a:pt x="18871" y="790"/>
                  </a:cubicBezTo>
                  <a:cubicBezTo>
                    <a:pt x="19219" y="474"/>
                    <a:pt x="19800" y="263"/>
                    <a:pt x="20265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6" name="Google Shape;642;p18"/>
            <p:cNvSpPr/>
            <p:nvPr/>
          </p:nvSpPr>
          <p:spPr>
            <a:xfrm>
              <a:off x="68974" y="733353"/>
              <a:ext cx="250849" cy="4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5" fill="norm" stroke="1" extrusionOk="0">
                  <a:moveTo>
                    <a:pt x="18054" y="3257"/>
                  </a:moveTo>
                  <a:cubicBezTo>
                    <a:pt x="18320" y="2914"/>
                    <a:pt x="18586" y="2572"/>
                    <a:pt x="18822" y="2229"/>
                  </a:cubicBezTo>
                  <a:cubicBezTo>
                    <a:pt x="18882" y="2914"/>
                    <a:pt x="18911" y="3429"/>
                    <a:pt x="18970" y="4114"/>
                  </a:cubicBezTo>
                  <a:cubicBezTo>
                    <a:pt x="19059" y="3429"/>
                    <a:pt x="19118" y="2914"/>
                    <a:pt x="19207" y="2229"/>
                  </a:cubicBezTo>
                  <a:cubicBezTo>
                    <a:pt x="19857" y="1543"/>
                    <a:pt x="20507" y="857"/>
                    <a:pt x="21157" y="0"/>
                  </a:cubicBezTo>
                  <a:cubicBezTo>
                    <a:pt x="21157" y="0"/>
                    <a:pt x="21216" y="343"/>
                    <a:pt x="21216" y="343"/>
                  </a:cubicBezTo>
                  <a:cubicBezTo>
                    <a:pt x="21334" y="2743"/>
                    <a:pt x="21482" y="4971"/>
                    <a:pt x="21600" y="7372"/>
                  </a:cubicBezTo>
                  <a:cubicBezTo>
                    <a:pt x="15011" y="11657"/>
                    <a:pt x="8421" y="16114"/>
                    <a:pt x="1832" y="20400"/>
                  </a:cubicBezTo>
                  <a:cubicBezTo>
                    <a:pt x="1684" y="20571"/>
                    <a:pt x="1507" y="20571"/>
                    <a:pt x="1359" y="20743"/>
                  </a:cubicBezTo>
                  <a:cubicBezTo>
                    <a:pt x="59" y="21600"/>
                    <a:pt x="59" y="21600"/>
                    <a:pt x="0" y="13714"/>
                  </a:cubicBezTo>
                  <a:cubicBezTo>
                    <a:pt x="2482" y="12172"/>
                    <a:pt x="4994" y="10457"/>
                    <a:pt x="7476" y="8914"/>
                  </a:cubicBezTo>
                  <a:cubicBezTo>
                    <a:pt x="7889" y="8571"/>
                    <a:pt x="8303" y="8571"/>
                    <a:pt x="8717" y="8400"/>
                  </a:cubicBezTo>
                  <a:cubicBezTo>
                    <a:pt x="8835" y="9429"/>
                    <a:pt x="8953" y="10457"/>
                    <a:pt x="9101" y="11314"/>
                  </a:cubicBezTo>
                  <a:cubicBezTo>
                    <a:pt x="9219" y="10114"/>
                    <a:pt x="9367" y="9086"/>
                    <a:pt x="9485" y="7886"/>
                  </a:cubicBezTo>
                  <a:cubicBezTo>
                    <a:pt x="9810" y="7714"/>
                    <a:pt x="10135" y="7372"/>
                    <a:pt x="10460" y="7200"/>
                  </a:cubicBezTo>
                  <a:cubicBezTo>
                    <a:pt x="10519" y="8057"/>
                    <a:pt x="10549" y="8914"/>
                    <a:pt x="10667" y="11486"/>
                  </a:cubicBezTo>
                  <a:cubicBezTo>
                    <a:pt x="10756" y="8914"/>
                    <a:pt x="10785" y="7886"/>
                    <a:pt x="10844" y="7029"/>
                  </a:cubicBezTo>
                  <a:cubicBezTo>
                    <a:pt x="11288" y="6686"/>
                    <a:pt x="11760" y="6343"/>
                    <a:pt x="12204" y="6171"/>
                  </a:cubicBezTo>
                  <a:cubicBezTo>
                    <a:pt x="12322" y="7029"/>
                    <a:pt x="12410" y="8057"/>
                    <a:pt x="12529" y="8914"/>
                  </a:cubicBezTo>
                  <a:cubicBezTo>
                    <a:pt x="12617" y="7886"/>
                    <a:pt x="12706" y="6857"/>
                    <a:pt x="12795" y="5829"/>
                  </a:cubicBezTo>
                  <a:cubicBezTo>
                    <a:pt x="13385" y="5486"/>
                    <a:pt x="13947" y="5143"/>
                    <a:pt x="14538" y="4800"/>
                  </a:cubicBezTo>
                  <a:cubicBezTo>
                    <a:pt x="14508" y="5657"/>
                    <a:pt x="14449" y="6514"/>
                    <a:pt x="14420" y="7543"/>
                  </a:cubicBezTo>
                  <a:cubicBezTo>
                    <a:pt x="14479" y="7714"/>
                    <a:pt x="14538" y="7714"/>
                    <a:pt x="14597" y="7886"/>
                  </a:cubicBezTo>
                  <a:cubicBezTo>
                    <a:pt x="14627" y="6857"/>
                    <a:pt x="14686" y="5829"/>
                    <a:pt x="14715" y="4800"/>
                  </a:cubicBezTo>
                  <a:cubicBezTo>
                    <a:pt x="15158" y="4457"/>
                    <a:pt x="15631" y="4286"/>
                    <a:pt x="16074" y="3943"/>
                  </a:cubicBezTo>
                  <a:cubicBezTo>
                    <a:pt x="16134" y="4800"/>
                    <a:pt x="16163" y="5829"/>
                    <a:pt x="16222" y="6686"/>
                  </a:cubicBezTo>
                  <a:cubicBezTo>
                    <a:pt x="16281" y="6686"/>
                    <a:pt x="16311" y="6686"/>
                    <a:pt x="16370" y="6686"/>
                  </a:cubicBezTo>
                  <a:cubicBezTo>
                    <a:pt x="16399" y="5657"/>
                    <a:pt x="16429" y="4628"/>
                    <a:pt x="16459" y="3771"/>
                  </a:cubicBezTo>
                  <a:cubicBezTo>
                    <a:pt x="16784" y="3771"/>
                    <a:pt x="17109" y="3600"/>
                    <a:pt x="17434" y="3600"/>
                  </a:cubicBezTo>
                  <a:cubicBezTo>
                    <a:pt x="17522" y="4286"/>
                    <a:pt x="17611" y="5143"/>
                    <a:pt x="17729" y="5829"/>
                  </a:cubicBezTo>
                  <a:cubicBezTo>
                    <a:pt x="17847" y="4800"/>
                    <a:pt x="17966" y="3943"/>
                    <a:pt x="18054" y="3257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7" name="Google Shape;643;p18"/>
            <p:cNvSpPr/>
            <p:nvPr/>
          </p:nvSpPr>
          <p:spPr>
            <a:xfrm>
              <a:off x="338010" y="117728"/>
              <a:ext cx="296950" cy="36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1205" y="0"/>
                  </a:moveTo>
                  <a:cubicBezTo>
                    <a:pt x="21600" y="471"/>
                    <a:pt x="21156" y="758"/>
                    <a:pt x="20884" y="1066"/>
                  </a:cubicBezTo>
                  <a:cubicBezTo>
                    <a:pt x="18490" y="3525"/>
                    <a:pt x="16095" y="6005"/>
                    <a:pt x="13651" y="8443"/>
                  </a:cubicBezTo>
                  <a:cubicBezTo>
                    <a:pt x="11701" y="10390"/>
                    <a:pt x="9677" y="12296"/>
                    <a:pt x="7727" y="14243"/>
                  </a:cubicBezTo>
                  <a:cubicBezTo>
                    <a:pt x="6196" y="15780"/>
                    <a:pt x="4715" y="17337"/>
                    <a:pt x="3209" y="18895"/>
                  </a:cubicBezTo>
                  <a:cubicBezTo>
                    <a:pt x="2296" y="19817"/>
                    <a:pt x="1382" y="20698"/>
                    <a:pt x="444" y="21600"/>
                  </a:cubicBezTo>
                  <a:cubicBezTo>
                    <a:pt x="296" y="21559"/>
                    <a:pt x="148" y="21518"/>
                    <a:pt x="0" y="21477"/>
                  </a:cubicBezTo>
                  <a:cubicBezTo>
                    <a:pt x="2074" y="19346"/>
                    <a:pt x="4172" y="17214"/>
                    <a:pt x="6270" y="15083"/>
                  </a:cubicBezTo>
                  <a:cubicBezTo>
                    <a:pt x="11109" y="10185"/>
                    <a:pt x="15947" y="5287"/>
                    <a:pt x="20785" y="410"/>
                  </a:cubicBezTo>
                  <a:cubicBezTo>
                    <a:pt x="20884" y="266"/>
                    <a:pt x="21057" y="143"/>
                    <a:pt x="21205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8" name="Google Shape;644;p18"/>
            <p:cNvSpPr/>
            <p:nvPr/>
          </p:nvSpPr>
          <p:spPr>
            <a:xfrm>
              <a:off x="53189" y="538439"/>
              <a:ext cx="137607" cy="140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fill="norm" stroke="1" extrusionOk="0">
                  <a:moveTo>
                    <a:pt x="21600" y="20153"/>
                  </a:moveTo>
                  <a:cubicBezTo>
                    <a:pt x="20900" y="21290"/>
                    <a:pt x="19607" y="21600"/>
                    <a:pt x="18476" y="20618"/>
                  </a:cubicBezTo>
                  <a:cubicBezTo>
                    <a:pt x="16483" y="18965"/>
                    <a:pt x="14651" y="17104"/>
                    <a:pt x="12766" y="15347"/>
                  </a:cubicBezTo>
                  <a:cubicBezTo>
                    <a:pt x="10019" y="12815"/>
                    <a:pt x="7380" y="10180"/>
                    <a:pt x="4579" y="7700"/>
                  </a:cubicBezTo>
                  <a:cubicBezTo>
                    <a:pt x="2639" y="5994"/>
                    <a:pt x="970" y="4134"/>
                    <a:pt x="0" y="1550"/>
                  </a:cubicBezTo>
                  <a:cubicBezTo>
                    <a:pt x="485" y="1550"/>
                    <a:pt x="808" y="1499"/>
                    <a:pt x="1239" y="1499"/>
                  </a:cubicBezTo>
                  <a:cubicBezTo>
                    <a:pt x="1185" y="982"/>
                    <a:pt x="1077" y="517"/>
                    <a:pt x="1023" y="0"/>
                  </a:cubicBezTo>
                  <a:cubicBezTo>
                    <a:pt x="4255" y="2894"/>
                    <a:pt x="7433" y="5839"/>
                    <a:pt x="10665" y="8733"/>
                  </a:cubicBezTo>
                  <a:cubicBezTo>
                    <a:pt x="10989" y="9611"/>
                    <a:pt x="11150" y="10748"/>
                    <a:pt x="11743" y="11368"/>
                  </a:cubicBezTo>
                  <a:cubicBezTo>
                    <a:pt x="14544" y="14262"/>
                    <a:pt x="17506" y="17001"/>
                    <a:pt x="20469" y="19791"/>
                  </a:cubicBezTo>
                  <a:cubicBezTo>
                    <a:pt x="20684" y="20050"/>
                    <a:pt x="21169" y="20050"/>
                    <a:pt x="21600" y="20153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645;p18"/>
            <p:cNvSpPr/>
            <p:nvPr/>
          </p:nvSpPr>
          <p:spPr>
            <a:xfrm>
              <a:off x="71157" y="518879"/>
              <a:ext cx="110717" cy="110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21600" fill="norm" stroke="1" extrusionOk="0">
                  <a:moveTo>
                    <a:pt x="1477" y="0"/>
                  </a:moveTo>
                  <a:cubicBezTo>
                    <a:pt x="2456" y="673"/>
                    <a:pt x="3435" y="1346"/>
                    <a:pt x="4348" y="2086"/>
                  </a:cubicBezTo>
                  <a:cubicBezTo>
                    <a:pt x="8916" y="5854"/>
                    <a:pt x="13419" y="9555"/>
                    <a:pt x="17922" y="13391"/>
                  </a:cubicBezTo>
                  <a:cubicBezTo>
                    <a:pt x="19031" y="14333"/>
                    <a:pt x="20010" y="15544"/>
                    <a:pt x="21054" y="16620"/>
                  </a:cubicBezTo>
                  <a:cubicBezTo>
                    <a:pt x="20923" y="18303"/>
                    <a:pt x="20728" y="19918"/>
                    <a:pt x="20597" y="21600"/>
                  </a:cubicBezTo>
                  <a:cubicBezTo>
                    <a:pt x="18770" y="20052"/>
                    <a:pt x="16878" y="18572"/>
                    <a:pt x="15116" y="16890"/>
                  </a:cubicBezTo>
                  <a:cubicBezTo>
                    <a:pt x="10548" y="12650"/>
                    <a:pt x="6110" y="8344"/>
                    <a:pt x="1608" y="4037"/>
                  </a:cubicBezTo>
                  <a:cubicBezTo>
                    <a:pt x="-481" y="2221"/>
                    <a:pt x="-546" y="2221"/>
                    <a:pt x="1477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646;p18"/>
            <p:cNvSpPr/>
            <p:nvPr/>
          </p:nvSpPr>
          <p:spPr>
            <a:xfrm>
              <a:off x="192854" y="549764"/>
              <a:ext cx="9951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fill="norm" stroke="1" extrusionOk="0">
                  <a:moveTo>
                    <a:pt x="21079" y="0"/>
                  </a:moveTo>
                  <a:cubicBezTo>
                    <a:pt x="21228" y="1124"/>
                    <a:pt x="21451" y="2185"/>
                    <a:pt x="21600" y="3309"/>
                  </a:cubicBezTo>
                  <a:cubicBezTo>
                    <a:pt x="21600" y="3434"/>
                    <a:pt x="21600" y="3558"/>
                    <a:pt x="21526" y="3746"/>
                  </a:cubicBezTo>
                  <a:cubicBezTo>
                    <a:pt x="16610" y="8615"/>
                    <a:pt x="11694" y="13484"/>
                    <a:pt x="6778" y="18291"/>
                  </a:cubicBezTo>
                  <a:cubicBezTo>
                    <a:pt x="5735" y="19353"/>
                    <a:pt x="4692" y="20476"/>
                    <a:pt x="3352" y="21163"/>
                  </a:cubicBezTo>
                  <a:cubicBezTo>
                    <a:pt x="2532" y="21600"/>
                    <a:pt x="1117" y="21350"/>
                    <a:pt x="0" y="21475"/>
                  </a:cubicBezTo>
                  <a:cubicBezTo>
                    <a:pt x="75" y="21163"/>
                    <a:pt x="0" y="20726"/>
                    <a:pt x="223" y="20476"/>
                  </a:cubicBezTo>
                  <a:cubicBezTo>
                    <a:pt x="2905" y="17667"/>
                    <a:pt x="5661" y="14983"/>
                    <a:pt x="8268" y="12173"/>
                  </a:cubicBezTo>
                  <a:cubicBezTo>
                    <a:pt x="8789" y="11612"/>
                    <a:pt x="8715" y="10675"/>
                    <a:pt x="8863" y="9926"/>
                  </a:cubicBezTo>
                  <a:cubicBezTo>
                    <a:pt x="9236" y="9551"/>
                    <a:pt x="9608" y="9114"/>
                    <a:pt x="9981" y="8740"/>
                  </a:cubicBezTo>
                  <a:cubicBezTo>
                    <a:pt x="10800" y="8677"/>
                    <a:pt x="11917" y="8865"/>
                    <a:pt x="12290" y="8490"/>
                  </a:cubicBezTo>
                  <a:cubicBezTo>
                    <a:pt x="14301" y="6555"/>
                    <a:pt x="16088" y="4495"/>
                    <a:pt x="18025" y="2310"/>
                  </a:cubicBezTo>
                  <a:cubicBezTo>
                    <a:pt x="17429" y="2247"/>
                    <a:pt x="16982" y="2123"/>
                    <a:pt x="16535" y="2060"/>
                  </a:cubicBezTo>
                  <a:cubicBezTo>
                    <a:pt x="16908" y="1686"/>
                    <a:pt x="17355" y="1249"/>
                    <a:pt x="17727" y="874"/>
                  </a:cubicBezTo>
                  <a:cubicBezTo>
                    <a:pt x="18844" y="562"/>
                    <a:pt x="19961" y="250"/>
                    <a:pt x="21079" y="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647;p18"/>
            <p:cNvSpPr/>
            <p:nvPr/>
          </p:nvSpPr>
          <p:spPr>
            <a:xfrm>
              <a:off x="120448" y="596090"/>
              <a:ext cx="112900" cy="7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248"/>
                  </a:moveTo>
                  <a:cubicBezTo>
                    <a:pt x="21469" y="3421"/>
                    <a:pt x="21534" y="4887"/>
                    <a:pt x="21075" y="5766"/>
                  </a:cubicBezTo>
                  <a:cubicBezTo>
                    <a:pt x="18777" y="10165"/>
                    <a:pt x="16348" y="14465"/>
                    <a:pt x="13984" y="18766"/>
                  </a:cubicBezTo>
                  <a:cubicBezTo>
                    <a:pt x="13787" y="19157"/>
                    <a:pt x="13853" y="19743"/>
                    <a:pt x="13787" y="20329"/>
                  </a:cubicBezTo>
                  <a:cubicBezTo>
                    <a:pt x="13656" y="20720"/>
                    <a:pt x="13459" y="21209"/>
                    <a:pt x="13328" y="21600"/>
                  </a:cubicBezTo>
                  <a:cubicBezTo>
                    <a:pt x="12868" y="21404"/>
                    <a:pt x="12277" y="21404"/>
                    <a:pt x="11949" y="20916"/>
                  </a:cubicBezTo>
                  <a:cubicBezTo>
                    <a:pt x="8338" y="15638"/>
                    <a:pt x="4727" y="10458"/>
                    <a:pt x="1313" y="4985"/>
                  </a:cubicBezTo>
                  <a:cubicBezTo>
                    <a:pt x="525" y="3812"/>
                    <a:pt x="394" y="1661"/>
                    <a:pt x="0" y="0"/>
                  </a:cubicBezTo>
                  <a:cubicBezTo>
                    <a:pt x="3480" y="4789"/>
                    <a:pt x="6959" y="9480"/>
                    <a:pt x="10439" y="14270"/>
                  </a:cubicBezTo>
                  <a:cubicBezTo>
                    <a:pt x="12605" y="17202"/>
                    <a:pt x="13131" y="17006"/>
                    <a:pt x="14903" y="13781"/>
                  </a:cubicBezTo>
                  <a:cubicBezTo>
                    <a:pt x="17136" y="9969"/>
                    <a:pt x="19433" y="6158"/>
                    <a:pt x="21600" y="2248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648;p18"/>
            <p:cNvSpPr/>
            <p:nvPr/>
          </p:nvSpPr>
          <p:spPr>
            <a:xfrm>
              <a:off x="459144" y="186703"/>
              <a:ext cx="94713" cy="1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65" y="0"/>
                  </a:moveTo>
                  <a:cubicBezTo>
                    <a:pt x="20270" y="290"/>
                    <a:pt x="20896" y="652"/>
                    <a:pt x="21600" y="942"/>
                  </a:cubicBezTo>
                  <a:cubicBezTo>
                    <a:pt x="17843" y="5291"/>
                    <a:pt x="14087" y="9568"/>
                    <a:pt x="10252" y="13917"/>
                  </a:cubicBezTo>
                  <a:cubicBezTo>
                    <a:pt x="9626" y="14569"/>
                    <a:pt x="8765" y="15004"/>
                    <a:pt x="7983" y="15584"/>
                  </a:cubicBezTo>
                  <a:cubicBezTo>
                    <a:pt x="7904" y="15366"/>
                    <a:pt x="7826" y="15149"/>
                    <a:pt x="7748" y="14932"/>
                  </a:cubicBezTo>
                  <a:cubicBezTo>
                    <a:pt x="7748" y="14859"/>
                    <a:pt x="7826" y="14787"/>
                    <a:pt x="7826" y="14714"/>
                  </a:cubicBezTo>
                  <a:cubicBezTo>
                    <a:pt x="7748" y="14787"/>
                    <a:pt x="7748" y="14859"/>
                    <a:pt x="7670" y="14932"/>
                  </a:cubicBezTo>
                  <a:cubicBezTo>
                    <a:pt x="5791" y="16599"/>
                    <a:pt x="3835" y="18193"/>
                    <a:pt x="1957" y="19860"/>
                  </a:cubicBezTo>
                  <a:cubicBezTo>
                    <a:pt x="1487" y="20295"/>
                    <a:pt x="1330" y="21020"/>
                    <a:pt x="1096" y="21600"/>
                  </a:cubicBezTo>
                  <a:cubicBezTo>
                    <a:pt x="704" y="21310"/>
                    <a:pt x="391" y="21020"/>
                    <a:pt x="0" y="20730"/>
                  </a:cubicBezTo>
                  <a:cubicBezTo>
                    <a:pt x="1330" y="19063"/>
                    <a:pt x="2583" y="17251"/>
                    <a:pt x="4070" y="15656"/>
                  </a:cubicBezTo>
                  <a:cubicBezTo>
                    <a:pt x="8374" y="10945"/>
                    <a:pt x="12678" y="6306"/>
                    <a:pt x="17061" y="1667"/>
                  </a:cubicBezTo>
                  <a:cubicBezTo>
                    <a:pt x="17765" y="870"/>
                    <a:pt x="18783" y="507"/>
                    <a:pt x="19565" y="0"/>
                  </a:cubicBezTo>
                  <a:cubicBezTo>
                    <a:pt x="19565" y="0"/>
                    <a:pt x="19565" y="0"/>
                    <a:pt x="19565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3" name="Google Shape;649;p18"/>
            <p:cNvSpPr/>
            <p:nvPr/>
          </p:nvSpPr>
          <p:spPr>
            <a:xfrm>
              <a:off x="129027" y="756258"/>
              <a:ext cx="203836" cy="2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1" fill="norm" stroke="1" extrusionOk="0">
                  <a:moveTo>
                    <a:pt x="21600" y="74"/>
                  </a:moveTo>
                  <a:cubicBezTo>
                    <a:pt x="21345" y="1849"/>
                    <a:pt x="21091" y="5104"/>
                    <a:pt x="20800" y="5400"/>
                  </a:cubicBezTo>
                  <a:cubicBezTo>
                    <a:pt x="18473" y="8063"/>
                    <a:pt x="16109" y="10430"/>
                    <a:pt x="13745" y="12797"/>
                  </a:cubicBezTo>
                  <a:cubicBezTo>
                    <a:pt x="12400" y="14277"/>
                    <a:pt x="11055" y="16348"/>
                    <a:pt x="9709" y="17236"/>
                  </a:cubicBezTo>
                  <a:cubicBezTo>
                    <a:pt x="7055" y="19011"/>
                    <a:pt x="4400" y="20194"/>
                    <a:pt x="1709" y="21082"/>
                  </a:cubicBezTo>
                  <a:cubicBezTo>
                    <a:pt x="1164" y="21378"/>
                    <a:pt x="582" y="19899"/>
                    <a:pt x="0" y="19307"/>
                  </a:cubicBezTo>
                  <a:cubicBezTo>
                    <a:pt x="2873" y="16644"/>
                    <a:pt x="5745" y="13685"/>
                    <a:pt x="8618" y="11022"/>
                  </a:cubicBezTo>
                  <a:cubicBezTo>
                    <a:pt x="12545" y="7471"/>
                    <a:pt x="16436" y="3920"/>
                    <a:pt x="20364" y="369"/>
                  </a:cubicBezTo>
                  <a:cubicBezTo>
                    <a:pt x="20800" y="-222"/>
                    <a:pt x="21200" y="74"/>
                    <a:pt x="21600" y="74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4" name="Google Shape;650;p18"/>
            <p:cNvSpPr/>
            <p:nvPr/>
          </p:nvSpPr>
          <p:spPr>
            <a:xfrm>
              <a:off x="593319" y="82726"/>
              <a:ext cx="37748" cy="52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5" y="21600"/>
                  </a:moveTo>
                  <a:cubicBezTo>
                    <a:pt x="2356" y="20188"/>
                    <a:pt x="1375" y="18776"/>
                    <a:pt x="0" y="17082"/>
                  </a:cubicBezTo>
                  <a:cubicBezTo>
                    <a:pt x="982" y="15953"/>
                    <a:pt x="2553" y="14541"/>
                    <a:pt x="3535" y="12988"/>
                  </a:cubicBezTo>
                  <a:cubicBezTo>
                    <a:pt x="3731" y="12565"/>
                    <a:pt x="2749" y="11577"/>
                    <a:pt x="2160" y="10871"/>
                  </a:cubicBezTo>
                  <a:cubicBezTo>
                    <a:pt x="6480" y="7200"/>
                    <a:pt x="10604" y="3671"/>
                    <a:pt x="14924" y="0"/>
                  </a:cubicBezTo>
                  <a:cubicBezTo>
                    <a:pt x="17084" y="1976"/>
                    <a:pt x="19244" y="4094"/>
                    <a:pt x="21600" y="6353"/>
                  </a:cubicBezTo>
                  <a:cubicBezTo>
                    <a:pt x="15513" y="11577"/>
                    <a:pt x="9425" y="16659"/>
                    <a:pt x="3535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5" name="Google Shape;651;p18"/>
            <p:cNvSpPr/>
            <p:nvPr/>
          </p:nvSpPr>
          <p:spPr>
            <a:xfrm>
              <a:off x="179128" y="603982"/>
              <a:ext cx="27453" cy="33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46" fill="norm" stroke="1" extrusionOk="0">
                  <a:moveTo>
                    <a:pt x="0" y="15518"/>
                  </a:moveTo>
                  <a:cubicBezTo>
                    <a:pt x="540" y="10276"/>
                    <a:pt x="1350" y="5243"/>
                    <a:pt x="1890" y="0"/>
                  </a:cubicBezTo>
                  <a:cubicBezTo>
                    <a:pt x="2970" y="0"/>
                    <a:pt x="4050" y="0"/>
                    <a:pt x="5400" y="0"/>
                  </a:cubicBezTo>
                  <a:cubicBezTo>
                    <a:pt x="9180" y="4614"/>
                    <a:pt x="14310" y="7130"/>
                    <a:pt x="21600" y="5872"/>
                  </a:cubicBezTo>
                  <a:cubicBezTo>
                    <a:pt x="17820" y="9856"/>
                    <a:pt x="14580" y="14050"/>
                    <a:pt x="10260" y="17825"/>
                  </a:cubicBezTo>
                  <a:cubicBezTo>
                    <a:pt x="5940" y="21180"/>
                    <a:pt x="1620" y="21600"/>
                    <a:pt x="0" y="15518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6" name="Google Shape;652;p18"/>
            <p:cNvSpPr/>
            <p:nvPr/>
          </p:nvSpPr>
          <p:spPr>
            <a:xfrm>
              <a:off x="238837" y="560744"/>
              <a:ext cx="37062" cy="3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3" fill="norm" stroke="1" extrusionOk="0">
                  <a:moveTo>
                    <a:pt x="17600" y="0"/>
                  </a:moveTo>
                  <a:cubicBezTo>
                    <a:pt x="18800" y="198"/>
                    <a:pt x="20000" y="396"/>
                    <a:pt x="21600" y="793"/>
                  </a:cubicBezTo>
                  <a:cubicBezTo>
                    <a:pt x="16200" y="7729"/>
                    <a:pt x="11400" y="14268"/>
                    <a:pt x="6200" y="20411"/>
                  </a:cubicBezTo>
                  <a:cubicBezTo>
                    <a:pt x="5200" y="21600"/>
                    <a:pt x="2200" y="21005"/>
                    <a:pt x="0" y="21203"/>
                  </a:cubicBezTo>
                  <a:cubicBezTo>
                    <a:pt x="5800" y="14070"/>
                    <a:pt x="11800" y="7134"/>
                    <a:pt x="17600" y="0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7" name="Google Shape;653;p18"/>
            <p:cNvSpPr/>
            <p:nvPr/>
          </p:nvSpPr>
          <p:spPr>
            <a:xfrm>
              <a:off x="315361" y="733353"/>
              <a:ext cx="23679" cy="1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69" y="21600"/>
                  </a:moveTo>
                  <a:cubicBezTo>
                    <a:pt x="2818" y="14567"/>
                    <a:pt x="1252" y="8037"/>
                    <a:pt x="0" y="1005"/>
                  </a:cubicBezTo>
                  <a:cubicBezTo>
                    <a:pt x="4069" y="503"/>
                    <a:pt x="7826" y="503"/>
                    <a:pt x="11896" y="0"/>
                  </a:cubicBezTo>
                  <a:cubicBezTo>
                    <a:pt x="14400" y="503"/>
                    <a:pt x="16591" y="503"/>
                    <a:pt x="19096" y="1005"/>
                  </a:cubicBezTo>
                  <a:cubicBezTo>
                    <a:pt x="19721" y="6530"/>
                    <a:pt x="20661" y="12558"/>
                    <a:pt x="21600" y="20093"/>
                  </a:cubicBezTo>
                  <a:cubicBezTo>
                    <a:pt x="17217" y="20093"/>
                    <a:pt x="13461" y="20093"/>
                    <a:pt x="9704" y="20093"/>
                  </a:cubicBezTo>
                  <a:cubicBezTo>
                    <a:pt x="10643" y="16577"/>
                    <a:pt x="11583" y="13060"/>
                    <a:pt x="12522" y="10046"/>
                  </a:cubicBezTo>
                  <a:cubicBezTo>
                    <a:pt x="11583" y="9544"/>
                    <a:pt x="10330" y="9042"/>
                    <a:pt x="9391" y="8539"/>
                  </a:cubicBezTo>
                  <a:cubicBezTo>
                    <a:pt x="8765" y="12558"/>
                    <a:pt x="8139" y="16577"/>
                    <a:pt x="7513" y="20595"/>
                  </a:cubicBezTo>
                  <a:cubicBezTo>
                    <a:pt x="6574" y="20595"/>
                    <a:pt x="5322" y="21097"/>
                    <a:pt x="4069" y="21600"/>
                  </a:cubicBezTo>
                  <a:close/>
                </a:path>
              </a:pathLst>
            </a:custGeom>
            <a:solidFill>
              <a:srgbClr val="9C9F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8" name="Google Shape;654;p18"/>
            <p:cNvSpPr/>
            <p:nvPr/>
          </p:nvSpPr>
          <p:spPr>
            <a:xfrm>
              <a:off x="274526" y="542557"/>
              <a:ext cx="15443" cy="1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960"/>
                  </a:moveTo>
                  <a:cubicBezTo>
                    <a:pt x="14400" y="16045"/>
                    <a:pt x="7200" y="18514"/>
                    <a:pt x="0" y="21600"/>
                  </a:cubicBezTo>
                  <a:cubicBezTo>
                    <a:pt x="4320" y="14194"/>
                    <a:pt x="8640" y="7406"/>
                    <a:pt x="13440" y="0"/>
                  </a:cubicBezTo>
                  <a:cubicBezTo>
                    <a:pt x="15840" y="3703"/>
                    <a:pt x="18720" y="8023"/>
                    <a:pt x="21600" y="12960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655;p18"/>
            <p:cNvSpPr/>
            <p:nvPr/>
          </p:nvSpPr>
          <p:spPr>
            <a:xfrm>
              <a:off x="324627" y="485250"/>
              <a:ext cx="10638" cy="1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629"/>
                  </a:moveTo>
                  <a:cubicBezTo>
                    <a:pt x="14632" y="10286"/>
                    <a:pt x="6968" y="15943"/>
                    <a:pt x="0" y="21600"/>
                  </a:cubicBezTo>
                  <a:cubicBezTo>
                    <a:pt x="4181" y="14400"/>
                    <a:pt x="9058" y="7200"/>
                    <a:pt x="13239" y="0"/>
                  </a:cubicBezTo>
                  <a:cubicBezTo>
                    <a:pt x="16026" y="515"/>
                    <a:pt x="18814" y="515"/>
                    <a:pt x="21600" y="1029"/>
                  </a:cubicBezTo>
                  <a:cubicBezTo>
                    <a:pt x="21600" y="2572"/>
                    <a:pt x="21600" y="3600"/>
                    <a:pt x="21600" y="4629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656;p18"/>
            <p:cNvSpPr/>
            <p:nvPr/>
          </p:nvSpPr>
          <p:spPr>
            <a:xfrm>
              <a:off x="79955" y="781848"/>
              <a:ext cx="16130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570" fill="norm" stroke="1" extrusionOk="0">
                  <a:moveTo>
                    <a:pt x="21600" y="0"/>
                  </a:moveTo>
                  <a:cubicBezTo>
                    <a:pt x="14706" y="8193"/>
                    <a:pt x="8732" y="21600"/>
                    <a:pt x="0" y="3725"/>
                  </a:cubicBezTo>
                  <a:cubicBezTo>
                    <a:pt x="6894" y="2234"/>
                    <a:pt x="14246" y="744"/>
                    <a:pt x="21600" y="0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1" name="Google Shape;657;p18"/>
            <p:cNvSpPr/>
            <p:nvPr/>
          </p:nvSpPr>
          <p:spPr>
            <a:xfrm>
              <a:off x="331147" y="477357"/>
              <a:ext cx="13041" cy="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21" y="21600"/>
                  </a:moveTo>
                  <a:cubicBezTo>
                    <a:pt x="4547" y="20770"/>
                    <a:pt x="2274" y="20770"/>
                    <a:pt x="0" y="19938"/>
                  </a:cubicBezTo>
                  <a:cubicBezTo>
                    <a:pt x="3979" y="13292"/>
                    <a:pt x="7389" y="6646"/>
                    <a:pt x="11368" y="0"/>
                  </a:cubicBezTo>
                  <a:cubicBezTo>
                    <a:pt x="14779" y="1662"/>
                    <a:pt x="18189" y="3323"/>
                    <a:pt x="21600" y="4985"/>
                  </a:cubicBezTo>
                  <a:cubicBezTo>
                    <a:pt x="16484" y="9969"/>
                    <a:pt x="11937" y="15785"/>
                    <a:pt x="6821" y="21600"/>
                  </a:cubicBezTo>
                  <a:close/>
                </a:path>
              </a:pathLst>
            </a:custGeom>
            <a:solidFill>
              <a:srgbClr val="C7CA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2" name="Google Shape;658;p18"/>
            <p:cNvSpPr/>
            <p:nvPr/>
          </p:nvSpPr>
          <p:spPr>
            <a:xfrm>
              <a:off x="328401" y="724431"/>
              <a:ext cx="7894" cy="9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087" y="20829"/>
                    <a:pt x="7513" y="20829"/>
                    <a:pt x="0" y="20057"/>
                  </a:cubicBezTo>
                  <a:cubicBezTo>
                    <a:pt x="5635" y="13115"/>
                    <a:pt x="12209" y="6171"/>
                    <a:pt x="17844" y="0"/>
                  </a:cubicBezTo>
                  <a:cubicBezTo>
                    <a:pt x="18782" y="6943"/>
                    <a:pt x="19722" y="14658"/>
                    <a:pt x="21600" y="2160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615" name="Google Shape;659;p18"/>
            <p:cNvGrpSpPr/>
            <p:nvPr/>
          </p:nvGrpSpPr>
          <p:grpSpPr>
            <a:xfrm>
              <a:off x="106722" y="777236"/>
              <a:ext cx="11668" cy="6260"/>
              <a:chOff x="0" y="0"/>
              <a:chExt cx="11667" cy="6258"/>
            </a:xfrm>
          </p:grpSpPr>
          <p:sp>
            <p:nvSpPr>
              <p:cNvPr id="613" name="خط"/>
              <p:cNvSpPr/>
              <p:nvPr/>
            </p:nvSpPr>
            <p:spPr>
              <a:xfrm>
                <a:off x="0" y="0"/>
                <a:ext cx="11668" cy="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611" y="5403"/>
                      <a:pt x="7624" y="10800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4" name="خط"/>
              <p:cNvSpPr/>
              <p:nvPr/>
            </p:nvSpPr>
            <p:spPr>
              <a:xfrm>
                <a:off x="0" y="0"/>
                <a:ext cx="11668" cy="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624" y="10800"/>
                      <a:pt x="14611" y="5403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16" name="Google Shape;660;p18"/>
            <p:cNvSpPr/>
            <p:nvPr/>
          </p:nvSpPr>
          <p:spPr>
            <a:xfrm>
              <a:off x="323213" y="739186"/>
              <a:ext cx="6260" cy="8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700" y="14400"/>
                    <a:pt x="5400" y="7200"/>
                    <a:pt x="8100" y="0"/>
                  </a:cubicBezTo>
                  <a:cubicBezTo>
                    <a:pt x="12149" y="900"/>
                    <a:pt x="17549" y="1800"/>
                    <a:pt x="21600" y="2700"/>
                  </a:cubicBezTo>
                  <a:cubicBezTo>
                    <a:pt x="17549" y="9000"/>
                    <a:pt x="13500" y="15300"/>
                    <a:pt x="9451" y="20700"/>
                  </a:cubicBezTo>
                  <a:cubicBezTo>
                    <a:pt x="6751" y="20700"/>
                    <a:pt x="2700" y="20700"/>
                    <a:pt x="0" y="21600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7" name="Google Shape;661;p18"/>
            <p:cNvSpPr/>
            <p:nvPr/>
          </p:nvSpPr>
          <p:spPr>
            <a:xfrm>
              <a:off x="489302" y="259452"/>
              <a:ext cx="6259" cy="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8099" y="14400"/>
                    <a:pt x="13501" y="7200"/>
                    <a:pt x="21600" y="0"/>
                  </a:cubicBezTo>
                  <a:cubicBezTo>
                    <a:pt x="13501" y="7200"/>
                    <a:pt x="5400" y="144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8" name="Google Shape;662;p18"/>
            <p:cNvSpPr/>
            <p:nvPr/>
          </p:nvSpPr>
          <p:spPr>
            <a:xfrm>
              <a:off x="292027" y="567607"/>
              <a:ext cx="11008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600" fill="norm" stroke="1" extrusionOk="0">
                  <a:moveTo>
                    <a:pt x="0" y="1145"/>
                  </a:moveTo>
                  <a:cubicBezTo>
                    <a:pt x="0" y="818"/>
                    <a:pt x="0" y="491"/>
                    <a:pt x="654" y="0"/>
                  </a:cubicBezTo>
                  <a:cubicBezTo>
                    <a:pt x="4582" y="982"/>
                    <a:pt x="11782" y="1800"/>
                    <a:pt x="12437" y="2945"/>
                  </a:cubicBezTo>
                  <a:cubicBezTo>
                    <a:pt x="16364" y="7855"/>
                    <a:pt x="18982" y="12927"/>
                    <a:pt x="20946" y="18000"/>
                  </a:cubicBezTo>
                  <a:cubicBezTo>
                    <a:pt x="21600" y="19145"/>
                    <a:pt x="15709" y="20291"/>
                    <a:pt x="13091" y="21600"/>
                  </a:cubicBezTo>
                  <a:cubicBezTo>
                    <a:pt x="8509" y="14891"/>
                    <a:pt x="4582" y="8018"/>
                    <a:pt x="0" y="1145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9" name="Google Shape;663;p18"/>
            <p:cNvSpPr/>
            <p:nvPr/>
          </p:nvSpPr>
          <p:spPr>
            <a:xfrm>
              <a:off x="170206" y="749138"/>
              <a:ext cx="8923" cy="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277" y="7559"/>
                    <a:pt x="14124" y="14039"/>
                    <a:pt x="10800" y="21600"/>
                  </a:cubicBezTo>
                  <a:cubicBezTo>
                    <a:pt x="7477" y="15120"/>
                    <a:pt x="4154" y="8640"/>
                    <a:pt x="0" y="3239"/>
                  </a:cubicBezTo>
                  <a:cubicBezTo>
                    <a:pt x="7477" y="2160"/>
                    <a:pt x="14954" y="1079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0" name="Google Shape;664;p18"/>
            <p:cNvSpPr/>
            <p:nvPr/>
          </p:nvSpPr>
          <p:spPr>
            <a:xfrm>
              <a:off x="210698" y="744979"/>
              <a:ext cx="6864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361" y="7200"/>
                    <a:pt x="15120" y="14400"/>
                    <a:pt x="11881" y="21600"/>
                  </a:cubicBezTo>
                  <a:cubicBezTo>
                    <a:pt x="7561" y="15601"/>
                    <a:pt x="4320" y="8401"/>
                    <a:pt x="0" y="2400"/>
                  </a:cubicBezTo>
                  <a:cubicBezTo>
                    <a:pt x="7561" y="1201"/>
                    <a:pt x="1512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1" name="Google Shape;665;p18"/>
            <p:cNvSpPr/>
            <p:nvPr/>
          </p:nvSpPr>
          <p:spPr>
            <a:xfrm>
              <a:off x="255096" y="740003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939" y="7624"/>
                    <a:pt x="18277" y="15248"/>
                    <a:pt x="16616" y="21600"/>
                  </a:cubicBezTo>
                  <a:cubicBezTo>
                    <a:pt x="13293" y="21600"/>
                    <a:pt x="11632" y="21600"/>
                    <a:pt x="8309" y="21600"/>
                  </a:cubicBezTo>
                  <a:cubicBezTo>
                    <a:pt x="4984" y="15248"/>
                    <a:pt x="3323" y="7624"/>
                    <a:pt x="0" y="1271"/>
                  </a:cubicBezTo>
                  <a:cubicBezTo>
                    <a:pt x="8309" y="1271"/>
                    <a:pt x="14955" y="1271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2" name="Google Shape;666;p18"/>
            <p:cNvSpPr/>
            <p:nvPr/>
          </p:nvSpPr>
          <p:spPr>
            <a:xfrm>
              <a:off x="271780" y="738974"/>
              <a:ext cx="6864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361" y="6646"/>
                    <a:pt x="14041" y="14954"/>
                    <a:pt x="10800" y="21600"/>
                  </a:cubicBezTo>
                  <a:cubicBezTo>
                    <a:pt x="7561" y="14954"/>
                    <a:pt x="4320" y="6646"/>
                    <a:pt x="0" y="0"/>
                  </a:cubicBezTo>
                  <a:cubicBezTo>
                    <a:pt x="7561" y="0"/>
                    <a:pt x="1512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3" name="Google Shape;667;p18"/>
            <p:cNvSpPr/>
            <p:nvPr/>
          </p:nvSpPr>
          <p:spPr>
            <a:xfrm>
              <a:off x="189553" y="747422"/>
              <a:ext cx="6260" cy="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939" y="4154"/>
                    <a:pt x="18277" y="9138"/>
                    <a:pt x="11630" y="21600"/>
                  </a:cubicBezTo>
                  <a:cubicBezTo>
                    <a:pt x="4984" y="9969"/>
                    <a:pt x="1661" y="4985"/>
                    <a:pt x="0" y="830"/>
                  </a:cubicBezTo>
                  <a:cubicBezTo>
                    <a:pt x="8309" y="830"/>
                    <a:pt x="14954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4" name="Google Shape;668;p18"/>
            <p:cNvSpPr/>
            <p:nvPr/>
          </p:nvSpPr>
          <p:spPr>
            <a:xfrm>
              <a:off x="235365" y="742577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39" y="7200"/>
                    <a:pt x="15119" y="14400"/>
                    <a:pt x="12960" y="21600"/>
                  </a:cubicBezTo>
                  <a:cubicBezTo>
                    <a:pt x="8640" y="20399"/>
                    <a:pt x="4320" y="20399"/>
                    <a:pt x="0" y="19200"/>
                  </a:cubicBezTo>
                  <a:cubicBezTo>
                    <a:pt x="2159" y="13201"/>
                    <a:pt x="6479" y="7200"/>
                    <a:pt x="8640" y="0"/>
                  </a:cubicBezTo>
                  <a:cubicBezTo>
                    <a:pt x="12960" y="0"/>
                    <a:pt x="1728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5" name="Google Shape;669;p18"/>
            <p:cNvSpPr/>
            <p:nvPr/>
          </p:nvSpPr>
          <p:spPr>
            <a:xfrm>
              <a:off x="297305" y="623673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6646"/>
                    <a:pt x="12956" y="14952"/>
                    <a:pt x="21600" y="21600"/>
                  </a:cubicBezTo>
                  <a:cubicBezTo>
                    <a:pt x="12956" y="14952"/>
                    <a:pt x="4317" y="6646"/>
                    <a:pt x="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6" name="Google Shape;670;p18"/>
            <p:cNvSpPr/>
            <p:nvPr/>
          </p:nvSpPr>
          <p:spPr>
            <a:xfrm>
              <a:off x="286667" y="736572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616" y="7855"/>
                    <a:pt x="13293" y="13745"/>
                    <a:pt x="8309" y="21600"/>
                  </a:cubicBezTo>
                  <a:cubicBezTo>
                    <a:pt x="4984" y="13745"/>
                    <a:pt x="3323" y="7855"/>
                    <a:pt x="0" y="0"/>
                  </a:cubicBezTo>
                  <a:cubicBezTo>
                    <a:pt x="8309" y="0"/>
                    <a:pt x="14954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7" name="Google Shape;671;p18"/>
            <p:cNvSpPr/>
            <p:nvPr/>
          </p:nvSpPr>
          <p:spPr>
            <a:xfrm>
              <a:off x="305753" y="458827"/>
              <a:ext cx="11325" cy="15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557"/>
                    <a:pt x="14400" y="7044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400" y="7513"/>
                    <a:pt x="7200" y="14557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8" name="Google Shape;672;p18"/>
            <p:cNvSpPr/>
            <p:nvPr/>
          </p:nvSpPr>
          <p:spPr>
            <a:xfrm>
              <a:off x="317077" y="451964"/>
              <a:ext cx="6864" cy="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561" y="14041"/>
                    <a:pt x="14039" y="75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039" y="7559"/>
                    <a:pt x="6480" y="1512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9" name="Google Shape;673;p18"/>
            <p:cNvSpPr/>
            <p:nvPr/>
          </p:nvSpPr>
          <p:spPr>
            <a:xfrm>
              <a:off x="332108" y="436618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1" h="20364" fill="norm" stroke="1" extrusionOk="0">
                  <a:moveTo>
                    <a:pt x="20201" y="6477"/>
                  </a:moveTo>
                  <a:cubicBezTo>
                    <a:pt x="16878" y="12649"/>
                    <a:pt x="15217" y="15735"/>
                    <a:pt x="13555" y="20364"/>
                  </a:cubicBezTo>
                  <a:cubicBezTo>
                    <a:pt x="8571" y="17278"/>
                    <a:pt x="3585" y="14193"/>
                    <a:pt x="262" y="9563"/>
                  </a:cubicBezTo>
                  <a:cubicBezTo>
                    <a:pt x="-1399" y="8021"/>
                    <a:pt x="5247" y="1850"/>
                    <a:pt x="8571" y="306"/>
                  </a:cubicBezTo>
                  <a:cubicBezTo>
                    <a:pt x="10231" y="-1236"/>
                    <a:pt x="15217" y="3392"/>
                    <a:pt x="20201" y="6477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0" name="Google Shape;674;p18"/>
            <p:cNvSpPr/>
            <p:nvPr/>
          </p:nvSpPr>
          <p:spPr>
            <a:xfrm>
              <a:off x="325787" y="442829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317" y="14401"/>
                    <a:pt x="8639" y="7202"/>
                    <a:pt x="12956" y="0"/>
                  </a:cubicBezTo>
                  <a:cubicBezTo>
                    <a:pt x="17278" y="2399"/>
                    <a:pt x="21600" y="2399"/>
                    <a:pt x="21600" y="4800"/>
                  </a:cubicBezTo>
                  <a:cubicBezTo>
                    <a:pt x="17278" y="9601"/>
                    <a:pt x="8639" y="16800"/>
                    <a:pt x="0" y="21600"/>
                  </a:cubicBezTo>
                  <a:cubicBezTo>
                    <a:pt x="4317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1" name="Google Shape;675;p18"/>
            <p:cNvSpPr/>
            <p:nvPr/>
          </p:nvSpPr>
          <p:spPr>
            <a:xfrm>
              <a:off x="324071" y="445574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2" y="15431"/>
                    <a:pt x="12344" y="92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5431" y="6172"/>
                    <a:pt x="6172" y="15431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2" name="Google Shape;676;p18"/>
            <p:cNvSpPr/>
            <p:nvPr/>
          </p:nvSpPr>
          <p:spPr>
            <a:xfrm>
              <a:off x="321669" y="447633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1" y="15431"/>
                    <a:pt x="12342" y="92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5429" y="9259"/>
                    <a:pt x="9255" y="15431"/>
                    <a:pt x="0" y="21600"/>
                  </a:cubicBezTo>
                  <a:cubicBezTo>
                    <a:pt x="3084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3" name="Google Shape;677;p18"/>
            <p:cNvSpPr/>
            <p:nvPr/>
          </p:nvSpPr>
          <p:spPr>
            <a:xfrm>
              <a:off x="542148" y="183059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794" y="14403"/>
                    <a:pt x="10794" y="7197"/>
                    <a:pt x="21600" y="0"/>
                  </a:cubicBezTo>
                  <a:cubicBezTo>
                    <a:pt x="10794" y="7197"/>
                    <a:pt x="10794" y="144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4" name="Google Shape;678;p18"/>
            <p:cNvSpPr/>
            <p:nvPr/>
          </p:nvSpPr>
          <p:spPr>
            <a:xfrm>
              <a:off x="296488" y="544616"/>
              <a:ext cx="14070" cy="1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9440"/>
                  </a:moveTo>
                  <a:cubicBezTo>
                    <a:pt x="527" y="14580"/>
                    <a:pt x="1054" y="9720"/>
                    <a:pt x="2634" y="0"/>
                  </a:cubicBezTo>
                  <a:cubicBezTo>
                    <a:pt x="10010" y="8640"/>
                    <a:pt x="14751" y="13500"/>
                    <a:pt x="21600" y="21600"/>
                  </a:cubicBezTo>
                  <a:cubicBezTo>
                    <a:pt x="12117" y="21060"/>
                    <a:pt x="6848" y="20520"/>
                    <a:pt x="0" y="1944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5" name="Google Shape;679;p18"/>
            <p:cNvSpPr/>
            <p:nvPr/>
          </p:nvSpPr>
          <p:spPr>
            <a:xfrm>
              <a:off x="293701" y="531707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308"/>
                  </a:moveTo>
                  <a:cubicBezTo>
                    <a:pt x="18000" y="13292"/>
                    <a:pt x="14400" y="18277"/>
                    <a:pt x="12601" y="21600"/>
                  </a:cubicBezTo>
                  <a:cubicBezTo>
                    <a:pt x="9001" y="18277"/>
                    <a:pt x="3600" y="13292"/>
                    <a:pt x="0" y="8308"/>
                  </a:cubicBezTo>
                  <a:cubicBezTo>
                    <a:pt x="0" y="6646"/>
                    <a:pt x="5399" y="0"/>
                    <a:pt x="9001" y="0"/>
                  </a:cubicBezTo>
                  <a:cubicBezTo>
                    <a:pt x="12601" y="0"/>
                    <a:pt x="18000" y="4985"/>
                    <a:pt x="21600" y="8308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6" name="Google Shape;680;p18"/>
            <p:cNvSpPr/>
            <p:nvPr/>
          </p:nvSpPr>
          <p:spPr>
            <a:xfrm>
              <a:off x="325444" y="714313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35" fill="norm" stroke="1" extrusionOk="0">
                  <a:moveTo>
                    <a:pt x="21600" y="5400"/>
                  </a:moveTo>
                  <a:cubicBezTo>
                    <a:pt x="18513" y="10800"/>
                    <a:pt x="18513" y="18899"/>
                    <a:pt x="15429" y="18899"/>
                  </a:cubicBezTo>
                  <a:cubicBezTo>
                    <a:pt x="12342" y="21600"/>
                    <a:pt x="3087" y="16200"/>
                    <a:pt x="0" y="13501"/>
                  </a:cubicBezTo>
                  <a:cubicBezTo>
                    <a:pt x="3087" y="8101"/>
                    <a:pt x="3087" y="0"/>
                    <a:pt x="6171" y="0"/>
                  </a:cubicBezTo>
                  <a:cubicBezTo>
                    <a:pt x="9255" y="0"/>
                    <a:pt x="15429" y="2701"/>
                    <a:pt x="21600" y="540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7" name="Google Shape;681;p18"/>
            <p:cNvSpPr/>
            <p:nvPr/>
          </p:nvSpPr>
          <p:spPr>
            <a:xfrm>
              <a:off x="304854" y="566881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0" h="21600" fill="norm" stroke="1" extrusionOk="0">
                  <a:moveTo>
                    <a:pt x="5457" y="0"/>
                  </a:moveTo>
                  <a:cubicBezTo>
                    <a:pt x="10257" y="2701"/>
                    <a:pt x="17456" y="2701"/>
                    <a:pt x="17456" y="8101"/>
                  </a:cubicBezTo>
                  <a:cubicBezTo>
                    <a:pt x="19855" y="10800"/>
                    <a:pt x="15057" y="18899"/>
                    <a:pt x="12656" y="21600"/>
                  </a:cubicBezTo>
                  <a:cubicBezTo>
                    <a:pt x="7856" y="18899"/>
                    <a:pt x="654" y="18899"/>
                    <a:pt x="654" y="13501"/>
                  </a:cubicBezTo>
                  <a:cubicBezTo>
                    <a:pt x="-1745" y="10800"/>
                    <a:pt x="3055" y="5400"/>
                    <a:pt x="5457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8" name="Google Shape;682;p18"/>
            <p:cNvSpPr/>
            <p:nvPr/>
          </p:nvSpPr>
          <p:spPr>
            <a:xfrm>
              <a:off x="317208" y="654386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6481"/>
                    <a:pt x="21600" y="15121"/>
                    <a:pt x="21600" y="21600"/>
                  </a:cubicBezTo>
                  <a:cubicBezTo>
                    <a:pt x="14397" y="21600"/>
                    <a:pt x="7203" y="21600"/>
                    <a:pt x="0" y="21600"/>
                  </a:cubicBezTo>
                  <a:cubicBezTo>
                    <a:pt x="0" y="15121"/>
                    <a:pt x="0" y="6481"/>
                    <a:pt x="0" y="0"/>
                  </a:cubicBezTo>
                  <a:cubicBezTo>
                    <a:pt x="7203" y="0"/>
                    <a:pt x="14397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9" name="Google Shape;683;p18"/>
            <p:cNvSpPr/>
            <p:nvPr/>
          </p:nvSpPr>
          <p:spPr>
            <a:xfrm>
              <a:off x="490331" y="253406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806" y="14403"/>
                    <a:pt x="10806" y="7197"/>
                    <a:pt x="21600" y="0"/>
                  </a:cubicBezTo>
                  <a:cubicBezTo>
                    <a:pt x="10806" y="7197"/>
                    <a:pt x="0" y="144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54" name="Google Shape;684;p18"/>
          <p:cNvGrpSpPr/>
          <p:nvPr/>
        </p:nvGrpSpPr>
        <p:grpSpPr>
          <a:xfrm>
            <a:off x="8589241" y="2241674"/>
            <a:ext cx="277836" cy="342523"/>
            <a:chOff x="0" y="0"/>
            <a:chExt cx="277835" cy="342522"/>
          </a:xfrm>
        </p:grpSpPr>
        <p:sp>
          <p:nvSpPr>
            <p:cNvPr id="641" name="Google Shape;685;p18"/>
            <p:cNvSpPr/>
            <p:nvPr/>
          </p:nvSpPr>
          <p:spPr>
            <a:xfrm>
              <a:off x="-1" y="0"/>
              <a:ext cx="277837" cy="3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272" fill="norm" stroke="1" extrusionOk="0">
                  <a:moveTo>
                    <a:pt x="17888" y="7240"/>
                  </a:moveTo>
                  <a:cubicBezTo>
                    <a:pt x="18203" y="7704"/>
                    <a:pt x="18596" y="8042"/>
                    <a:pt x="18701" y="8442"/>
                  </a:cubicBezTo>
                  <a:cubicBezTo>
                    <a:pt x="18963" y="9624"/>
                    <a:pt x="19146" y="10805"/>
                    <a:pt x="19251" y="11986"/>
                  </a:cubicBezTo>
                  <a:cubicBezTo>
                    <a:pt x="19435" y="14243"/>
                    <a:pt x="19513" y="16500"/>
                    <a:pt x="19618" y="18757"/>
                  </a:cubicBezTo>
                  <a:cubicBezTo>
                    <a:pt x="19618" y="18968"/>
                    <a:pt x="19592" y="19179"/>
                    <a:pt x="19540" y="19390"/>
                  </a:cubicBezTo>
                  <a:cubicBezTo>
                    <a:pt x="19330" y="20424"/>
                    <a:pt x="19041" y="20677"/>
                    <a:pt x="17783" y="20782"/>
                  </a:cubicBezTo>
                  <a:cubicBezTo>
                    <a:pt x="12881" y="21162"/>
                    <a:pt x="8006" y="21415"/>
                    <a:pt x="3077" y="21183"/>
                  </a:cubicBezTo>
                  <a:cubicBezTo>
                    <a:pt x="2815" y="21162"/>
                    <a:pt x="2553" y="21162"/>
                    <a:pt x="2291" y="21120"/>
                  </a:cubicBezTo>
                  <a:cubicBezTo>
                    <a:pt x="1033" y="20951"/>
                    <a:pt x="535" y="20613"/>
                    <a:pt x="456" y="19580"/>
                  </a:cubicBezTo>
                  <a:cubicBezTo>
                    <a:pt x="246" y="17049"/>
                    <a:pt x="89" y="14517"/>
                    <a:pt x="10" y="11986"/>
                  </a:cubicBezTo>
                  <a:cubicBezTo>
                    <a:pt x="-42" y="10763"/>
                    <a:pt x="115" y="9560"/>
                    <a:pt x="142" y="8337"/>
                  </a:cubicBezTo>
                  <a:cubicBezTo>
                    <a:pt x="142" y="7704"/>
                    <a:pt x="482" y="7324"/>
                    <a:pt x="1269" y="7261"/>
                  </a:cubicBezTo>
                  <a:cubicBezTo>
                    <a:pt x="2999" y="7135"/>
                    <a:pt x="4755" y="7050"/>
                    <a:pt x="6511" y="6902"/>
                  </a:cubicBezTo>
                  <a:cubicBezTo>
                    <a:pt x="8425" y="6755"/>
                    <a:pt x="10365" y="6607"/>
                    <a:pt x="12278" y="6417"/>
                  </a:cubicBezTo>
                  <a:cubicBezTo>
                    <a:pt x="12488" y="6396"/>
                    <a:pt x="12724" y="6206"/>
                    <a:pt x="12829" y="6059"/>
                  </a:cubicBezTo>
                  <a:cubicBezTo>
                    <a:pt x="13930" y="4266"/>
                    <a:pt x="15005" y="2452"/>
                    <a:pt x="16053" y="638"/>
                  </a:cubicBezTo>
                  <a:cubicBezTo>
                    <a:pt x="16420" y="5"/>
                    <a:pt x="16866" y="-185"/>
                    <a:pt x="17600" y="195"/>
                  </a:cubicBezTo>
                  <a:cubicBezTo>
                    <a:pt x="18779" y="785"/>
                    <a:pt x="19880" y="1481"/>
                    <a:pt x="21008" y="2156"/>
                  </a:cubicBezTo>
                  <a:cubicBezTo>
                    <a:pt x="21558" y="2473"/>
                    <a:pt x="21558" y="2853"/>
                    <a:pt x="21165" y="3317"/>
                  </a:cubicBezTo>
                  <a:cubicBezTo>
                    <a:pt x="19985" y="4688"/>
                    <a:pt x="18884" y="6059"/>
                    <a:pt x="17888" y="7240"/>
                  </a:cubicBezTo>
                  <a:close/>
                  <a:moveTo>
                    <a:pt x="1609" y="16690"/>
                  </a:moveTo>
                  <a:cubicBezTo>
                    <a:pt x="1583" y="16099"/>
                    <a:pt x="1583" y="15509"/>
                    <a:pt x="1557" y="14897"/>
                  </a:cubicBezTo>
                  <a:cubicBezTo>
                    <a:pt x="1557" y="14686"/>
                    <a:pt x="1583" y="14475"/>
                    <a:pt x="1583" y="14264"/>
                  </a:cubicBezTo>
                  <a:cubicBezTo>
                    <a:pt x="1583" y="12619"/>
                    <a:pt x="1609" y="10974"/>
                    <a:pt x="1583" y="9349"/>
                  </a:cubicBezTo>
                  <a:cubicBezTo>
                    <a:pt x="1583" y="8759"/>
                    <a:pt x="1872" y="8485"/>
                    <a:pt x="2579" y="8463"/>
                  </a:cubicBezTo>
                  <a:cubicBezTo>
                    <a:pt x="3497" y="8442"/>
                    <a:pt x="4441" y="8463"/>
                    <a:pt x="5358" y="8400"/>
                  </a:cubicBezTo>
                  <a:cubicBezTo>
                    <a:pt x="7114" y="8274"/>
                    <a:pt x="8897" y="8084"/>
                    <a:pt x="10653" y="7978"/>
                  </a:cubicBezTo>
                  <a:cubicBezTo>
                    <a:pt x="11885" y="7915"/>
                    <a:pt x="11911" y="7936"/>
                    <a:pt x="12226" y="6839"/>
                  </a:cubicBezTo>
                  <a:cubicBezTo>
                    <a:pt x="11990" y="6839"/>
                    <a:pt x="11754" y="6818"/>
                    <a:pt x="11518" y="6839"/>
                  </a:cubicBezTo>
                  <a:cubicBezTo>
                    <a:pt x="9762" y="7008"/>
                    <a:pt x="8006" y="7219"/>
                    <a:pt x="6249" y="7367"/>
                  </a:cubicBezTo>
                  <a:cubicBezTo>
                    <a:pt x="4886" y="7472"/>
                    <a:pt x="3497" y="7514"/>
                    <a:pt x="2134" y="7578"/>
                  </a:cubicBezTo>
                  <a:cubicBezTo>
                    <a:pt x="1452" y="7620"/>
                    <a:pt x="1059" y="7831"/>
                    <a:pt x="1111" y="8442"/>
                  </a:cubicBezTo>
                  <a:cubicBezTo>
                    <a:pt x="1138" y="8843"/>
                    <a:pt x="1059" y="9244"/>
                    <a:pt x="1059" y="9666"/>
                  </a:cubicBezTo>
                  <a:cubicBezTo>
                    <a:pt x="1033" y="11417"/>
                    <a:pt x="1033" y="13146"/>
                    <a:pt x="1033" y="14897"/>
                  </a:cubicBezTo>
                  <a:cubicBezTo>
                    <a:pt x="1164" y="16437"/>
                    <a:pt x="1295" y="17998"/>
                    <a:pt x="1426" y="19538"/>
                  </a:cubicBezTo>
                  <a:cubicBezTo>
                    <a:pt x="1583" y="20550"/>
                    <a:pt x="1845" y="20761"/>
                    <a:pt x="3077" y="20782"/>
                  </a:cubicBezTo>
                  <a:cubicBezTo>
                    <a:pt x="5725" y="20803"/>
                    <a:pt x="8373" y="20845"/>
                    <a:pt x="11020" y="20782"/>
                  </a:cubicBezTo>
                  <a:cubicBezTo>
                    <a:pt x="13091" y="20740"/>
                    <a:pt x="15136" y="20571"/>
                    <a:pt x="17207" y="20424"/>
                  </a:cubicBezTo>
                  <a:cubicBezTo>
                    <a:pt x="18360" y="20339"/>
                    <a:pt x="18622" y="20086"/>
                    <a:pt x="18648" y="19158"/>
                  </a:cubicBezTo>
                  <a:cubicBezTo>
                    <a:pt x="18675" y="17702"/>
                    <a:pt x="18701" y="16268"/>
                    <a:pt x="18648" y="14813"/>
                  </a:cubicBezTo>
                  <a:cubicBezTo>
                    <a:pt x="18622" y="14222"/>
                    <a:pt x="18386" y="13631"/>
                    <a:pt x="18255" y="13041"/>
                  </a:cubicBezTo>
                  <a:cubicBezTo>
                    <a:pt x="18176" y="12239"/>
                    <a:pt x="18098" y="11459"/>
                    <a:pt x="18019" y="10657"/>
                  </a:cubicBezTo>
                  <a:cubicBezTo>
                    <a:pt x="18019" y="10193"/>
                    <a:pt x="18045" y="9708"/>
                    <a:pt x="18019" y="9244"/>
                  </a:cubicBezTo>
                  <a:cubicBezTo>
                    <a:pt x="17967" y="8738"/>
                    <a:pt x="17862" y="8231"/>
                    <a:pt x="17023" y="8105"/>
                  </a:cubicBezTo>
                  <a:cubicBezTo>
                    <a:pt x="16840" y="8316"/>
                    <a:pt x="16656" y="8527"/>
                    <a:pt x="16446" y="8738"/>
                  </a:cubicBezTo>
                  <a:cubicBezTo>
                    <a:pt x="16525" y="8717"/>
                    <a:pt x="16604" y="8717"/>
                    <a:pt x="16682" y="8695"/>
                  </a:cubicBezTo>
                  <a:cubicBezTo>
                    <a:pt x="16892" y="8970"/>
                    <a:pt x="17128" y="9223"/>
                    <a:pt x="17259" y="9518"/>
                  </a:cubicBezTo>
                  <a:cubicBezTo>
                    <a:pt x="17416" y="9877"/>
                    <a:pt x="17469" y="10256"/>
                    <a:pt x="17574" y="10636"/>
                  </a:cubicBezTo>
                  <a:cubicBezTo>
                    <a:pt x="17652" y="12598"/>
                    <a:pt x="17705" y="14560"/>
                    <a:pt x="17783" y="16521"/>
                  </a:cubicBezTo>
                  <a:cubicBezTo>
                    <a:pt x="17652" y="17344"/>
                    <a:pt x="17521" y="18167"/>
                    <a:pt x="17390" y="18989"/>
                  </a:cubicBezTo>
                  <a:cubicBezTo>
                    <a:pt x="17338" y="19369"/>
                    <a:pt x="17049" y="19517"/>
                    <a:pt x="16577" y="19517"/>
                  </a:cubicBezTo>
                  <a:cubicBezTo>
                    <a:pt x="15319" y="19559"/>
                    <a:pt x="14035" y="19643"/>
                    <a:pt x="12776" y="19685"/>
                  </a:cubicBezTo>
                  <a:cubicBezTo>
                    <a:pt x="9945" y="19791"/>
                    <a:pt x="7141" y="19917"/>
                    <a:pt x="4309" y="19938"/>
                  </a:cubicBezTo>
                  <a:cubicBezTo>
                    <a:pt x="3392" y="19960"/>
                    <a:pt x="2370" y="19981"/>
                    <a:pt x="1688" y="19285"/>
                  </a:cubicBezTo>
                  <a:cubicBezTo>
                    <a:pt x="1688" y="18799"/>
                    <a:pt x="1688" y="18314"/>
                    <a:pt x="1662" y="17808"/>
                  </a:cubicBezTo>
                  <a:cubicBezTo>
                    <a:pt x="1636" y="17492"/>
                    <a:pt x="1609" y="17091"/>
                    <a:pt x="1609" y="16690"/>
                  </a:cubicBezTo>
                  <a:close/>
                  <a:moveTo>
                    <a:pt x="4729" y="14306"/>
                  </a:moveTo>
                  <a:cubicBezTo>
                    <a:pt x="5568" y="15488"/>
                    <a:pt x="6800" y="16331"/>
                    <a:pt x="8163" y="17133"/>
                  </a:cubicBezTo>
                  <a:cubicBezTo>
                    <a:pt x="12331" y="12302"/>
                    <a:pt x="16446" y="7535"/>
                    <a:pt x="20562" y="2747"/>
                  </a:cubicBezTo>
                  <a:cubicBezTo>
                    <a:pt x="19723" y="1945"/>
                    <a:pt x="18832" y="1313"/>
                    <a:pt x="17678" y="933"/>
                  </a:cubicBezTo>
                  <a:cubicBezTo>
                    <a:pt x="17495" y="828"/>
                    <a:pt x="17311" y="743"/>
                    <a:pt x="17075" y="595"/>
                  </a:cubicBezTo>
                  <a:cubicBezTo>
                    <a:pt x="14795" y="4519"/>
                    <a:pt x="12541" y="8358"/>
                    <a:pt x="10339" y="12197"/>
                  </a:cubicBezTo>
                  <a:cubicBezTo>
                    <a:pt x="9841" y="13041"/>
                    <a:pt x="9474" y="13927"/>
                    <a:pt x="9028" y="14792"/>
                  </a:cubicBezTo>
                  <a:lnTo>
                    <a:pt x="9054" y="14792"/>
                  </a:lnTo>
                  <a:cubicBezTo>
                    <a:pt x="8110" y="15066"/>
                    <a:pt x="7560" y="14602"/>
                    <a:pt x="7009" y="14095"/>
                  </a:cubicBezTo>
                  <a:cubicBezTo>
                    <a:pt x="6590" y="13695"/>
                    <a:pt x="6118" y="13336"/>
                    <a:pt x="5568" y="12851"/>
                  </a:cubicBezTo>
                  <a:cubicBezTo>
                    <a:pt x="5201" y="13357"/>
                    <a:pt x="4886" y="13758"/>
                    <a:pt x="4572" y="14180"/>
                  </a:cubicBezTo>
                  <a:cubicBezTo>
                    <a:pt x="4624" y="14201"/>
                    <a:pt x="4676" y="14243"/>
                    <a:pt x="4729" y="14306"/>
                  </a:cubicBezTo>
                  <a:close/>
                  <a:moveTo>
                    <a:pt x="8189" y="14180"/>
                  </a:moveTo>
                  <a:cubicBezTo>
                    <a:pt x="9264" y="12218"/>
                    <a:pt x="10312" y="10320"/>
                    <a:pt x="11387" y="8379"/>
                  </a:cubicBezTo>
                  <a:cubicBezTo>
                    <a:pt x="11204" y="8358"/>
                    <a:pt x="11125" y="8337"/>
                    <a:pt x="11046" y="8337"/>
                  </a:cubicBezTo>
                  <a:cubicBezTo>
                    <a:pt x="8451" y="8485"/>
                    <a:pt x="5882" y="8632"/>
                    <a:pt x="3287" y="8780"/>
                  </a:cubicBezTo>
                  <a:cubicBezTo>
                    <a:pt x="2684" y="8822"/>
                    <a:pt x="2553" y="9117"/>
                    <a:pt x="2579" y="9518"/>
                  </a:cubicBezTo>
                  <a:cubicBezTo>
                    <a:pt x="2632" y="12682"/>
                    <a:pt x="2710" y="15825"/>
                    <a:pt x="2763" y="18989"/>
                  </a:cubicBezTo>
                  <a:cubicBezTo>
                    <a:pt x="2763" y="19369"/>
                    <a:pt x="2946" y="19580"/>
                    <a:pt x="3471" y="19580"/>
                  </a:cubicBezTo>
                  <a:cubicBezTo>
                    <a:pt x="5017" y="19580"/>
                    <a:pt x="6538" y="19664"/>
                    <a:pt x="8084" y="19601"/>
                  </a:cubicBezTo>
                  <a:cubicBezTo>
                    <a:pt x="10653" y="19495"/>
                    <a:pt x="13222" y="19306"/>
                    <a:pt x="15791" y="19179"/>
                  </a:cubicBezTo>
                  <a:cubicBezTo>
                    <a:pt x="16394" y="19158"/>
                    <a:pt x="16499" y="18905"/>
                    <a:pt x="16551" y="18546"/>
                  </a:cubicBezTo>
                  <a:cubicBezTo>
                    <a:pt x="16840" y="15635"/>
                    <a:pt x="16840" y="12745"/>
                    <a:pt x="16394" y="9856"/>
                  </a:cubicBezTo>
                  <a:cubicBezTo>
                    <a:pt x="16368" y="9687"/>
                    <a:pt x="16210" y="9539"/>
                    <a:pt x="16106" y="9370"/>
                  </a:cubicBezTo>
                  <a:cubicBezTo>
                    <a:pt x="15948" y="9476"/>
                    <a:pt x="15712" y="9581"/>
                    <a:pt x="15608" y="9708"/>
                  </a:cubicBezTo>
                  <a:cubicBezTo>
                    <a:pt x="14716" y="10742"/>
                    <a:pt x="13851" y="11796"/>
                    <a:pt x="12986" y="12830"/>
                  </a:cubicBezTo>
                  <a:cubicBezTo>
                    <a:pt x="11754" y="14264"/>
                    <a:pt x="10548" y="15720"/>
                    <a:pt x="9264" y="17133"/>
                  </a:cubicBezTo>
                  <a:cubicBezTo>
                    <a:pt x="8713" y="17745"/>
                    <a:pt x="8215" y="17787"/>
                    <a:pt x="7429" y="17323"/>
                  </a:cubicBezTo>
                  <a:cubicBezTo>
                    <a:pt x="5987" y="16479"/>
                    <a:pt x="4703" y="15488"/>
                    <a:pt x="3680" y="14306"/>
                  </a:cubicBezTo>
                  <a:cubicBezTo>
                    <a:pt x="3366" y="13948"/>
                    <a:pt x="3471" y="13716"/>
                    <a:pt x="3811" y="13484"/>
                  </a:cubicBezTo>
                  <a:cubicBezTo>
                    <a:pt x="4414" y="13125"/>
                    <a:pt x="4676" y="12176"/>
                    <a:pt x="5699" y="12471"/>
                  </a:cubicBezTo>
                  <a:cubicBezTo>
                    <a:pt x="6354" y="12661"/>
                    <a:pt x="6878" y="13104"/>
                    <a:pt x="7429" y="13484"/>
                  </a:cubicBezTo>
                  <a:cubicBezTo>
                    <a:pt x="7665" y="13695"/>
                    <a:pt x="7901" y="13927"/>
                    <a:pt x="8189" y="14180"/>
                  </a:cubicBezTo>
                  <a:close/>
                </a:path>
              </a:pathLst>
            </a:custGeom>
            <a:solidFill>
              <a:srgbClr val="1312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2" name="Google Shape;686;p18"/>
            <p:cNvSpPr/>
            <p:nvPr/>
          </p:nvSpPr>
          <p:spPr>
            <a:xfrm>
              <a:off x="33083" y="134582"/>
              <a:ext cx="183625" cy="18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524" fill="norm" stroke="1" extrusionOk="0">
                  <a:moveTo>
                    <a:pt x="8537" y="11102"/>
                  </a:moveTo>
                  <a:cubicBezTo>
                    <a:pt x="8100" y="10619"/>
                    <a:pt x="7743" y="10136"/>
                    <a:pt x="7346" y="9815"/>
                  </a:cubicBezTo>
                  <a:cubicBezTo>
                    <a:pt x="6512" y="9131"/>
                    <a:pt x="5718" y="8246"/>
                    <a:pt x="4725" y="7884"/>
                  </a:cubicBezTo>
                  <a:cubicBezTo>
                    <a:pt x="3176" y="7321"/>
                    <a:pt x="2779" y="9090"/>
                    <a:pt x="1866" y="9815"/>
                  </a:cubicBezTo>
                  <a:cubicBezTo>
                    <a:pt x="1310" y="10217"/>
                    <a:pt x="1191" y="10699"/>
                    <a:pt x="1668" y="11383"/>
                  </a:cubicBezTo>
                  <a:cubicBezTo>
                    <a:pt x="3216" y="13636"/>
                    <a:pt x="5162" y="15526"/>
                    <a:pt x="7346" y="17135"/>
                  </a:cubicBezTo>
                  <a:cubicBezTo>
                    <a:pt x="8537" y="17980"/>
                    <a:pt x="9291" y="17940"/>
                    <a:pt x="10125" y="16773"/>
                  </a:cubicBezTo>
                  <a:cubicBezTo>
                    <a:pt x="12071" y="14078"/>
                    <a:pt x="13897" y="11303"/>
                    <a:pt x="15763" y="8568"/>
                  </a:cubicBezTo>
                  <a:cubicBezTo>
                    <a:pt x="17113" y="6597"/>
                    <a:pt x="18424" y="4585"/>
                    <a:pt x="19734" y="2615"/>
                  </a:cubicBezTo>
                  <a:cubicBezTo>
                    <a:pt x="19932" y="2333"/>
                    <a:pt x="20250" y="2172"/>
                    <a:pt x="20488" y="1971"/>
                  </a:cubicBezTo>
                  <a:cubicBezTo>
                    <a:pt x="20647" y="2293"/>
                    <a:pt x="20885" y="2574"/>
                    <a:pt x="20925" y="2896"/>
                  </a:cubicBezTo>
                  <a:cubicBezTo>
                    <a:pt x="21600" y="8407"/>
                    <a:pt x="21600" y="13958"/>
                    <a:pt x="21163" y="19468"/>
                  </a:cubicBezTo>
                  <a:cubicBezTo>
                    <a:pt x="21124" y="20152"/>
                    <a:pt x="20925" y="20635"/>
                    <a:pt x="20012" y="20675"/>
                  </a:cubicBezTo>
                  <a:cubicBezTo>
                    <a:pt x="16121" y="20916"/>
                    <a:pt x="12229" y="21278"/>
                    <a:pt x="8338" y="21479"/>
                  </a:cubicBezTo>
                  <a:cubicBezTo>
                    <a:pt x="6035" y="21600"/>
                    <a:pt x="3693" y="21439"/>
                    <a:pt x="1350" y="21439"/>
                  </a:cubicBezTo>
                  <a:cubicBezTo>
                    <a:pt x="556" y="21439"/>
                    <a:pt x="278" y="21037"/>
                    <a:pt x="278" y="20313"/>
                  </a:cubicBezTo>
                  <a:cubicBezTo>
                    <a:pt x="199" y="14279"/>
                    <a:pt x="79" y="8286"/>
                    <a:pt x="0" y="2253"/>
                  </a:cubicBezTo>
                  <a:cubicBezTo>
                    <a:pt x="0" y="1488"/>
                    <a:pt x="159" y="925"/>
                    <a:pt x="1072" y="845"/>
                  </a:cubicBezTo>
                  <a:cubicBezTo>
                    <a:pt x="5003" y="563"/>
                    <a:pt x="8894" y="282"/>
                    <a:pt x="12825" y="0"/>
                  </a:cubicBezTo>
                  <a:cubicBezTo>
                    <a:pt x="12944" y="0"/>
                    <a:pt x="13063" y="40"/>
                    <a:pt x="13341" y="80"/>
                  </a:cubicBezTo>
                  <a:cubicBezTo>
                    <a:pt x="11753" y="3741"/>
                    <a:pt x="10165" y="7361"/>
                    <a:pt x="8537" y="11102"/>
                  </a:cubicBezTo>
                  <a:close/>
                </a:path>
              </a:pathLst>
            </a:custGeom>
            <a:solidFill>
              <a:srgbClr val="F9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3" name="Google Shape;687;p18"/>
            <p:cNvSpPr/>
            <p:nvPr/>
          </p:nvSpPr>
          <p:spPr>
            <a:xfrm>
              <a:off x="117317" y="9250"/>
              <a:ext cx="128389" cy="2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914" y="20284"/>
                    <a:pt x="1771" y="18936"/>
                    <a:pt x="2857" y="17652"/>
                  </a:cubicBezTo>
                  <a:cubicBezTo>
                    <a:pt x="7657" y="11811"/>
                    <a:pt x="12571" y="5970"/>
                    <a:pt x="17543" y="0"/>
                  </a:cubicBezTo>
                  <a:cubicBezTo>
                    <a:pt x="18114" y="225"/>
                    <a:pt x="18457" y="353"/>
                    <a:pt x="18857" y="514"/>
                  </a:cubicBezTo>
                  <a:cubicBezTo>
                    <a:pt x="18457" y="867"/>
                    <a:pt x="17829" y="1123"/>
                    <a:pt x="18743" y="1573"/>
                  </a:cubicBezTo>
                  <a:cubicBezTo>
                    <a:pt x="19771" y="2054"/>
                    <a:pt x="20629" y="2664"/>
                    <a:pt x="21600" y="3210"/>
                  </a:cubicBezTo>
                  <a:cubicBezTo>
                    <a:pt x="20686" y="4076"/>
                    <a:pt x="19886" y="4846"/>
                    <a:pt x="19029" y="5585"/>
                  </a:cubicBezTo>
                  <a:cubicBezTo>
                    <a:pt x="16971" y="7286"/>
                    <a:pt x="14800" y="8955"/>
                    <a:pt x="12800" y="10688"/>
                  </a:cubicBezTo>
                  <a:cubicBezTo>
                    <a:pt x="9829" y="13255"/>
                    <a:pt x="7029" y="15919"/>
                    <a:pt x="4057" y="18487"/>
                  </a:cubicBezTo>
                  <a:cubicBezTo>
                    <a:pt x="2800" y="19578"/>
                    <a:pt x="1371" y="20573"/>
                    <a:pt x="0" y="21600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4" name="Google Shape;688;p18"/>
            <p:cNvSpPr/>
            <p:nvPr/>
          </p:nvSpPr>
          <p:spPr>
            <a:xfrm>
              <a:off x="61614" y="14685"/>
              <a:ext cx="205151" cy="26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65" y="18478"/>
                  </a:moveTo>
                  <a:cubicBezTo>
                    <a:pt x="6723" y="17578"/>
                    <a:pt x="7653" y="16706"/>
                    <a:pt x="8404" y="15750"/>
                  </a:cubicBezTo>
                  <a:cubicBezTo>
                    <a:pt x="10264" y="13500"/>
                    <a:pt x="12016" y="11166"/>
                    <a:pt x="13875" y="8916"/>
                  </a:cubicBezTo>
                  <a:cubicBezTo>
                    <a:pt x="15127" y="7397"/>
                    <a:pt x="16486" y="5963"/>
                    <a:pt x="17773" y="4444"/>
                  </a:cubicBezTo>
                  <a:cubicBezTo>
                    <a:pt x="18346" y="3797"/>
                    <a:pt x="18811" y="3094"/>
                    <a:pt x="19383" y="2363"/>
                  </a:cubicBezTo>
                  <a:cubicBezTo>
                    <a:pt x="18775" y="1884"/>
                    <a:pt x="18238" y="1350"/>
                    <a:pt x="17595" y="928"/>
                  </a:cubicBezTo>
                  <a:cubicBezTo>
                    <a:pt x="17023" y="534"/>
                    <a:pt x="17416" y="309"/>
                    <a:pt x="17666" y="0"/>
                  </a:cubicBezTo>
                  <a:cubicBezTo>
                    <a:pt x="19204" y="534"/>
                    <a:pt x="20456" y="1350"/>
                    <a:pt x="21600" y="2419"/>
                  </a:cubicBezTo>
                  <a:cubicBezTo>
                    <a:pt x="15950" y="8803"/>
                    <a:pt x="10335" y="15159"/>
                    <a:pt x="4685" y="21600"/>
                  </a:cubicBezTo>
                  <a:cubicBezTo>
                    <a:pt x="2825" y="20531"/>
                    <a:pt x="1144" y="19406"/>
                    <a:pt x="0" y="17859"/>
                  </a:cubicBezTo>
                  <a:cubicBezTo>
                    <a:pt x="286" y="17944"/>
                    <a:pt x="572" y="17972"/>
                    <a:pt x="823" y="18112"/>
                  </a:cubicBezTo>
                  <a:cubicBezTo>
                    <a:pt x="2038" y="18816"/>
                    <a:pt x="3219" y="19575"/>
                    <a:pt x="4542" y="20362"/>
                  </a:cubicBezTo>
                  <a:cubicBezTo>
                    <a:pt x="4971" y="19716"/>
                    <a:pt x="5436" y="19097"/>
                    <a:pt x="5865" y="18478"/>
                  </a:cubicBezTo>
                  <a:cubicBezTo>
                    <a:pt x="5865" y="18478"/>
                    <a:pt x="5865" y="18478"/>
                    <a:pt x="5865" y="18478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5" name="Google Shape;689;p18"/>
            <p:cNvSpPr/>
            <p:nvPr/>
          </p:nvSpPr>
          <p:spPr>
            <a:xfrm>
              <a:off x="17799" y="210324"/>
              <a:ext cx="223662" cy="12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17" fill="norm" stroke="1" extrusionOk="0">
                  <a:moveTo>
                    <a:pt x="21043" y="0"/>
                  </a:moveTo>
                  <a:cubicBezTo>
                    <a:pt x="21207" y="1635"/>
                    <a:pt x="21502" y="3269"/>
                    <a:pt x="21534" y="4904"/>
                  </a:cubicBezTo>
                  <a:cubicBezTo>
                    <a:pt x="21600" y="8932"/>
                    <a:pt x="21600" y="12902"/>
                    <a:pt x="21534" y="16930"/>
                  </a:cubicBezTo>
                  <a:cubicBezTo>
                    <a:pt x="21502" y="19498"/>
                    <a:pt x="21174" y="20199"/>
                    <a:pt x="19732" y="20432"/>
                  </a:cubicBezTo>
                  <a:cubicBezTo>
                    <a:pt x="17142" y="20841"/>
                    <a:pt x="14586" y="21308"/>
                    <a:pt x="11996" y="21425"/>
                  </a:cubicBezTo>
                  <a:cubicBezTo>
                    <a:pt x="8686" y="21600"/>
                    <a:pt x="5375" y="21483"/>
                    <a:pt x="2065" y="21425"/>
                  </a:cubicBezTo>
                  <a:cubicBezTo>
                    <a:pt x="524" y="21425"/>
                    <a:pt x="197" y="20783"/>
                    <a:pt x="0" y="17981"/>
                  </a:cubicBezTo>
                  <a:cubicBezTo>
                    <a:pt x="131" y="17805"/>
                    <a:pt x="262" y="17572"/>
                    <a:pt x="361" y="17397"/>
                  </a:cubicBezTo>
                  <a:cubicBezTo>
                    <a:pt x="1213" y="19323"/>
                    <a:pt x="2491" y="19265"/>
                    <a:pt x="3638" y="19206"/>
                  </a:cubicBezTo>
                  <a:cubicBezTo>
                    <a:pt x="7178" y="19090"/>
                    <a:pt x="10685" y="18739"/>
                    <a:pt x="14225" y="18506"/>
                  </a:cubicBezTo>
                  <a:cubicBezTo>
                    <a:pt x="15798" y="18389"/>
                    <a:pt x="17405" y="18156"/>
                    <a:pt x="18978" y="18039"/>
                  </a:cubicBezTo>
                  <a:cubicBezTo>
                    <a:pt x="19568" y="17981"/>
                    <a:pt x="19928" y="17630"/>
                    <a:pt x="19994" y="16579"/>
                  </a:cubicBezTo>
                  <a:cubicBezTo>
                    <a:pt x="20158" y="14303"/>
                    <a:pt x="20322" y="12026"/>
                    <a:pt x="20486" y="9749"/>
                  </a:cubicBezTo>
                  <a:cubicBezTo>
                    <a:pt x="21010" y="10099"/>
                    <a:pt x="20977" y="9516"/>
                    <a:pt x="20977" y="8874"/>
                  </a:cubicBezTo>
                  <a:cubicBezTo>
                    <a:pt x="21010" y="5896"/>
                    <a:pt x="21043" y="2919"/>
                    <a:pt x="21043" y="0"/>
                  </a:cubicBezTo>
                  <a:close/>
                  <a:moveTo>
                    <a:pt x="20846" y="11559"/>
                  </a:moveTo>
                  <a:cubicBezTo>
                    <a:pt x="20879" y="11559"/>
                    <a:pt x="20944" y="11559"/>
                    <a:pt x="20977" y="11501"/>
                  </a:cubicBezTo>
                  <a:cubicBezTo>
                    <a:pt x="20944" y="11267"/>
                    <a:pt x="20944" y="11033"/>
                    <a:pt x="20912" y="10800"/>
                  </a:cubicBezTo>
                  <a:cubicBezTo>
                    <a:pt x="20879" y="10800"/>
                    <a:pt x="20846" y="10800"/>
                    <a:pt x="20813" y="10800"/>
                  </a:cubicBezTo>
                  <a:cubicBezTo>
                    <a:pt x="20813" y="11033"/>
                    <a:pt x="20813" y="11325"/>
                    <a:pt x="20846" y="1155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6" name="Google Shape;690;p18"/>
            <p:cNvSpPr/>
            <p:nvPr/>
          </p:nvSpPr>
          <p:spPr>
            <a:xfrm>
              <a:off x="12704" y="110315"/>
              <a:ext cx="145033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fill="norm" stroke="1" extrusionOk="0">
                  <a:moveTo>
                    <a:pt x="0" y="21569"/>
                  </a:moveTo>
                  <a:cubicBezTo>
                    <a:pt x="0" y="16888"/>
                    <a:pt x="51" y="12264"/>
                    <a:pt x="51" y="7583"/>
                  </a:cubicBezTo>
                  <a:cubicBezTo>
                    <a:pt x="51" y="6511"/>
                    <a:pt x="202" y="5439"/>
                    <a:pt x="152" y="4312"/>
                  </a:cubicBezTo>
                  <a:cubicBezTo>
                    <a:pt x="51" y="2676"/>
                    <a:pt x="860" y="2056"/>
                    <a:pt x="2125" y="1999"/>
                  </a:cubicBezTo>
                  <a:cubicBezTo>
                    <a:pt x="4755" y="1830"/>
                    <a:pt x="7436" y="1717"/>
                    <a:pt x="10067" y="1435"/>
                  </a:cubicBezTo>
                  <a:cubicBezTo>
                    <a:pt x="13456" y="1041"/>
                    <a:pt x="16845" y="477"/>
                    <a:pt x="20234" y="25"/>
                  </a:cubicBezTo>
                  <a:cubicBezTo>
                    <a:pt x="20689" y="-31"/>
                    <a:pt x="21145" y="25"/>
                    <a:pt x="21600" y="25"/>
                  </a:cubicBezTo>
                  <a:cubicBezTo>
                    <a:pt x="20993" y="2958"/>
                    <a:pt x="20942" y="2845"/>
                    <a:pt x="18565" y="3071"/>
                  </a:cubicBezTo>
                  <a:cubicBezTo>
                    <a:pt x="15176" y="3353"/>
                    <a:pt x="11736" y="3860"/>
                    <a:pt x="8347" y="4199"/>
                  </a:cubicBezTo>
                  <a:cubicBezTo>
                    <a:pt x="6576" y="4368"/>
                    <a:pt x="4806" y="4312"/>
                    <a:pt x="2985" y="4368"/>
                  </a:cubicBezTo>
                  <a:cubicBezTo>
                    <a:pt x="1619" y="4424"/>
                    <a:pt x="1012" y="5158"/>
                    <a:pt x="1062" y="6737"/>
                  </a:cubicBezTo>
                  <a:cubicBezTo>
                    <a:pt x="1113" y="11136"/>
                    <a:pt x="1062" y="15535"/>
                    <a:pt x="1062" y="19877"/>
                  </a:cubicBezTo>
                  <a:cubicBezTo>
                    <a:pt x="1062" y="20441"/>
                    <a:pt x="1012" y="21005"/>
                    <a:pt x="1012" y="21569"/>
                  </a:cubicBezTo>
                  <a:cubicBezTo>
                    <a:pt x="708" y="21569"/>
                    <a:pt x="354" y="21569"/>
                    <a:pt x="0" y="2156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7" name="Google Shape;691;p18"/>
            <p:cNvSpPr/>
            <p:nvPr/>
          </p:nvSpPr>
          <p:spPr>
            <a:xfrm>
              <a:off x="59237" y="206588"/>
              <a:ext cx="58081" cy="5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498"/>
                  </a:moveTo>
                  <a:cubicBezTo>
                    <a:pt x="19958" y="15487"/>
                    <a:pt x="18316" y="18476"/>
                    <a:pt x="16674" y="21600"/>
                  </a:cubicBezTo>
                  <a:cubicBezTo>
                    <a:pt x="12000" y="17796"/>
                    <a:pt x="7832" y="14128"/>
                    <a:pt x="3537" y="10732"/>
                  </a:cubicBezTo>
                  <a:cubicBezTo>
                    <a:pt x="2779" y="10053"/>
                    <a:pt x="1642" y="9917"/>
                    <a:pt x="632" y="9509"/>
                  </a:cubicBezTo>
                  <a:cubicBezTo>
                    <a:pt x="632" y="9509"/>
                    <a:pt x="632" y="9374"/>
                    <a:pt x="632" y="9374"/>
                  </a:cubicBezTo>
                  <a:cubicBezTo>
                    <a:pt x="379" y="9102"/>
                    <a:pt x="253" y="8830"/>
                    <a:pt x="0" y="8558"/>
                  </a:cubicBezTo>
                  <a:cubicBezTo>
                    <a:pt x="1516" y="5841"/>
                    <a:pt x="3032" y="3260"/>
                    <a:pt x="4800" y="0"/>
                  </a:cubicBezTo>
                  <a:cubicBezTo>
                    <a:pt x="7453" y="3124"/>
                    <a:pt x="9726" y="5434"/>
                    <a:pt x="11747" y="8015"/>
                  </a:cubicBezTo>
                  <a:cubicBezTo>
                    <a:pt x="14400" y="11275"/>
                    <a:pt x="17053" y="14264"/>
                    <a:pt x="21600" y="12498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8" name="Google Shape;692;p18"/>
            <p:cNvSpPr/>
            <p:nvPr/>
          </p:nvSpPr>
          <p:spPr>
            <a:xfrm>
              <a:off x="227365" y="171943"/>
              <a:ext cx="8492" cy="9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2" fill="norm" stroke="1" extrusionOk="0">
                  <a:moveTo>
                    <a:pt x="21600" y="8564"/>
                  </a:moveTo>
                  <a:cubicBezTo>
                    <a:pt x="20736" y="12354"/>
                    <a:pt x="19871" y="16219"/>
                    <a:pt x="19871" y="20008"/>
                  </a:cubicBezTo>
                  <a:cubicBezTo>
                    <a:pt x="19871" y="20842"/>
                    <a:pt x="20736" y="21600"/>
                    <a:pt x="6912" y="21145"/>
                  </a:cubicBezTo>
                  <a:cubicBezTo>
                    <a:pt x="4320" y="14097"/>
                    <a:pt x="2591" y="7048"/>
                    <a:pt x="0" y="0"/>
                  </a:cubicBezTo>
                  <a:cubicBezTo>
                    <a:pt x="4320" y="0"/>
                    <a:pt x="9503" y="0"/>
                    <a:pt x="13824" y="0"/>
                  </a:cubicBezTo>
                  <a:cubicBezTo>
                    <a:pt x="16415" y="2880"/>
                    <a:pt x="19008" y="5684"/>
                    <a:pt x="21600" y="856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9" name="Google Shape;693;p18"/>
            <p:cNvSpPr/>
            <p:nvPr/>
          </p:nvSpPr>
          <p:spPr>
            <a:xfrm>
              <a:off x="12704" y="240213"/>
              <a:ext cx="9511" cy="7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0"/>
                    <a:pt x="16971" y="0"/>
                  </a:cubicBezTo>
                  <a:cubicBezTo>
                    <a:pt x="17743" y="2737"/>
                    <a:pt x="17743" y="5473"/>
                    <a:pt x="18514" y="8308"/>
                  </a:cubicBezTo>
                  <a:cubicBezTo>
                    <a:pt x="19286" y="10165"/>
                    <a:pt x="20057" y="11924"/>
                    <a:pt x="20829" y="13781"/>
                  </a:cubicBezTo>
                  <a:cubicBezTo>
                    <a:pt x="20829" y="16029"/>
                    <a:pt x="20829" y="18277"/>
                    <a:pt x="21600" y="20623"/>
                  </a:cubicBezTo>
                  <a:cubicBezTo>
                    <a:pt x="18514" y="20916"/>
                    <a:pt x="15429" y="21307"/>
                    <a:pt x="13115" y="21600"/>
                  </a:cubicBezTo>
                  <a:cubicBezTo>
                    <a:pt x="7714" y="14367"/>
                    <a:pt x="3858" y="7135"/>
                    <a:pt x="0" y="0"/>
                  </a:cubicBezTo>
                  <a:close/>
                </a:path>
              </a:pathLst>
            </a:custGeom>
            <a:solidFill>
              <a:srgbClr val="989B9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0" name="Google Shape;694;p18"/>
            <p:cNvSpPr/>
            <p:nvPr/>
          </p:nvSpPr>
          <p:spPr>
            <a:xfrm>
              <a:off x="212759" y="131185"/>
              <a:ext cx="20476" cy="4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0892" y="21600"/>
                  </a:moveTo>
                  <a:cubicBezTo>
                    <a:pt x="19121" y="21600"/>
                    <a:pt x="16997" y="21600"/>
                    <a:pt x="15227" y="21600"/>
                  </a:cubicBezTo>
                  <a:cubicBezTo>
                    <a:pt x="13810" y="18360"/>
                    <a:pt x="13102" y="15120"/>
                    <a:pt x="10977" y="12060"/>
                  </a:cubicBezTo>
                  <a:cubicBezTo>
                    <a:pt x="9207" y="9540"/>
                    <a:pt x="5666" y="7380"/>
                    <a:pt x="3187" y="5040"/>
                  </a:cubicBezTo>
                  <a:cubicBezTo>
                    <a:pt x="2125" y="5220"/>
                    <a:pt x="1062" y="5220"/>
                    <a:pt x="0" y="5400"/>
                  </a:cubicBezTo>
                  <a:cubicBezTo>
                    <a:pt x="2479" y="3600"/>
                    <a:pt x="5312" y="1620"/>
                    <a:pt x="7790" y="0"/>
                  </a:cubicBezTo>
                  <a:cubicBezTo>
                    <a:pt x="19121" y="1080"/>
                    <a:pt x="20538" y="5400"/>
                    <a:pt x="21246" y="9720"/>
                  </a:cubicBezTo>
                  <a:cubicBezTo>
                    <a:pt x="21600" y="13500"/>
                    <a:pt x="20892" y="17640"/>
                    <a:pt x="20892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1" name="Google Shape;695;p18"/>
            <p:cNvSpPr/>
            <p:nvPr/>
          </p:nvSpPr>
          <p:spPr>
            <a:xfrm>
              <a:off x="18034" y="268744"/>
              <a:ext cx="5985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97" y="14272"/>
                    <a:pt x="7203" y="7329"/>
                    <a:pt x="0" y="0"/>
                  </a:cubicBezTo>
                  <a:cubicBezTo>
                    <a:pt x="7203" y="7329"/>
                    <a:pt x="14397" y="14657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2" name="Google Shape;696;p18"/>
            <p:cNvSpPr/>
            <p:nvPr/>
          </p:nvSpPr>
          <p:spPr>
            <a:xfrm>
              <a:off x="57433" y="226013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7200"/>
                    <a:pt x="12961" y="14400"/>
                    <a:pt x="21600" y="21600"/>
                  </a:cubicBezTo>
                  <a:cubicBezTo>
                    <a:pt x="12961" y="14400"/>
                    <a:pt x="4322" y="7200"/>
                    <a:pt x="0" y="0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3" name="Google Shape;697;p18"/>
            <p:cNvSpPr/>
            <p:nvPr/>
          </p:nvSpPr>
          <p:spPr>
            <a:xfrm>
              <a:off x="231335" y="272545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22" y="21600"/>
                  </a:moveTo>
                  <a:cubicBezTo>
                    <a:pt x="4322" y="14400"/>
                    <a:pt x="0" y="7200"/>
                    <a:pt x="0" y="0"/>
                  </a:cubicBezTo>
                  <a:cubicBezTo>
                    <a:pt x="4322" y="0"/>
                    <a:pt x="8639" y="0"/>
                    <a:pt x="12961" y="0"/>
                  </a:cubicBezTo>
                  <a:cubicBezTo>
                    <a:pt x="17278" y="7200"/>
                    <a:pt x="17278" y="14400"/>
                    <a:pt x="21600" y="21600"/>
                  </a:cubicBezTo>
                  <a:cubicBezTo>
                    <a:pt x="12961" y="19799"/>
                    <a:pt x="8639" y="19799"/>
                    <a:pt x="4322" y="2160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59" name="تجميع"/>
          <p:cNvGrpSpPr/>
          <p:nvPr/>
        </p:nvGrpSpPr>
        <p:grpSpPr>
          <a:xfrm>
            <a:off x="8269778" y="452923"/>
            <a:ext cx="624916" cy="626344"/>
            <a:chOff x="0" y="0"/>
            <a:chExt cx="624914" cy="626343"/>
          </a:xfrm>
        </p:grpSpPr>
        <p:sp>
          <p:nvSpPr>
            <p:cNvPr id="655" name="Google Shape;4105;p34"/>
            <p:cNvSpPr/>
            <p:nvPr/>
          </p:nvSpPr>
          <p:spPr>
            <a:xfrm>
              <a:off x="5732" y="174132"/>
              <a:ext cx="619183" cy="452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0" y="21560"/>
                  </a:moveTo>
                  <a:lnTo>
                    <a:pt x="0" y="1864"/>
                  </a:lnTo>
                  <a:cubicBezTo>
                    <a:pt x="306" y="1766"/>
                    <a:pt x="617" y="1692"/>
                    <a:pt x="929" y="1644"/>
                  </a:cubicBezTo>
                  <a:lnTo>
                    <a:pt x="18119" y="254"/>
                  </a:lnTo>
                  <a:cubicBezTo>
                    <a:pt x="18955" y="181"/>
                    <a:pt x="19786" y="54"/>
                    <a:pt x="20622" y="7"/>
                  </a:cubicBezTo>
                  <a:cubicBezTo>
                    <a:pt x="21458" y="-40"/>
                    <a:pt x="21600" y="140"/>
                    <a:pt x="21600" y="1343"/>
                  </a:cubicBezTo>
                  <a:cubicBezTo>
                    <a:pt x="21561" y="6848"/>
                    <a:pt x="21509" y="12355"/>
                    <a:pt x="21444" y="17865"/>
                  </a:cubicBezTo>
                  <a:cubicBezTo>
                    <a:pt x="21444" y="19202"/>
                    <a:pt x="21400" y="19262"/>
                    <a:pt x="20417" y="19389"/>
                  </a:cubicBezTo>
                  <a:cubicBezTo>
                    <a:pt x="17972" y="19696"/>
                    <a:pt x="15567" y="19950"/>
                    <a:pt x="13147" y="20224"/>
                  </a:cubicBezTo>
                  <a:cubicBezTo>
                    <a:pt x="9622" y="20618"/>
                    <a:pt x="6102" y="21019"/>
                    <a:pt x="2577" y="21400"/>
                  </a:cubicBezTo>
                  <a:cubicBezTo>
                    <a:pt x="1809" y="21480"/>
                    <a:pt x="1007" y="21500"/>
                    <a:pt x="0" y="21560"/>
                  </a:cubicBezTo>
                  <a:close/>
                  <a:moveTo>
                    <a:pt x="768" y="15453"/>
                  </a:moveTo>
                  <a:cubicBezTo>
                    <a:pt x="690" y="17127"/>
                    <a:pt x="705" y="18807"/>
                    <a:pt x="812" y="20478"/>
                  </a:cubicBezTo>
                  <a:lnTo>
                    <a:pt x="6004" y="19896"/>
                  </a:lnTo>
                  <a:cubicBezTo>
                    <a:pt x="5842" y="17952"/>
                    <a:pt x="5691" y="16142"/>
                    <a:pt x="5515" y="14171"/>
                  </a:cubicBezTo>
                  <a:close/>
                  <a:moveTo>
                    <a:pt x="5490" y="13115"/>
                  </a:moveTo>
                  <a:cubicBezTo>
                    <a:pt x="5373" y="11264"/>
                    <a:pt x="5266" y="9587"/>
                    <a:pt x="5143" y="7737"/>
                  </a:cubicBezTo>
                  <a:cubicBezTo>
                    <a:pt x="3637" y="8204"/>
                    <a:pt x="2146" y="7810"/>
                    <a:pt x="782" y="8405"/>
                  </a:cubicBezTo>
                  <a:lnTo>
                    <a:pt x="782" y="14418"/>
                  </a:lnTo>
                  <a:close/>
                  <a:moveTo>
                    <a:pt x="6366" y="13930"/>
                  </a:moveTo>
                  <a:cubicBezTo>
                    <a:pt x="6493" y="15981"/>
                    <a:pt x="6507" y="17872"/>
                    <a:pt x="6928" y="19796"/>
                  </a:cubicBezTo>
                  <a:lnTo>
                    <a:pt x="11123" y="19342"/>
                  </a:lnTo>
                  <a:cubicBezTo>
                    <a:pt x="10956" y="17244"/>
                    <a:pt x="10805" y="15333"/>
                    <a:pt x="10634" y="13195"/>
                  </a:cubicBezTo>
                  <a:close/>
                  <a:moveTo>
                    <a:pt x="15846" y="18841"/>
                  </a:moveTo>
                  <a:cubicBezTo>
                    <a:pt x="15762" y="16716"/>
                    <a:pt x="15684" y="14779"/>
                    <a:pt x="15601" y="12674"/>
                  </a:cubicBezTo>
                  <a:lnTo>
                    <a:pt x="11558" y="13068"/>
                  </a:lnTo>
                  <a:cubicBezTo>
                    <a:pt x="11729" y="15226"/>
                    <a:pt x="11881" y="17197"/>
                    <a:pt x="12047" y="19235"/>
                  </a:cubicBezTo>
                  <a:close/>
                  <a:moveTo>
                    <a:pt x="20505" y="12641"/>
                  </a:moveTo>
                  <a:cubicBezTo>
                    <a:pt x="19092" y="12774"/>
                    <a:pt x="17777" y="12527"/>
                    <a:pt x="16374" y="12814"/>
                  </a:cubicBezTo>
                  <a:cubicBezTo>
                    <a:pt x="16481" y="14852"/>
                    <a:pt x="16579" y="16736"/>
                    <a:pt x="16682" y="18747"/>
                  </a:cubicBezTo>
                  <a:lnTo>
                    <a:pt x="20505" y="18293"/>
                  </a:lnTo>
                  <a:close/>
                  <a:moveTo>
                    <a:pt x="20617" y="1109"/>
                  </a:moveTo>
                  <a:lnTo>
                    <a:pt x="16139" y="1490"/>
                  </a:lnTo>
                  <a:lnTo>
                    <a:pt x="16139" y="5873"/>
                  </a:lnTo>
                  <a:lnTo>
                    <a:pt x="20617" y="5873"/>
                  </a:lnTo>
                  <a:close/>
                  <a:moveTo>
                    <a:pt x="6150" y="7744"/>
                  </a:moveTo>
                  <a:cubicBezTo>
                    <a:pt x="6077" y="9459"/>
                    <a:pt x="6157" y="11180"/>
                    <a:pt x="6390" y="12868"/>
                  </a:cubicBezTo>
                  <a:lnTo>
                    <a:pt x="10609" y="12053"/>
                  </a:lnTo>
                  <a:cubicBezTo>
                    <a:pt x="10375" y="10423"/>
                    <a:pt x="10609" y="8853"/>
                    <a:pt x="10184" y="7296"/>
                  </a:cubicBezTo>
                  <a:close/>
                  <a:moveTo>
                    <a:pt x="5090" y="6788"/>
                  </a:moveTo>
                  <a:lnTo>
                    <a:pt x="5090" y="2392"/>
                  </a:lnTo>
                  <a:lnTo>
                    <a:pt x="714" y="2773"/>
                  </a:lnTo>
                  <a:lnTo>
                    <a:pt x="714" y="7236"/>
                  </a:lnTo>
                  <a:close/>
                  <a:moveTo>
                    <a:pt x="11035" y="7189"/>
                  </a:moveTo>
                  <a:cubicBezTo>
                    <a:pt x="11196" y="8906"/>
                    <a:pt x="11328" y="10369"/>
                    <a:pt x="11480" y="11959"/>
                  </a:cubicBezTo>
                  <a:lnTo>
                    <a:pt x="15635" y="11552"/>
                  </a:lnTo>
                  <a:cubicBezTo>
                    <a:pt x="15513" y="9955"/>
                    <a:pt x="15406" y="8585"/>
                    <a:pt x="15293" y="7189"/>
                  </a:cubicBezTo>
                  <a:close/>
                  <a:moveTo>
                    <a:pt x="20588" y="11492"/>
                  </a:moveTo>
                  <a:lnTo>
                    <a:pt x="20588" y="7196"/>
                  </a:lnTo>
                  <a:cubicBezTo>
                    <a:pt x="18984" y="6928"/>
                    <a:pt x="17014" y="6995"/>
                    <a:pt x="16188" y="7369"/>
                  </a:cubicBezTo>
                  <a:cubicBezTo>
                    <a:pt x="16276" y="8706"/>
                    <a:pt x="16364" y="10089"/>
                    <a:pt x="16452" y="11492"/>
                  </a:cubicBezTo>
                  <a:close/>
                  <a:moveTo>
                    <a:pt x="5955" y="6708"/>
                  </a:moveTo>
                  <a:lnTo>
                    <a:pt x="10130" y="6173"/>
                  </a:lnTo>
                  <a:lnTo>
                    <a:pt x="10130" y="2238"/>
                  </a:lnTo>
                  <a:lnTo>
                    <a:pt x="6669" y="2238"/>
                  </a:lnTo>
                  <a:cubicBezTo>
                    <a:pt x="6321" y="2177"/>
                    <a:pt x="6002" y="2513"/>
                    <a:pt x="5957" y="2989"/>
                  </a:cubicBezTo>
                  <a:cubicBezTo>
                    <a:pt x="5951" y="3054"/>
                    <a:pt x="5950" y="3121"/>
                    <a:pt x="5955" y="3187"/>
                  </a:cubicBezTo>
                  <a:cubicBezTo>
                    <a:pt x="5950" y="4249"/>
                    <a:pt x="5955" y="5318"/>
                    <a:pt x="5955" y="6708"/>
                  </a:cubicBezTo>
                  <a:close/>
                  <a:moveTo>
                    <a:pt x="15176" y="1557"/>
                  </a:moveTo>
                  <a:lnTo>
                    <a:pt x="11015" y="1938"/>
                  </a:lnTo>
                  <a:lnTo>
                    <a:pt x="11015" y="5946"/>
                  </a:lnTo>
                  <a:lnTo>
                    <a:pt x="15176" y="5946"/>
                  </a:ln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6" name="Google Shape;4106;p34"/>
            <p:cNvSpPr/>
            <p:nvPr/>
          </p:nvSpPr>
          <p:spPr>
            <a:xfrm>
              <a:off x="0" y="26568"/>
              <a:ext cx="618515" cy="13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451" fill="norm" stroke="1" extrusionOk="0">
                  <a:moveTo>
                    <a:pt x="6514" y="3421"/>
                  </a:moveTo>
                  <a:lnTo>
                    <a:pt x="14337" y="1979"/>
                  </a:lnTo>
                  <a:cubicBezTo>
                    <a:pt x="14826" y="4842"/>
                    <a:pt x="14430" y="9409"/>
                    <a:pt x="15315" y="10917"/>
                  </a:cubicBezTo>
                  <a:cubicBezTo>
                    <a:pt x="15665" y="11522"/>
                    <a:pt x="16041" y="11776"/>
                    <a:pt x="16416" y="11660"/>
                  </a:cubicBezTo>
                  <a:cubicBezTo>
                    <a:pt x="17345" y="11354"/>
                    <a:pt x="17702" y="8950"/>
                    <a:pt x="17995" y="1323"/>
                  </a:cubicBezTo>
                  <a:cubicBezTo>
                    <a:pt x="18890" y="886"/>
                    <a:pt x="19819" y="361"/>
                    <a:pt x="20753" y="12"/>
                  </a:cubicBezTo>
                  <a:cubicBezTo>
                    <a:pt x="21173" y="-141"/>
                    <a:pt x="21379" y="1214"/>
                    <a:pt x="21408" y="2875"/>
                  </a:cubicBezTo>
                  <a:cubicBezTo>
                    <a:pt x="21486" y="6765"/>
                    <a:pt x="21535" y="10676"/>
                    <a:pt x="21579" y="14566"/>
                  </a:cubicBezTo>
                  <a:cubicBezTo>
                    <a:pt x="21579" y="16533"/>
                    <a:pt x="21290" y="17276"/>
                    <a:pt x="20929" y="17429"/>
                  </a:cubicBezTo>
                  <a:cubicBezTo>
                    <a:pt x="20322" y="17669"/>
                    <a:pt x="19711" y="17801"/>
                    <a:pt x="19105" y="17822"/>
                  </a:cubicBezTo>
                  <a:cubicBezTo>
                    <a:pt x="16518" y="17822"/>
                    <a:pt x="13927" y="17538"/>
                    <a:pt x="11350" y="18107"/>
                  </a:cubicBezTo>
                  <a:cubicBezTo>
                    <a:pt x="7927" y="18850"/>
                    <a:pt x="4504" y="20292"/>
                    <a:pt x="1111" y="21450"/>
                  </a:cubicBezTo>
                  <a:cubicBezTo>
                    <a:pt x="740" y="21459"/>
                    <a:pt x="369" y="21365"/>
                    <a:pt x="1" y="21166"/>
                  </a:cubicBezTo>
                  <a:cubicBezTo>
                    <a:pt x="1" y="17014"/>
                    <a:pt x="1" y="13299"/>
                    <a:pt x="1" y="9606"/>
                  </a:cubicBezTo>
                  <a:cubicBezTo>
                    <a:pt x="-21" y="7894"/>
                    <a:pt x="272" y="6428"/>
                    <a:pt x="655" y="6332"/>
                  </a:cubicBezTo>
                  <a:cubicBezTo>
                    <a:pt x="675" y="6325"/>
                    <a:pt x="695" y="6325"/>
                    <a:pt x="715" y="6328"/>
                  </a:cubicBezTo>
                  <a:lnTo>
                    <a:pt x="3429" y="5169"/>
                  </a:lnTo>
                  <a:cubicBezTo>
                    <a:pt x="3546" y="7355"/>
                    <a:pt x="3644" y="9256"/>
                    <a:pt x="3751" y="11157"/>
                  </a:cubicBezTo>
                  <a:cubicBezTo>
                    <a:pt x="3850" y="14166"/>
                    <a:pt x="4475" y="16251"/>
                    <a:pt x="5148" y="15812"/>
                  </a:cubicBezTo>
                  <a:cubicBezTo>
                    <a:pt x="5149" y="15812"/>
                    <a:pt x="5149" y="15812"/>
                    <a:pt x="5150" y="15812"/>
                  </a:cubicBezTo>
                  <a:cubicBezTo>
                    <a:pt x="5853" y="16017"/>
                    <a:pt x="6461" y="13638"/>
                    <a:pt x="6507" y="10493"/>
                  </a:cubicBezTo>
                  <a:cubicBezTo>
                    <a:pt x="6508" y="10416"/>
                    <a:pt x="6509" y="10338"/>
                    <a:pt x="6509" y="10261"/>
                  </a:cubicBezTo>
                  <a:cubicBezTo>
                    <a:pt x="6514" y="8273"/>
                    <a:pt x="6514" y="6262"/>
                    <a:pt x="6514" y="342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7" name="Google Shape;4107;p34"/>
            <p:cNvSpPr/>
            <p:nvPr/>
          </p:nvSpPr>
          <p:spPr>
            <a:xfrm>
              <a:off x="437955" y="0"/>
              <a:ext cx="47812" cy="81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209" fill="norm" stroke="1" extrusionOk="0">
                  <a:moveTo>
                    <a:pt x="20568" y="4"/>
                  </a:moveTo>
                  <a:cubicBezTo>
                    <a:pt x="20568" y="5215"/>
                    <a:pt x="21311" y="10462"/>
                    <a:pt x="21063" y="15745"/>
                  </a:cubicBezTo>
                  <a:cubicBezTo>
                    <a:pt x="21063" y="19389"/>
                    <a:pt x="16546" y="21211"/>
                    <a:pt x="10418" y="21174"/>
                  </a:cubicBezTo>
                  <a:cubicBezTo>
                    <a:pt x="5665" y="21495"/>
                    <a:pt x="1370" y="19487"/>
                    <a:pt x="819" y="16689"/>
                  </a:cubicBezTo>
                  <a:cubicBezTo>
                    <a:pt x="782" y="16510"/>
                    <a:pt x="763" y="16328"/>
                    <a:pt x="763" y="16146"/>
                  </a:cubicBezTo>
                  <a:cubicBezTo>
                    <a:pt x="454" y="14178"/>
                    <a:pt x="82" y="12211"/>
                    <a:pt x="20" y="10207"/>
                  </a:cubicBezTo>
                  <a:cubicBezTo>
                    <a:pt x="-289" y="1571"/>
                    <a:pt x="2805" y="-105"/>
                    <a:pt x="20568" y="4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8" name="Google Shape;4108;p34"/>
            <p:cNvSpPr/>
            <p:nvPr/>
          </p:nvSpPr>
          <p:spPr>
            <a:xfrm>
              <a:off x="122216" y="16555"/>
              <a:ext cx="43026" cy="8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8" h="21410" fill="norm" stroke="1" extrusionOk="0">
                  <a:moveTo>
                    <a:pt x="20572" y="11437"/>
                  </a:moveTo>
                  <a:cubicBezTo>
                    <a:pt x="21312" y="13477"/>
                    <a:pt x="21168" y="15566"/>
                    <a:pt x="20161" y="17575"/>
                  </a:cubicBezTo>
                  <a:cubicBezTo>
                    <a:pt x="17968" y="19450"/>
                    <a:pt x="14343" y="20825"/>
                    <a:pt x="10087" y="21399"/>
                  </a:cubicBezTo>
                  <a:cubicBezTo>
                    <a:pt x="8168" y="21600"/>
                    <a:pt x="3234" y="19084"/>
                    <a:pt x="2686" y="17474"/>
                  </a:cubicBezTo>
                  <a:cubicBezTo>
                    <a:pt x="1137" y="13671"/>
                    <a:pt x="240" y="9814"/>
                    <a:pt x="13" y="5937"/>
                  </a:cubicBezTo>
                  <a:cubicBezTo>
                    <a:pt x="-288" y="2811"/>
                    <a:pt x="4646" y="154"/>
                    <a:pt x="11033" y="7"/>
                  </a:cubicBezTo>
                  <a:cubicBezTo>
                    <a:pt x="11245" y="0"/>
                    <a:pt x="11451" y="0"/>
                    <a:pt x="11663" y="0"/>
                  </a:cubicBezTo>
                  <a:cubicBezTo>
                    <a:pt x="19133" y="0"/>
                    <a:pt x="19887" y="2717"/>
                    <a:pt x="20572" y="5232"/>
                  </a:cubicBezTo>
                  <a:cubicBezTo>
                    <a:pt x="20846" y="7298"/>
                    <a:pt x="20846" y="9371"/>
                    <a:pt x="20572" y="11437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60" name="IMG_6458.png" descr="IMG_6458.png"/>
          <p:cNvPicPr>
            <a:picLocks noChangeAspect="1"/>
          </p:cNvPicPr>
          <p:nvPr/>
        </p:nvPicPr>
        <p:blipFill>
          <a:blip r:embed="rId2">
            <a:extLst/>
          </a:blip>
          <a:srcRect l="27891" t="23737" r="47258" b="51449"/>
          <a:stretch>
            <a:fillRect/>
          </a:stretch>
        </p:blipFill>
        <p:spPr>
          <a:xfrm>
            <a:off x="293197" y="2021170"/>
            <a:ext cx="2912044" cy="2179744"/>
          </a:xfrm>
          <a:prstGeom prst="rect">
            <a:avLst/>
          </a:prstGeom>
          <a:ln w="12700">
            <a:solidFill>
              <a:schemeClr val="accent6"/>
            </a:solidFill>
            <a:prstDash val="sysDot"/>
            <a:miter lim="400000"/>
          </a:ln>
          <a:effectLst>
            <a:outerShdw sx="100000" sy="100000" kx="0" ky="0" algn="b" rotWithShape="0" blurRad="63500" dist="25400" dir="5400000">
              <a:schemeClr val="accent6">
                <a:alpha val="50000"/>
              </a:schemeClr>
            </a:outerShdw>
          </a:effectLst>
        </p:spPr>
      </p:pic>
      <p:sp>
        <p:nvSpPr>
          <p:cNvPr id="661" name="مستطيل مستدير الزوايا"/>
          <p:cNvSpPr/>
          <p:nvPr/>
        </p:nvSpPr>
        <p:spPr>
          <a:xfrm>
            <a:off x="3619500" y="554001"/>
            <a:ext cx="1905000" cy="740862"/>
          </a:xfrm>
          <a:prstGeom prst="roundRect">
            <a:avLst>
              <a:gd name="adj" fmla="val 25713"/>
            </a:avLst>
          </a:prstGeom>
          <a:solidFill>
            <a:schemeClr val="accent1">
              <a:lumOff val="44000"/>
            </a:schemeClr>
          </a:solidFill>
          <a:ln w="25400">
            <a:solidFill>
              <a:schemeClr val="accent3">
                <a:lumOff val="-6000"/>
              </a:schemeClr>
            </a:solidFill>
          </a:ln>
          <a:effectLst>
            <a:outerShdw sx="100000" sy="100000" kx="0" ky="0" algn="b" rotWithShape="0" blurRad="63500" dist="25400" dir="5400000">
              <a:schemeClr val="accent6">
                <a:alpha val="50000"/>
              </a:scheme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662" name="Google Shape;625;p18"/>
          <p:cNvSpPr txBox="1"/>
          <p:nvPr>
            <p:ph type="title"/>
          </p:nvPr>
        </p:nvSpPr>
        <p:spPr>
          <a:xfrm>
            <a:off x="3716257" y="328498"/>
            <a:ext cx="1711486" cy="875193"/>
          </a:xfrm>
          <a:prstGeom prst="rect">
            <a:avLst/>
          </a:prstGeom>
        </p:spPr>
        <p:txBody>
          <a:bodyPr/>
          <a:lstStyle>
            <a:lvl1pPr defTabSz="420623" rtl="0">
              <a:defRPr sz="3910">
                <a:solidFill>
                  <a:srgbClr val="F54443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/>
            <a:r>
              <a:t>التهيئة</a:t>
            </a:r>
          </a:p>
        </p:txBody>
      </p:sp>
      <p:pic>
        <p:nvPicPr>
          <p:cNvPr id="663" name="IMG_6458.png" descr="IMG_6458.png"/>
          <p:cNvPicPr>
            <a:picLocks noChangeAspect="1"/>
          </p:cNvPicPr>
          <p:nvPr/>
        </p:nvPicPr>
        <p:blipFill>
          <a:blip r:embed="rId2">
            <a:extLst/>
          </a:blip>
          <a:srcRect l="72666" t="43168" r="15145" b="51228"/>
          <a:stretch>
            <a:fillRect/>
          </a:stretch>
        </p:blipFill>
        <p:spPr>
          <a:xfrm>
            <a:off x="7413193" y="2254780"/>
            <a:ext cx="1073389" cy="369926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Google Shape;625;p18"/>
          <p:cNvSpPr txBox="1"/>
          <p:nvPr/>
        </p:nvSpPr>
        <p:spPr>
          <a:xfrm>
            <a:off x="3259654" y="1423621"/>
            <a:ext cx="5169831" cy="8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rtl="0">
              <a:defRPr sz="1800">
                <a:solidFill>
                  <a:srgbClr val="F54443"/>
                </a:solidFill>
                <a:latin typeface="Rosemary"/>
                <a:ea typeface="Rosemary"/>
                <a:cs typeface="Rosemary"/>
                <a:sym typeface="Rosemary"/>
              </a:defRPr>
            </a:pPr>
            <a:r>
              <a:t>صنف كل زاوية مما يأتي إلى قائمة أو حادة أو منفرجة ثم صنف </a:t>
            </a:r>
            <a14:m>
              <m:oMath>
                <m:r>
                  <a:rPr xmlns:a="http://schemas.openxmlformats.org/drawingml/2006/main" sz="2200" i="1">
                    <a:solidFill>
                      <a:srgbClr val="F54342"/>
                    </a:solidFill>
                    <a:latin typeface="Cambria Math" panose="02040503050406030204" pitchFamily="18" charset="0"/>
                  </a:rPr>
                  <m:t>△</m:t>
                </m:r>
                <m:r>
                  <a:rPr xmlns:a="http://schemas.openxmlformats.org/drawingml/2006/main" sz="2200" i="1">
                    <a:solidFill>
                      <a:srgbClr val="F54342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2200" i="1">
                    <a:solidFill>
                      <a:srgbClr val="F54342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2200" i="1">
                    <a:solidFill>
                      <a:srgbClr val="F54342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  <a:r>
              <a:t> بحسب أضلاعه.  </a:t>
            </a:r>
          </a:p>
        </p:txBody>
      </p:sp>
      <p:grpSp>
        <p:nvGrpSpPr>
          <p:cNvPr id="678" name="Google Shape;684;p18"/>
          <p:cNvGrpSpPr/>
          <p:nvPr/>
        </p:nvGrpSpPr>
        <p:grpSpPr>
          <a:xfrm>
            <a:off x="8611956" y="3079576"/>
            <a:ext cx="277836" cy="342524"/>
            <a:chOff x="0" y="0"/>
            <a:chExt cx="277835" cy="342522"/>
          </a:xfrm>
        </p:grpSpPr>
        <p:sp>
          <p:nvSpPr>
            <p:cNvPr id="665" name="Google Shape;685;p18"/>
            <p:cNvSpPr/>
            <p:nvPr/>
          </p:nvSpPr>
          <p:spPr>
            <a:xfrm>
              <a:off x="-1" y="0"/>
              <a:ext cx="277837" cy="3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272" fill="norm" stroke="1" extrusionOk="0">
                  <a:moveTo>
                    <a:pt x="17888" y="7240"/>
                  </a:moveTo>
                  <a:cubicBezTo>
                    <a:pt x="18203" y="7704"/>
                    <a:pt x="18596" y="8042"/>
                    <a:pt x="18701" y="8442"/>
                  </a:cubicBezTo>
                  <a:cubicBezTo>
                    <a:pt x="18963" y="9624"/>
                    <a:pt x="19146" y="10805"/>
                    <a:pt x="19251" y="11986"/>
                  </a:cubicBezTo>
                  <a:cubicBezTo>
                    <a:pt x="19435" y="14243"/>
                    <a:pt x="19513" y="16500"/>
                    <a:pt x="19618" y="18757"/>
                  </a:cubicBezTo>
                  <a:cubicBezTo>
                    <a:pt x="19618" y="18968"/>
                    <a:pt x="19592" y="19179"/>
                    <a:pt x="19540" y="19390"/>
                  </a:cubicBezTo>
                  <a:cubicBezTo>
                    <a:pt x="19330" y="20424"/>
                    <a:pt x="19041" y="20677"/>
                    <a:pt x="17783" y="20782"/>
                  </a:cubicBezTo>
                  <a:cubicBezTo>
                    <a:pt x="12881" y="21162"/>
                    <a:pt x="8006" y="21415"/>
                    <a:pt x="3077" y="21183"/>
                  </a:cubicBezTo>
                  <a:cubicBezTo>
                    <a:pt x="2815" y="21162"/>
                    <a:pt x="2553" y="21162"/>
                    <a:pt x="2291" y="21120"/>
                  </a:cubicBezTo>
                  <a:cubicBezTo>
                    <a:pt x="1033" y="20951"/>
                    <a:pt x="535" y="20613"/>
                    <a:pt x="456" y="19580"/>
                  </a:cubicBezTo>
                  <a:cubicBezTo>
                    <a:pt x="246" y="17049"/>
                    <a:pt x="89" y="14517"/>
                    <a:pt x="10" y="11986"/>
                  </a:cubicBezTo>
                  <a:cubicBezTo>
                    <a:pt x="-42" y="10763"/>
                    <a:pt x="115" y="9560"/>
                    <a:pt x="142" y="8337"/>
                  </a:cubicBezTo>
                  <a:cubicBezTo>
                    <a:pt x="142" y="7704"/>
                    <a:pt x="482" y="7324"/>
                    <a:pt x="1269" y="7261"/>
                  </a:cubicBezTo>
                  <a:cubicBezTo>
                    <a:pt x="2999" y="7135"/>
                    <a:pt x="4755" y="7050"/>
                    <a:pt x="6511" y="6902"/>
                  </a:cubicBezTo>
                  <a:cubicBezTo>
                    <a:pt x="8425" y="6755"/>
                    <a:pt x="10365" y="6607"/>
                    <a:pt x="12278" y="6417"/>
                  </a:cubicBezTo>
                  <a:cubicBezTo>
                    <a:pt x="12488" y="6396"/>
                    <a:pt x="12724" y="6206"/>
                    <a:pt x="12829" y="6059"/>
                  </a:cubicBezTo>
                  <a:cubicBezTo>
                    <a:pt x="13930" y="4266"/>
                    <a:pt x="15005" y="2452"/>
                    <a:pt x="16053" y="638"/>
                  </a:cubicBezTo>
                  <a:cubicBezTo>
                    <a:pt x="16420" y="5"/>
                    <a:pt x="16866" y="-185"/>
                    <a:pt x="17600" y="195"/>
                  </a:cubicBezTo>
                  <a:cubicBezTo>
                    <a:pt x="18779" y="785"/>
                    <a:pt x="19880" y="1481"/>
                    <a:pt x="21008" y="2156"/>
                  </a:cubicBezTo>
                  <a:cubicBezTo>
                    <a:pt x="21558" y="2473"/>
                    <a:pt x="21558" y="2853"/>
                    <a:pt x="21165" y="3317"/>
                  </a:cubicBezTo>
                  <a:cubicBezTo>
                    <a:pt x="19985" y="4688"/>
                    <a:pt x="18884" y="6059"/>
                    <a:pt x="17888" y="7240"/>
                  </a:cubicBezTo>
                  <a:close/>
                  <a:moveTo>
                    <a:pt x="1609" y="16690"/>
                  </a:moveTo>
                  <a:cubicBezTo>
                    <a:pt x="1583" y="16099"/>
                    <a:pt x="1583" y="15509"/>
                    <a:pt x="1557" y="14897"/>
                  </a:cubicBezTo>
                  <a:cubicBezTo>
                    <a:pt x="1557" y="14686"/>
                    <a:pt x="1583" y="14475"/>
                    <a:pt x="1583" y="14264"/>
                  </a:cubicBezTo>
                  <a:cubicBezTo>
                    <a:pt x="1583" y="12619"/>
                    <a:pt x="1609" y="10974"/>
                    <a:pt x="1583" y="9349"/>
                  </a:cubicBezTo>
                  <a:cubicBezTo>
                    <a:pt x="1583" y="8759"/>
                    <a:pt x="1872" y="8485"/>
                    <a:pt x="2579" y="8463"/>
                  </a:cubicBezTo>
                  <a:cubicBezTo>
                    <a:pt x="3497" y="8442"/>
                    <a:pt x="4441" y="8463"/>
                    <a:pt x="5358" y="8400"/>
                  </a:cubicBezTo>
                  <a:cubicBezTo>
                    <a:pt x="7114" y="8274"/>
                    <a:pt x="8897" y="8084"/>
                    <a:pt x="10653" y="7978"/>
                  </a:cubicBezTo>
                  <a:cubicBezTo>
                    <a:pt x="11885" y="7915"/>
                    <a:pt x="11911" y="7936"/>
                    <a:pt x="12226" y="6839"/>
                  </a:cubicBezTo>
                  <a:cubicBezTo>
                    <a:pt x="11990" y="6839"/>
                    <a:pt x="11754" y="6818"/>
                    <a:pt x="11518" y="6839"/>
                  </a:cubicBezTo>
                  <a:cubicBezTo>
                    <a:pt x="9762" y="7008"/>
                    <a:pt x="8006" y="7219"/>
                    <a:pt x="6249" y="7367"/>
                  </a:cubicBezTo>
                  <a:cubicBezTo>
                    <a:pt x="4886" y="7472"/>
                    <a:pt x="3497" y="7514"/>
                    <a:pt x="2134" y="7578"/>
                  </a:cubicBezTo>
                  <a:cubicBezTo>
                    <a:pt x="1452" y="7620"/>
                    <a:pt x="1059" y="7831"/>
                    <a:pt x="1111" y="8442"/>
                  </a:cubicBezTo>
                  <a:cubicBezTo>
                    <a:pt x="1138" y="8843"/>
                    <a:pt x="1059" y="9244"/>
                    <a:pt x="1059" y="9666"/>
                  </a:cubicBezTo>
                  <a:cubicBezTo>
                    <a:pt x="1033" y="11417"/>
                    <a:pt x="1033" y="13146"/>
                    <a:pt x="1033" y="14897"/>
                  </a:cubicBezTo>
                  <a:cubicBezTo>
                    <a:pt x="1164" y="16437"/>
                    <a:pt x="1295" y="17998"/>
                    <a:pt x="1426" y="19538"/>
                  </a:cubicBezTo>
                  <a:cubicBezTo>
                    <a:pt x="1583" y="20550"/>
                    <a:pt x="1845" y="20761"/>
                    <a:pt x="3077" y="20782"/>
                  </a:cubicBezTo>
                  <a:cubicBezTo>
                    <a:pt x="5725" y="20803"/>
                    <a:pt x="8373" y="20845"/>
                    <a:pt x="11020" y="20782"/>
                  </a:cubicBezTo>
                  <a:cubicBezTo>
                    <a:pt x="13091" y="20740"/>
                    <a:pt x="15136" y="20571"/>
                    <a:pt x="17207" y="20424"/>
                  </a:cubicBezTo>
                  <a:cubicBezTo>
                    <a:pt x="18360" y="20339"/>
                    <a:pt x="18622" y="20086"/>
                    <a:pt x="18648" y="19158"/>
                  </a:cubicBezTo>
                  <a:cubicBezTo>
                    <a:pt x="18675" y="17702"/>
                    <a:pt x="18701" y="16268"/>
                    <a:pt x="18648" y="14813"/>
                  </a:cubicBezTo>
                  <a:cubicBezTo>
                    <a:pt x="18622" y="14222"/>
                    <a:pt x="18386" y="13631"/>
                    <a:pt x="18255" y="13041"/>
                  </a:cubicBezTo>
                  <a:cubicBezTo>
                    <a:pt x="18176" y="12239"/>
                    <a:pt x="18098" y="11459"/>
                    <a:pt x="18019" y="10657"/>
                  </a:cubicBezTo>
                  <a:cubicBezTo>
                    <a:pt x="18019" y="10193"/>
                    <a:pt x="18045" y="9708"/>
                    <a:pt x="18019" y="9244"/>
                  </a:cubicBezTo>
                  <a:cubicBezTo>
                    <a:pt x="17967" y="8738"/>
                    <a:pt x="17862" y="8231"/>
                    <a:pt x="17023" y="8105"/>
                  </a:cubicBezTo>
                  <a:cubicBezTo>
                    <a:pt x="16840" y="8316"/>
                    <a:pt x="16656" y="8527"/>
                    <a:pt x="16446" y="8738"/>
                  </a:cubicBezTo>
                  <a:cubicBezTo>
                    <a:pt x="16525" y="8717"/>
                    <a:pt x="16604" y="8717"/>
                    <a:pt x="16682" y="8695"/>
                  </a:cubicBezTo>
                  <a:cubicBezTo>
                    <a:pt x="16892" y="8970"/>
                    <a:pt x="17128" y="9223"/>
                    <a:pt x="17259" y="9518"/>
                  </a:cubicBezTo>
                  <a:cubicBezTo>
                    <a:pt x="17416" y="9877"/>
                    <a:pt x="17469" y="10256"/>
                    <a:pt x="17574" y="10636"/>
                  </a:cubicBezTo>
                  <a:cubicBezTo>
                    <a:pt x="17652" y="12598"/>
                    <a:pt x="17705" y="14560"/>
                    <a:pt x="17783" y="16521"/>
                  </a:cubicBezTo>
                  <a:cubicBezTo>
                    <a:pt x="17652" y="17344"/>
                    <a:pt x="17521" y="18167"/>
                    <a:pt x="17390" y="18989"/>
                  </a:cubicBezTo>
                  <a:cubicBezTo>
                    <a:pt x="17338" y="19369"/>
                    <a:pt x="17049" y="19517"/>
                    <a:pt x="16577" y="19517"/>
                  </a:cubicBezTo>
                  <a:cubicBezTo>
                    <a:pt x="15319" y="19559"/>
                    <a:pt x="14035" y="19643"/>
                    <a:pt x="12776" y="19685"/>
                  </a:cubicBezTo>
                  <a:cubicBezTo>
                    <a:pt x="9945" y="19791"/>
                    <a:pt x="7141" y="19917"/>
                    <a:pt x="4309" y="19938"/>
                  </a:cubicBezTo>
                  <a:cubicBezTo>
                    <a:pt x="3392" y="19960"/>
                    <a:pt x="2370" y="19981"/>
                    <a:pt x="1688" y="19285"/>
                  </a:cubicBezTo>
                  <a:cubicBezTo>
                    <a:pt x="1688" y="18799"/>
                    <a:pt x="1688" y="18314"/>
                    <a:pt x="1662" y="17808"/>
                  </a:cubicBezTo>
                  <a:cubicBezTo>
                    <a:pt x="1636" y="17492"/>
                    <a:pt x="1609" y="17091"/>
                    <a:pt x="1609" y="16690"/>
                  </a:cubicBezTo>
                  <a:close/>
                  <a:moveTo>
                    <a:pt x="4729" y="14306"/>
                  </a:moveTo>
                  <a:cubicBezTo>
                    <a:pt x="5568" y="15488"/>
                    <a:pt x="6800" y="16331"/>
                    <a:pt x="8163" y="17133"/>
                  </a:cubicBezTo>
                  <a:cubicBezTo>
                    <a:pt x="12331" y="12302"/>
                    <a:pt x="16446" y="7535"/>
                    <a:pt x="20562" y="2747"/>
                  </a:cubicBezTo>
                  <a:cubicBezTo>
                    <a:pt x="19723" y="1945"/>
                    <a:pt x="18832" y="1313"/>
                    <a:pt x="17678" y="933"/>
                  </a:cubicBezTo>
                  <a:cubicBezTo>
                    <a:pt x="17495" y="828"/>
                    <a:pt x="17311" y="743"/>
                    <a:pt x="17075" y="595"/>
                  </a:cubicBezTo>
                  <a:cubicBezTo>
                    <a:pt x="14795" y="4519"/>
                    <a:pt x="12541" y="8358"/>
                    <a:pt x="10339" y="12197"/>
                  </a:cubicBezTo>
                  <a:cubicBezTo>
                    <a:pt x="9841" y="13041"/>
                    <a:pt x="9474" y="13927"/>
                    <a:pt x="9028" y="14792"/>
                  </a:cubicBezTo>
                  <a:lnTo>
                    <a:pt x="9054" y="14792"/>
                  </a:lnTo>
                  <a:cubicBezTo>
                    <a:pt x="8110" y="15066"/>
                    <a:pt x="7560" y="14602"/>
                    <a:pt x="7009" y="14095"/>
                  </a:cubicBezTo>
                  <a:cubicBezTo>
                    <a:pt x="6590" y="13695"/>
                    <a:pt x="6118" y="13336"/>
                    <a:pt x="5568" y="12851"/>
                  </a:cubicBezTo>
                  <a:cubicBezTo>
                    <a:pt x="5201" y="13357"/>
                    <a:pt x="4886" y="13758"/>
                    <a:pt x="4572" y="14180"/>
                  </a:cubicBezTo>
                  <a:cubicBezTo>
                    <a:pt x="4624" y="14201"/>
                    <a:pt x="4676" y="14243"/>
                    <a:pt x="4729" y="14306"/>
                  </a:cubicBezTo>
                  <a:close/>
                  <a:moveTo>
                    <a:pt x="8189" y="14180"/>
                  </a:moveTo>
                  <a:cubicBezTo>
                    <a:pt x="9264" y="12218"/>
                    <a:pt x="10312" y="10320"/>
                    <a:pt x="11387" y="8379"/>
                  </a:cubicBezTo>
                  <a:cubicBezTo>
                    <a:pt x="11204" y="8358"/>
                    <a:pt x="11125" y="8337"/>
                    <a:pt x="11046" y="8337"/>
                  </a:cubicBezTo>
                  <a:cubicBezTo>
                    <a:pt x="8451" y="8485"/>
                    <a:pt x="5882" y="8632"/>
                    <a:pt x="3287" y="8780"/>
                  </a:cubicBezTo>
                  <a:cubicBezTo>
                    <a:pt x="2684" y="8822"/>
                    <a:pt x="2553" y="9117"/>
                    <a:pt x="2579" y="9518"/>
                  </a:cubicBezTo>
                  <a:cubicBezTo>
                    <a:pt x="2632" y="12682"/>
                    <a:pt x="2710" y="15825"/>
                    <a:pt x="2763" y="18989"/>
                  </a:cubicBezTo>
                  <a:cubicBezTo>
                    <a:pt x="2763" y="19369"/>
                    <a:pt x="2946" y="19580"/>
                    <a:pt x="3471" y="19580"/>
                  </a:cubicBezTo>
                  <a:cubicBezTo>
                    <a:pt x="5017" y="19580"/>
                    <a:pt x="6538" y="19664"/>
                    <a:pt x="8084" y="19601"/>
                  </a:cubicBezTo>
                  <a:cubicBezTo>
                    <a:pt x="10653" y="19495"/>
                    <a:pt x="13222" y="19306"/>
                    <a:pt x="15791" y="19179"/>
                  </a:cubicBezTo>
                  <a:cubicBezTo>
                    <a:pt x="16394" y="19158"/>
                    <a:pt x="16499" y="18905"/>
                    <a:pt x="16551" y="18546"/>
                  </a:cubicBezTo>
                  <a:cubicBezTo>
                    <a:pt x="16840" y="15635"/>
                    <a:pt x="16840" y="12745"/>
                    <a:pt x="16394" y="9856"/>
                  </a:cubicBezTo>
                  <a:cubicBezTo>
                    <a:pt x="16368" y="9687"/>
                    <a:pt x="16210" y="9539"/>
                    <a:pt x="16106" y="9370"/>
                  </a:cubicBezTo>
                  <a:cubicBezTo>
                    <a:pt x="15948" y="9476"/>
                    <a:pt x="15712" y="9581"/>
                    <a:pt x="15608" y="9708"/>
                  </a:cubicBezTo>
                  <a:cubicBezTo>
                    <a:pt x="14716" y="10742"/>
                    <a:pt x="13851" y="11796"/>
                    <a:pt x="12986" y="12830"/>
                  </a:cubicBezTo>
                  <a:cubicBezTo>
                    <a:pt x="11754" y="14264"/>
                    <a:pt x="10548" y="15720"/>
                    <a:pt x="9264" y="17133"/>
                  </a:cubicBezTo>
                  <a:cubicBezTo>
                    <a:pt x="8713" y="17745"/>
                    <a:pt x="8215" y="17787"/>
                    <a:pt x="7429" y="17323"/>
                  </a:cubicBezTo>
                  <a:cubicBezTo>
                    <a:pt x="5987" y="16479"/>
                    <a:pt x="4703" y="15488"/>
                    <a:pt x="3680" y="14306"/>
                  </a:cubicBezTo>
                  <a:cubicBezTo>
                    <a:pt x="3366" y="13948"/>
                    <a:pt x="3471" y="13716"/>
                    <a:pt x="3811" y="13484"/>
                  </a:cubicBezTo>
                  <a:cubicBezTo>
                    <a:pt x="4414" y="13125"/>
                    <a:pt x="4676" y="12176"/>
                    <a:pt x="5699" y="12471"/>
                  </a:cubicBezTo>
                  <a:cubicBezTo>
                    <a:pt x="6354" y="12661"/>
                    <a:pt x="6878" y="13104"/>
                    <a:pt x="7429" y="13484"/>
                  </a:cubicBezTo>
                  <a:cubicBezTo>
                    <a:pt x="7665" y="13695"/>
                    <a:pt x="7901" y="13927"/>
                    <a:pt x="8189" y="14180"/>
                  </a:cubicBezTo>
                  <a:close/>
                </a:path>
              </a:pathLst>
            </a:custGeom>
            <a:solidFill>
              <a:srgbClr val="1312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6" name="Google Shape;686;p18"/>
            <p:cNvSpPr/>
            <p:nvPr/>
          </p:nvSpPr>
          <p:spPr>
            <a:xfrm>
              <a:off x="33083" y="134582"/>
              <a:ext cx="183625" cy="18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524" fill="norm" stroke="1" extrusionOk="0">
                  <a:moveTo>
                    <a:pt x="8537" y="11102"/>
                  </a:moveTo>
                  <a:cubicBezTo>
                    <a:pt x="8100" y="10619"/>
                    <a:pt x="7743" y="10136"/>
                    <a:pt x="7346" y="9815"/>
                  </a:cubicBezTo>
                  <a:cubicBezTo>
                    <a:pt x="6512" y="9131"/>
                    <a:pt x="5718" y="8246"/>
                    <a:pt x="4725" y="7884"/>
                  </a:cubicBezTo>
                  <a:cubicBezTo>
                    <a:pt x="3176" y="7321"/>
                    <a:pt x="2779" y="9090"/>
                    <a:pt x="1866" y="9815"/>
                  </a:cubicBezTo>
                  <a:cubicBezTo>
                    <a:pt x="1310" y="10217"/>
                    <a:pt x="1191" y="10699"/>
                    <a:pt x="1668" y="11383"/>
                  </a:cubicBezTo>
                  <a:cubicBezTo>
                    <a:pt x="3216" y="13636"/>
                    <a:pt x="5162" y="15526"/>
                    <a:pt x="7346" y="17135"/>
                  </a:cubicBezTo>
                  <a:cubicBezTo>
                    <a:pt x="8537" y="17980"/>
                    <a:pt x="9291" y="17940"/>
                    <a:pt x="10125" y="16773"/>
                  </a:cubicBezTo>
                  <a:cubicBezTo>
                    <a:pt x="12071" y="14078"/>
                    <a:pt x="13897" y="11303"/>
                    <a:pt x="15763" y="8568"/>
                  </a:cubicBezTo>
                  <a:cubicBezTo>
                    <a:pt x="17113" y="6597"/>
                    <a:pt x="18424" y="4585"/>
                    <a:pt x="19734" y="2615"/>
                  </a:cubicBezTo>
                  <a:cubicBezTo>
                    <a:pt x="19932" y="2333"/>
                    <a:pt x="20250" y="2172"/>
                    <a:pt x="20488" y="1971"/>
                  </a:cubicBezTo>
                  <a:cubicBezTo>
                    <a:pt x="20647" y="2293"/>
                    <a:pt x="20885" y="2574"/>
                    <a:pt x="20925" y="2896"/>
                  </a:cubicBezTo>
                  <a:cubicBezTo>
                    <a:pt x="21600" y="8407"/>
                    <a:pt x="21600" y="13958"/>
                    <a:pt x="21163" y="19468"/>
                  </a:cubicBezTo>
                  <a:cubicBezTo>
                    <a:pt x="21124" y="20152"/>
                    <a:pt x="20925" y="20635"/>
                    <a:pt x="20012" y="20675"/>
                  </a:cubicBezTo>
                  <a:cubicBezTo>
                    <a:pt x="16121" y="20916"/>
                    <a:pt x="12229" y="21278"/>
                    <a:pt x="8338" y="21479"/>
                  </a:cubicBezTo>
                  <a:cubicBezTo>
                    <a:pt x="6035" y="21600"/>
                    <a:pt x="3693" y="21439"/>
                    <a:pt x="1350" y="21439"/>
                  </a:cubicBezTo>
                  <a:cubicBezTo>
                    <a:pt x="556" y="21439"/>
                    <a:pt x="278" y="21037"/>
                    <a:pt x="278" y="20313"/>
                  </a:cubicBezTo>
                  <a:cubicBezTo>
                    <a:pt x="199" y="14279"/>
                    <a:pt x="79" y="8286"/>
                    <a:pt x="0" y="2253"/>
                  </a:cubicBezTo>
                  <a:cubicBezTo>
                    <a:pt x="0" y="1488"/>
                    <a:pt x="159" y="925"/>
                    <a:pt x="1072" y="845"/>
                  </a:cubicBezTo>
                  <a:cubicBezTo>
                    <a:pt x="5003" y="563"/>
                    <a:pt x="8894" y="282"/>
                    <a:pt x="12825" y="0"/>
                  </a:cubicBezTo>
                  <a:cubicBezTo>
                    <a:pt x="12944" y="0"/>
                    <a:pt x="13063" y="40"/>
                    <a:pt x="13341" y="80"/>
                  </a:cubicBezTo>
                  <a:cubicBezTo>
                    <a:pt x="11753" y="3741"/>
                    <a:pt x="10165" y="7361"/>
                    <a:pt x="8537" y="11102"/>
                  </a:cubicBezTo>
                  <a:close/>
                </a:path>
              </a:pathLst>
            </a:custGeom>
            <a:solidFill>
              <a:srgbClr val="F9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7" name="Google Shape;687;p18"/>
            <p:cNvSpPr/>
            <p:nvPr/>
          </p:nvSpPr>
          <p:spPr>
            <a:xfrm>
              <a:off x="117317" y="9250"/>
              <a:ext cx="128389" cy="2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914" y="20284"/>
                    <a:pt x="1771" y="18936"/>
                    <a:pt x="2857" y="17652"/>
                  </a:cubicBezTo>
                  <a:cubicBezTo>
                    <a:pt x="7657" y="11811"/>
                    <a:pt x="12571" y="5970"/>
                    <a:pt x="17543" y="0"/>
                  </a:cubicBezTo>
                  <a:cubicBezTo>
                    <a:pt x="18114" y="225"/>
                    <a:pt x="18457" y="353"/>
                    <a:pt x="18857" y="514"/>
                  </a:cubicBezTo>
                  <a:cubicBezTo>
                    <a:pt x="18457" y="867"/>
                    <a:pt x="17829" y="1123"/>
                    <a:pt x="18743" y="1573"/>
                  </a:cubicBezTo>
                  <a:cubicBezTo>
                    <a:pt x="19771" y="2054"/>
                    <a:pt x="20629" y="2664"/>
                    <a:pt x="21600" y="3210"/>
                  </a:cubicBezTo>
                  <a:cubicBezTo>
                    <a:pt x="20686" y="4076"/>
                    <a:pt x="19886" y="4846"/>
                    <a:pt x="19029" y="5585"/>
                  </a:cubicBezTo>
                  <a:cubicBezTo>
                    <a:pt x="16971" y="7286"/>
                    <a:pt x="14800" y="8955"/>
                    <a:pt x="12800" y="10688"/>
                  </a:cubicBezTo>
                  <a:cubicBezTo>
                    <a:pt x="9829" y="13255"/>
                    <a:pt x="7029" y="15919"/>
                    <a:pt x="4057" y="18487"/>
                  </a:cubicBezTo>
                  <a:cubicBezTo>
                    <a:pt x="2800" y="19578"/>
                    <a:pt x="1371" y="20573"/>
                    <a:pt x="0" y="21600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8" name="Google Shape;688;p18"/>
            <p:cNvSpPr/>
            <p:nvPr/>
          </p:nvSpPr>
          <p:spPr>
            <a:xfrm>
              <a:off x="61614" y="14685"/>
              <a:ext cx="205151" cy="26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65" y="18478"/>
                  </a:moveTo>
                  <a:cubicBezTo>
                    <a:pt x="6723" y="17578"/>
                    <a:pt x="7653" y="16706"/>
                    <a:pt x="8404" y="15750"/>
                  </a:cubicBezTo>
                  <a:cubicBezTo>
                    <a:pt x="10264" y="13500"/>
                    <a:pt x="12016" y="11166"/>
                    <a:pt x="13875" y="8916"/>
                  </a:cubicBezTo>
                  <a:cubicBezTo>
                    <a:pt x="15127" y="7397"/>
                    <a:pt x="16486" y="5963"/>
                    <a:pt x="17773" y="4444"/>
                  </a:cubicBezTo>
                  <a:cubicBezTo>
                    <a:pt x="18346" y="3797"/>
                    <a:pt x="18811" y="3094"/>
                    <a:pt x="19383" y="2363"/>
                  </a:cubicBezTo>
                  <a:cubicBezTo>
                    <a:pt x="18775" y="1884"/>
                    <a:pt x="18238" y="1350"/>
                    <a:pt x="17595" y="928"/>
                  </a:cubicBezTo>
                  <a:cubicBezTo>
                    <a:pt x="17023" y="534"/>
                    <a:pt x="17416" y="309"/>
                    <a:pt x="17666" y="0"/>
                  </a:cubicBezTo>
                  <a:cubicBezTo>
                    <a:pt x="19204" y="534"/>
                    <a:pt x="20456" y="1350"/>
                    <a:pt x="21600" y="2419"/>
                  </a:cubicBezTo>
                  <a:cubicBezTo>
                    <a:pt x="15950" y="8803"/>
                    <a:pt x="10335" y="15159"/>
                    <a:pt x="4685" y="21600"/>
                  </a:cubicBezTo>
                  <a:cubicBezTo>
                    <a:pt x="2825" y="20531"/>
                    <a:pt x="1144" y="19406"/>
                    <a:pt x="0" y="17859"/>
                  </a:cubicBezTo>
                  <a:cubicBezTo>
                    <a:pt x="286" y="17944"/>
                    <a:pt x="572" y="17972"/>
                    <a:pt x="823" y="18112"/>
                  </a:cubicBezTo>
                  <a:cubicBezTo>
                    <a:pt x="2038" y="18816"/>
                    <a:pt x="3219" y="19575"/>
                    <a:pt x="4542" y="20362"/>
                  </a:cubicBezTo>
                  <a:cubicBezTo>
                    <a:pt x="4971" y="19716"/>
                    <a:pt x="5436" y="19097"/>
                    <a:pt x="5865" y="18478"/>
                  </a:cubicBezTo>
                  <a:cubicBezTo>
                    <a:pt x="5865" y="18478"/>
                    <a:pt x="5865" y="18478"/>
                    <a:pt x="5865" y="18478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9" name="Google Shape;689;p18"/>
            <p:cNvSpPr/>
            <p:nvPr/>
          </p:nvSpPr>
          <p:spPr>
            <a:xfrm>
              <a:off x="17799" y="210324"/>
              <a:ext cx="223662" cy="12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17" fill="norm" stroke="1" extrusionOk="0">
                  <a:moveTo>
                    <a:pt x="21043" y="0"/>
                  </a:moveTo>
                  <a:cubicBezTo>
                    <a:pt x="21207" y="1635"/>
                    <a:pt x="21502" y="3269"/>
                    <a:pt x="21534" y="4904"/>
                  </a:cubicBezTo>
                  <a:cubicBezTo>
                    <a:pt x="21600" y="8932"/>
                    <a:pt x="21600" y="12902"/>
                    <a:pt x="21534" y="16930"/>
                  </a:cubicBezTo>
                  <a:cubicBezTo>
                    <a:pt x="21502" y="19498"/>
                    <a:pt x="21174" y="20199"/>
                    <a:pt x="19732" y="20432"/>
                  </a:cubicBezTo>
                  <a:cubicBezTo>
                    <a:pt x="17142" y="20841"/>
                    <a:pt x="14586" y="21308"/>
                    <a:pt x="11996" y="21425"/>
                  </a:cubicBezTo>
                  <a:cubicBezTo>
                    <a:pt x="8686" y="21600"/>
                    <a:pt x="5375" y="21483"/>
                    <a:pt x="2065" y="21425"/>
                  </a:cubicBezTo>
                  <a:cubicBezTo>
                    <a:pt x="524" y="21425"/>
                    <a:pt x="197" y="20783"/>
                    <a:pt x="0" y="17981"/>
                  </a:cubicBezTo>
                  <a:cubicBezTo>
                    <a:pt x="131" y="17805"/>
                    <a:pt x="262" y="17572"/>
                    <a:pt x="361" y="17397"/>
                  </a:cubicBezTo>
                  <a:cubicBezTo>
                    <a:pt x="1213" y="19323"/>
                    <a:pt x="2491" y="19265"/>
                    <a:pt x="3638" y="19206"/>
                  </a:cubicBezTo>
                  <a:cubicBezTo>
                    <a:pt x="7178" y="19090"/>
                    <a:pt x="10685" y="18739"/>
                    <a:pt x="14225" y="18506"/>
                  </a:cubicBezTo>
                  <a:cubicBezTo>
                    <a:pt x="15798" y="18389"/>
                    <a:pt x="17405" y="18156"/>
                    <a:pt x="18978" y="18039"/>
                  </a:cubicBezTo>
                  <a:cubicBezTo>
                    <a:pt x="19568" y="17981"/>
                    <a:pt x="19928" y="17630"/>
                    <a:pt x="19994" y="16579"/>
                  </a:cubicBezTo>
                  <a:cubicBezTo>
                    <a:pt x="20158" y="14303"/>
                    <a:pt x="20322" y="12026"/>
                    <a:pt x="20486" y="9749"/>
                  </a:cubicBezTo>
                  <a:cubicBezTo>
                    <a:pt x="21010" y="10099"/>
                    <a:pt x="20977" y="9516"/>
                    <a:pt x="20977" y="8874"/>
                  </a:cubicBezTo>
                  <a:cubicBezTo>
                    <a:pt x="21010" y="5896"/>
                    <a:pt x="21043" y="2919"/>
                    <a:pt x="21043" y="0"/>
                  </a:cubicBezTo>
                  <a:close/>
                  <a:moveTo>
                    <a:pt x="20846" y="11559"/>
                  </a:moveTo>
                  <a:cubicBezTo>
                    <a:pt x="20879" y="11559"/>
                    <a:pt x="20944" y="11559"/>
                    <a:pt x="20977" y="11501"/>
                  </a:cubicBezTo>
                  <a:cubicBezTo>
                    <a:pt x="20944" y="11267"/>
                    <a:pt x="20944" y="11033"/>
                    <a:pt x="20912" y="10800"/>
                  </a:cubicBezTo>
                  <a:cubicBezTo>
                    <a:pt x="20879" y="10800"/>
                    <a:pt x="20846" y="10800"/>
                    <a:pt x="20813" y="10800"/>
                  </a:cubicBezTo>
                  <a:cubicBezTo>
                    <a:pt x="20813" y="11033"/>
                    <a:pt x="20813" y="11325"/>
                    <a:pt x="20846" y="1155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0" name="Google Shape;690;p18"/>
            <p:cNvSpPr/>
            <p:nvPr/>
          </p:nvSpPr>
          <p:spPr>
            <a:xfrm>
              <a:off x="12704" y="110315"/>
              <a:ext cx="145033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fill="norm" stroke="1" extrusionOk="0">
                  <a:moveTo>
                    <a:pt x="0" y="21569"/>
                  </a:moveTo>
                  <a:cubicBezTo>
                    <a:pt x="0" y="16888"/>
                    <a:pt x="51" y="12264"/>
                    <a:pt x="51" y="7583"/>
                  </a:cubicBezTo>
                  <a:cubicBezTo>
                    <a:pt x="51" y="6511"/>
                    <a:pt x="202" y="5439"/>
                    <a:pt x="152" y="4312"/>
                  </a:cubicBezTo>
                  <a:cubicBezTo>
                    <a:pt x="51" y="2676"/>
                    <a:pt x="860" y="2056"/>
                    <a:pt x="2125" y="1999"/>
                  </a:cubicBezTo>
                  <a:cubicBezTo>
                    <a:pt x="4755" y="1830"/>
                    <a:pt x="7436" y="1717"/>
                    <a:pt x="10067" y="1435"/>
                  </a:cubicBezTo>
                  <a:cubicBezTo>
                    <a:pt x="13456" y="1041"/>
                    <a:pt x="16845" y="477"/>
                    <a:pt x="20234" y="25"/>
                  </a:cubicBezTo>
                  <a:cubicBezTo>
                    <a:pt x="20689" y="-31"/>
                    <a:pt x="21145" y="25"/>
                    <a:pt x="21600" y="25"/>
                  </a:cubicBezTo>
                  <a:cubicBezTo>
                    <a:pt x="20993" y="2958"/>
                    <a:pt x="20942" y="2845"/>
                    <a:pt x="18565" y="3071"/>
                  </a:cubicBezTo>
                  <a:cubicBezTo>
                    <a:pt x="15176" y="3353"/>
                    <a:pt x="11736" y="3860"/>
                    <a:pt x="8347" y="4199"/>
                  </a:cubicBezTo>
                  <a:cubicBezTo>
                    <a:pt x="6576" y="4368"/>
                    <a:pt x="4806" y="4312"/>
                    <a:pt x="2985" y="4368"/>
                  </a:cubicBezTo>
                  <a:cubicBezTo>
                    <a:pt x="1619" y="4424"/>
                    <a:pt x="1012" y="5158"/>
                    <a:pt x="1062" y="6737"/>
                  </a:cubicBezTo>
                  <a:cubicBezTo>
                    <a:pt x="1113" y="11136"/>
                    <a:pt x="1062" y="15535"/>
                    <a:pt x="1062" y="19877"/>
                  </a:cubicBezTo>
                  <a:cubicBezTo>
                    <a:pt x="1062" y="20441"/>
                    <a:pt x="1012" y="21005"/>
                    <a:pt x="1012" y="21569"/>
                  </a:cubicBezTo>
                  <a:cubicBezTo>
                    <a:pt x="708" y="21569"/>
                    <a:pt x="354" y="21569"/>
                    <a:pt x="0" y="2156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1" name="Google Shape;691;p18"/>
            <p:cNvSpPr/>
            <p:nvPr/>
          </p:nvSpPr>
          <p:spPr>
            <a:xfrm>
              <a:off x="59237" y="206588"/>
              <a:ext cx="58081" cy="5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498"/>
                  </a:moveTo>
                  <a:cubicBezTo>
                    <a:pt x="19958" y="15487"/>
                    <a:pt x="18316" y="18476"/>
                    <a:pt x="16674" y="21600"/>
                  </a:cubicBezTo>
                  <a:cubicBezTo>
                    <a:pt x="12000" y="17796"/>
                    <a:pt x="7832" y="14128"/>
                    <a:pt x="3537" y="10732"/>
                  </a:cubicBezTo>
                  <a:cubicBezTo>
                    <a:pt x="2779" y="10053"/>
                    <a:pt x="1642" y="9917"/>
                    <a:pt x="632" y="9509"/>
                  </a:cubicBezTo>
                  <a:cubicBezTo>
                    <a:pt x="632" y="9509"/>
                    <a:pt x="632" y="9374"/>
                    <a:pt x="632" y="9374"/>
                  </a:cubicBezTo>
                  <a:cubicBezTo>
                    <a:pt x="379" y="9102"/>
                    <a:pt x="253" y="8830"/>
                    <a:pt x="0" y="8558"/>
                  </a:cubicBezTo>
                  <a:cubicBezTo>
                    <a:pt x="1516" y="5841"/>
                    <a:pt x="3032" y="3260"/>
                    <a:pt x="4800" y="0"/>
                  </a:cubicBezTo>
                  <a:cubicBezTo>
                    <a:pt x="7453" y="3124"/>
                    <a:pt x="9726" y="5434"/>
                    <a:pt x="11747" y="8015"/>
                  </a:cubicBezTo>
                  <a:cubicBezTo>
                    <a:pt x="14400" y="11275"/>
                    <a:pt x="17053" y="14264"/>
                    <a:pt x="21600" y="12498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2" name="Google Shape;692;p18"/>
            <p:cNvSpPr/>
            <p:nvPr/>
          </p:nvSpPr>
          <p:spPr>
            <a:xfrm>
              <a:off x="227365" y="171943"/>
              <a:ext cx="8492" cy="9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2" fill="norm" stroke="1" extrusionOk="0">
                  <a:moveTo>
                    <a:pt x="21600" y="8564"/>
                  </a:moveTo>
                  <a:cubicBezTo>
                    <a:pt x="20736" y="12354"/>
                    <a:pt x="19871" y="16219"/>
                    <a:pt x="19871" y="20008"/>
                  </a:cubicBezTo>
                  <a:cubicBezTo>
                    <a:pt x="19871" y="20842"/>
                    <a:pt x="20736" y="21600"/>
                    <a:pt x="6912" y="21145"/>
                  </a:cubicBezTo>
                  <a:cubicBezTo>
                    <a:pt x="4320" y="14097"/>
                    <a:pt x="2591" y="7048"/>
                    <a:pt x="0" y="0"/>
                  </a:cubicBezTo>
                  <a:cubicBezTo>
                    <a:pt x="4320" y="0"/>
                    <a:pt x="9503" y="0"/>
                    <a:pt x="13824" y="0"/>
                  </a:cubicBezTo>
                  <a:cubicBezTo>
                    <a:pt x="16415" y="2880"/>
                    <a:pt x="19008" y="5684"/>
                    <a:pt x="21600" y="856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3" name="Google Shape;693;p18"/>
            <p:cNvSpPr/>
            <p:nvPr/>
          </p:nvSpPr>
          <p:spPr>
            <a:xfrm>
              <a:off x="12704" y="240213"/>
              <a:ext cx="9511" cy="7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0"/>
                    <a:pt x="16971" y="0"/>
                  </a:cubicBezTo>
                  <a:cubicBezTo>
                    <a:pt x="17743" y="2737"/>
                    <a:pt x="17743" y="5473"/>
                    <a:pt x="18514" y="8308"/>
                  </a:cubicBezTo>
                  <a:cubicBezTo>
                    <a:pt x="19286" y="10165"/>
                    <a:pt x="20057" y="11924"/>
                    <a:pt x="20829" y="13781"/>
                  </a:cubicBezTo>
                  <a:cubicBezTo>
                    <a:pt x="20829" y="16029"/>
                    <a:pt x="20829" y="18277"/>
                    <a:pt x="21600" y="20623"/>
                  </a:cubicBezTo>
                  <a:cubicBezTo>
                    <a:pt x="18514" y="20916"/>
                    <a:pt x="15429" y="21307"/>
                    <a:pt x="13115" y="21600"/>
                  </a:cubicBezTo>
                  <a:cubicBezTo>
                    <a:pt x="7714" y="14367"/>
                    <a:pt x="3858" y="7135"/>
                    <a:pt x="0" y="0"/>
                  </a:cubicBezTo>
                  <a:close/>
                </a:path>
              </a:pathLst>
            </a:custGeom>
            <a:solidFill>
              <a:srgbClr val="989B9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4" name="Google Shape;694;p18"/>
            <p:cNvSpPr/>
            <p:nvPr/>
          </p:nvSpPr>
          <p:spPr>
            <a:xfrm>
              <a:off x="212759" y="131185"/>
              <a:ext cx="20476" cy="4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0892" y="21600"/>
                  </a:moveTo>
                  <a:cubicBezTo>
                    <a:pt x="19121" y="21600"/>
                    <a:pt x="16997" y="21600"/>
                    <a:pt x="15227" y="21600"/>
                  </a:cubicBezTo>
                  <a:cubicBezTo>
                    <a:pt x="13810" y="18360"/>
                    <a:pt x="13102" y="15120"/>
                    <a:pt x="10977" y="12060"/>
                  </a:cubicBezTo>
                  <a:cubicBezTo>
                    <a:pt x="9207" y="9540"/>
                    <a:pt x="5666" y="7380"/>
                    <a:pt x="3187" y="5040"/>
                  </a:cubicBezTo>
                  <a:cubicBezTo>
                    <a:pt x="2125" y="5220"/>
                    <a:pt x="1062" y="5220"/>
                    <a:pt x="0" y="5400"/>
                  </a:cubicBezTo>
                  <a:cubicBezTo>
                    <a:pt x="2479" y="3600"/>
                    <a:pt x="5312" y="1620"/>
                    <a:pt x="7790" y="0"/>
                  </a:cubicBezTo>
                  <a:cubicBezTo>
                    <a:pt x="19121" y="1080"/>
                    <a:pt x="20538" y="5400"/>
                    <a:pt x="21246" y="9720"/>
                  </a:cubicBezTo>
                  <a:cubicBezTo>
                    <a:pt x="21600" y="13500"/>
                    <a:pt x="20892" y="17640"/>
                    <a:pt x="20892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5" name="Google Shape;695;p18"/>
            <p:cNvSpPr/>
            <p:nvPr/>
          </p:nvSpPr>
          <p:spPr>
            <a:xfrm>
              <a:off x="18034" y="268744"/>
              <a:ext cx="5985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97" y="14272"/>
                    <a:pt x="7203" y="7329"/>
                    <a:pt x="0" y="0"/>
                  </a:cubicBezTo>
                  <a:cubicBezTo>
                    <a:pt x="7203" y="7329"/>
                    <a:pt x="14397" y="14657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6" name="Google Shape;696;p18"/>
            <p:cNvSpPr/>
            <p:nvPr/>
          </p:nvSpPr>
          <p:spPr>
            <a:xfrm>
              <a:off x="57433" y="226013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7200"/>
                    <a:pt x="12961" y="14400"/>
                    <a:pt x="21600" y="21600"/>
                  </a:cubicBezTo>
                  <a:cubicBezTo>
                    <a:pt x="12961" y="14400"/>
                    <a:pt x="4322" y="7200"/>
                    <a:pt x="0" y="0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Google Shape;697;p18"/>
            <p:cNvSpPr/>
            <p:nvPr/>
          </p:nvSpPr>
          <p:spPr>
            <a:xfrm>
              <a:off x="231335" y="272545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22" y="21600"/>
                  </a:moveTo>
                  <a:cubicBezTo>
                    <a:pt x="4322" y="14400"/>
                    <a:pt x="0" y="7200"/>
                    <a:pt x="0" y="0"/>
                  </a:cubicBezTo>
                  <a:cubicBezTo>
                    <a:pt x="4322" y="0"/>
                    <a:pt x="8639" y="0"/>
                    <a:pt x="12961" y="0"/>
                  </a:cubicBezTo>
                  <a:cubicBezTo>
                    <a:pt x="17278" y="7200"/>
                    <a:pt x="17278" y="14400"/>
                    <a:pt x="21600" y="21600"/>
                  </a:cubicBezTo>
                  <a:cubicBezTo>
                    <a:pt x="12961" y="19799"/>
                    <a:pt x="8639" y="19799"/>
                    <a:pt x="4322" y="2160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79" name="IMG_6458.png" descr="IMG_6458.png"/>
          <p:cNvPicPr>
            <a:picLocks noChangeAspect="1"/>
          </p:cNvPicPr>
          <p:nvPr/>
        </p:nvPicPr>
        <p:blipFill>
          <a:blip r:embed="rId2">
            <a:extLst/>
          </a:blip>
          <a:srcRect l="58481" t="43168" r="29201" b="50884"/>
          <a:stretch>
            <a:fillRect/>
          </a:stretch>
        </p:blipFill>
        <p:spPr>
          <a:xfrm>
            <a:off x="7430351" y="3054583"/>
            <a:ext cx="1084747" cy="392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3" name="Google Shape;684;p18"/>
          <p:cNvGrpSpPr/>
          <p:nvPr/>
        </p:nvGrpSpPr>
        <p:grpSpPr>
          <a:xfrm>
            <a:off x="8623313" y="3800182"/>
            <a:ext cx="277837" cy="342524"/>
            <a:chOff x="0" y="0"/>
            <a:chExt cx="277835" cy="342522"/>
          </a:xfrm>
        </p:grpSpPr>
        <p:sp>
          <p:nvSpPr>
            <p:cNvPr id="680" name="Google Shape;685;p18"/>
            <p:cNvSpPr/>
            <p:nvPr/>
          </p:nvSpPr>
          <p:spPr>
            <a:xfrm>
              <a:off x="-1" y="0"/>
              <a:ext cx="277837" cy="3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272" fill="norm" stroke="1" extrusionOk="0">
                  <a:moveTo>
                    <a:pt x="17888" y="7240"/>
                  </a:moveTo>
                  <a:cubicBezTo>
                    <a:pt x="18203" y="7704"/>
                    <a:pt x="18596" y="8042"/>
                    <a:pt x="18701" y="8442"/>
                  </a:cubicBezTo>
                  <a:cubicBezTo>
                    <a:pt x="18963" y="9624"/>
                    <a:pt x="19146" y="10805"/>
                    <a:pt x="19251" y="11986"/>
                  </a:cubicBezTo>
                  <a:cubicBezTo>
                    <a:pt x="19435" y="14243"/>
                    <a:pt x="19513" y="16500"/>
                    <a:pt x="19618" y="18757"/>
                  </a:cubicBezTo>
                  <a:cubicBezTo>
                    <a:pt x="19618" y="18968"/>
                    <a:pt x="19592" y="19179"/>
                    <a:pt x="19540" y="19390"/>
                  </a:cubicBezTo>
                  <a:cubicBezTo>
                    <a:pt x="19330" y="20424"/>
                    <a:pt x="19041" y="20677"/>
                    <a:pt x="17783" y="20782"/>
                  </a:cubicBezTo>
                  <a:cubicBezTo>
                    <a:pt x="12881" y="21162"/>
                    <a:pt x="8006" y="21415"/>
                    <a:pt x="3077" y="21183"/>
                  </a:cubicBezTo>
                  <a:cubicBezTo>
                    <a:pt x="2815" y="21162"/>
                    <a:pt x="2553" y="21162"/>
                    <a:pt x="2291" y="21120"/>
                  </a:cubicBezTo>
                  <a:cubicBezTo>
                    <a:pt x="1033" y="20951"/>
                    <a:pt x="535" y="20613"/>
                    <a:pt x="456" y="19580"/>
                  </a:cubicBezTo>
                  <a:cubicBezTo>
                    <a:pt x="246" y="17049"/>
                    <a:pt x="89" y="14517"/>
                    <a:pt x="10" y="11986"/>
                  </a:cubicBezTo>
                  <a:cubicBezTo>
                    <a:pt x="-42" y="10763"/>
                    <a:pt x="115" y="9560"/>
                    <a:pt x="142" y="8337"/>
                  </a:cubicBezTo>
                  <a:cubicBezTo>
                    <a:pt x="142" y="7704"/>
                    <a:pt x="482" y="7324"/>
                    <a:pt x="1269" y="7261"/>
                  </a:cubicBezTo>
                  <a:cubicBezTo>
                    <a:pt x="2999" y="7135"/>
                    <a:pt x="4755" y="7050"/>
                    <a:pt x="6511" y="6902"/>
                  </a:cubicBezTo>
                  <a:cubicBezTo>
                    <a:pt x="8425" y="6755"/>
                    <a:pt x="10365" y="6607"/>
                    <a:pt x="12278" y="6417"/>
                  </a:cubicBezTo>
                  <a:cubicBezTo>
                    <a:pt x="12488" y="6396"/>
                    <a:pt x="12724" y="6206"/>
                    <a:pt x="12829" y="6059"/>
                  </a:cubicBezTo>
                  <a:cubicBezTo>
                    <a:pt x="13930" y="4266"/>
                    <a:pt x="15005" y="2452"/>
                    <a:pt x="16053" y="638"/>
                  </a:cubicBezTo>
                  <a:cubicBezTo>
                    <a:pt x="16420" y="5"/>
                    <a:pt x="16866" y="-185"/>
                    <a:pt x="17600" y="195"/>
                  </a:cubicBezTo>
                  <a:cubicBezTo>
                    <a:pt x="18779" y="785"/>
                    <a:pt x="19880" y="1481"/>
                    <a:pt x="21008" y="2156"/>
                  </a:cubicBezTo>
                  <a:cubicBezTo>
                    <a:pt x="21558" y="2473"/>
                    <a:pt x="21558" y="2853"/>
                    <a:pt x="21165" y="3317"/>
                  </a:cubicBezTo>
                  <a:cubicBezTo>
                    <a:pt x="19985" y="4688"/>
                    <a:pt x="18884" y="6059"/>
                    <a:pt x="17888" y="7240"/>
                  </a:cubicBezTo>
                  <a:close/>
                  <a:moveTo>
                    <a:pt x="1609" y="16690"/>
                  </a:moveTo>
                  <a:cubicBezTo>
                    <a:pt x="1583" y="16099"/>
                    <a:pt x="1583" y="15509"/>
                    <a:pt x="1557" y="14897"/>
                  </a:cubicBezTo>
                  <a:cubicBezTo>
                    <a:pt x="1557" y="14686"/>
                    <a:pt x="1583" y="14475"/>
                    <a:pt x="1583" y="14264"/>
                  </a:cubicBezTo>
                  <a:cubicBezTo>
                    <a:pt x="1583" y="12619"/>
                    <a:pt x="1609" y="10974"/>
                    <a:pt x="1583" y="9349"/>
                  </a:cubicBezTo>
                  <a:cubicBezTo>
                    <a:pt x="1583" y="8759"/>
                    <a:pt x="1872" y="8485"/>
                    <a:pt x="2579" y="8463"/>
                  </a:cubicBezTo>
                  <a:cubicBezTo>
                    <a:pt x="3497" y="8442"/>
                    <a:pt x="4441" y="8463"/>
                    <a:pt x="5358" y="8400"/>
                  </a:cubicBezTo>
                  <a:cubicBezTo>
                    <a:pt x="7114" y="8274"/>
                    <a:pt x="8897" y="8084"/>
                    <a:pt x="10653" y="7978"/>
                  </a:cubicBezTo>
                  <a:cubicBezTo>
                    <a:pt x="11885" y="7915"/>
                    <a:pt x="11911" y="7936"/>
                    <a:pt x="12226" y="6839"/>
                  </a:cubicBezTo>
                  <a:cubicBezTo>
                    <a:pt x="11990" y="6839"/>
                    <a:pt x="11754" y="6818"/>
                    <a:pt x="11518" y="6839"/>
                  </a:cubicBezTo>
                  <a:cubicBezTo>
                    <a:pt x="9762" y="7008"/>
                    <a:pt x="8006" y="7219"/>
                    <a:pt x="6249" y="7367"/>
                  </a:cubicBezTo>
                  <a:cubicBezTo>
                    <a:pt x="4886" y="7472"/>
                    <a:pt x="3497" y="7514"/>
                    <a:pt x="2134" y="7578"/>
                  </a:cubicBezTo>
                  <a:cubicBezTo>
                    <a:pt x="1452" y="7620"/>
                    <a:pt x="1059" y="7831"/>
                    <a:pt x="1111" y="8442"/>
                  </a:cubicBezTo>
                  <a:cubicBezTo>
                    <a:pt x="1138" y="8843"/>
                    <a:pt x="1059" y="9244"/>
                    <a:pt x="1059" y="9666"/>
                  </a:cubicBezTo>
                  <a:cubicBezTo>
                    <a:pt x="1033" y="11417"/>
                    <a:pt x="1033" y="13146"/>
                    <a:pt x="1033" y="14897"/>
                  </a:cubicBezTo>
                  <a:cubicBezTo>
                    <a:pt x="1164" y="16437"/>
                    <a:pt x="1295" y="17998"/>
                    <a:pt x="1426" y="19538"/>
                  </a:cubicBezTo>
                  <a:cubicBezTo>
                    <a:pt x="1583" y="20550"/>
                    <a:pt x="1845" y="20761"/>
                    <a:pt x="3077" y="20782"/>
                  </a:cubicBezTo>
                  <a:cubicBezTo>
                    <a:pt x="5725" y="20803"/>
                    <a:pt x="8373" y="20845"/>
                    <a:pt x="11020" y="20782"/>
                  </a:cubicBezTo>
                  <a:cubicBezTo>
                    <a:pt x="13091" y="20740"/>
                    <a:pt x="15136" y="20571"/>
                    <a:pt x="17207" y="20424"/>
                  </a:cubicBezTo>
                  <a:cubicBezTo>
                    <a:pt x="18360" y="20339"/>
                    <a:pt x="18622" y="20086"/>
                    <a:pt x="18648" y="19158"/>
                  </a:cubicBezTo>
                  <a:cubicBezTo>
                    <a:pt x="18675" y="17702"/>
                    <a:pt x="18701" y="16268"/>
                    <a:pt x="18648" y="14813"/>
                  </a:cubicBezTo>
                  <a:cubicBezTo>
                    <a:pt x="18622" y="14222"/>
                    <a:pt x="18386" y="13631"/>
                    <a:pt x="18255" y="13041"/>
                  </a:cubicBezTo>
                  <a:cubicBezTo>
                    <a:pt x="18176" y="12239"/>
                    <a:pt x="18098" y="11459"/>
                    <a:pt x="18019" y="10657"/>
                  </a:cubicBezTo>
                  <a:cubicBezTo>
                    <a:pt x="18019" y="10193"/>
                    <a:pt x="18045" y="9708"/>
                    <a:pt x="18019" y="9244"/>
                  </a:cubicBezTo>
                  <a:cubicBezTo>
                    <a:pt x="17967" y="8738"/>
                    <a:pt x="17862" y="8231"/>
                    <a:pt x="17023" y="8105"/>
                  </a:cubicBezTo>
                  <a:cubicBezTo>
                    <a:pt x="16840" y="8316"/>
                    <a:pt x="16656" y="8527"/>
                    <a:pt x="16446" y="8738"/>
                  </a:cubicBezTo>
                  <a:cubicBezTo>
                    <a:pt x="16525" y="8717"/>
                    <a:pt x="16604" y="8717"/>
                    <a:pt x="16682" y="8695"/>
                  </a:cubicBezTo>
                  <a:cubicBezTo>
                    <a:pt x="16892" y="8970"/>
                    <a:pt x="17128" y="9223"/>
                    <a:pt x="17259" y="9518"/>
                  </a:cubicBezTo>
                  <a:cubicBezTo>
                    <a:pt x="17416" y="9877"/>
                    <a:pt x="17469" y="10256"/>
                    <a:pt x="17574" y="10636"/>
                  </a:cubicBezTo>
                  <a:cubicBezTo>
                    <a:pt x="17652" y="12598"/>
                    <a:pt x="17705" y="14560"/>
                    <a:pt x="17783" y="16521"/>
                  </a:cubicBezTo>
                  <a:cubicBezTo>
                    <a:pt x="17652" y="17344"/>
                    <a:pt x="17521" y="18167"/>
                    <a:pt x="17390" y="18989"/>
                  </a:cubicBezTo>
                  <a:cubicBezTo>
                    <a:pt x="17338" y="19369"/>
                    <a:pt x="17049" y="19517"/>
                    <a:pt x="16577" y="19517"/>
                  </a:cubicBezTo>
                  <a:cubicBezTo>
                    <a:pt x="15319" y="19559"/>
                    <a:pt x="14035" y="19643"/>
                    <a:pt x="12776" y="19685"/>
                  </a:cubicBezTo>
                  <a:cubicBezTo>
                    <a:pt x="9945" y="19791"/>
                    <a:pt x="7141" y="19917"/>
                    <a:pt x="4309" y="19938"/>
                  </a:cubicBezTo>
                  <a:cubicBezTo>
                    <a:pt x="3392" y="19960"/>
                    <a:pt x="2370" y="19981"/>
                    <a:pt x="1688" y="19285"/>
                  </a:cubicBezTo>
                  <a:cubicBezTo>
                    <a:pt x="1688" y="18799"/>
                    <a:pt x="1688" y="18314"/>
                    <a:pt x="1662" y="17808"/>
                  </a:cubicBezTo>
                  <a:cubicBezTo>
                    <a:pt x="1636" y="17492"/>
                    <a:pt x="1609" y="17091"/>
                    <a:pt x="1609" y="16690"/>
                  </a:cubicBezTo>
                  <a:close/>
                  <a:moveTo>
                    <a:pt x="4729" y="14306"/>
                  </a:moveTo>
                  <a:cubicBezTo>
                    <a:pt x="5568" y="15488"/>
                    <a:pt x="6800" y="16331"/>
                    <a:pt x="8163" y="17133"/>
                  </a:cubicBezTo>
                  <a:cubicBezTo>
                    <a:pt x="12331" y="12302"/>
                    <a:pt x="16446" y="7535"/>
                    <a:pt x="20562" y="2747"/>
                  </a:cubicBezTo>
                  <a:cubicBezTo>
                    <a:pt x="19723" y="1945"/>
                    <a:pt x="18832" y="1313"/>
                    <a:pt x="17678" y="933"/>
                  </a:cubicBezTo>
                  <a:cubicBezTo>
                    <a:pt x="17495" y="828"/>
                    <a:pt x="17311" y="743"/>
                    <a:pt x="17075" y="595"/>
                  </a:cubicBezTo>
                  <a:cubicBezTo>
                    <a:pt x="14795" y="4519"/>
                    <a:pt x="12541" y="8358"/>
                    <a:pt x="10339" y="12197"/>
                  </a:cubicBezTo>
                  <a:cubicBezTo>
                    <a:pt x="9841" y="13041"/>
                    <a:pt x="9474" y="13927"/>
                    <a:pt x="9028" y="14792"/>
                  </a:cubicBezTo>
                  <a:lnTo>
                    <a:pt x="9054" y="14792"/>
                  </a:lnTo>
                  <a:cubicBezTo>
                    <a:pt x="8110" y="15066"/>
                    <a:pt x="7560" y="14602"/>
                    <a:pt x="7009" y="14095"/>
                  </a:cubicBezTo>
                  <a:cubicBezTo>
                    <a:pt x="6590" y="13695"/>
                    <a:pt x="6118" y="13336"/>
                    <a:pt x="5568" y="12851"/>
                  </a:cubicBezTo>
                  <a:cubicBezTo>
                    <a:pt x="5201" y="13357"/>
                    <a:pt x="4886" y="13758"/>
                    <a:pt x="4572" y="14180"/>
                  </a:cubicBezTo>
                  <a:cubicBezTo>
                    <a:pt x="4624" y="14201"/>
                    <a:pt x="4676" y="14243"/>
                    <a:pt x="4729" y="14306"/>
                  </a:cubicBezTo>
                  <a:close/>
                  <a:moveTo>
                    <a:pt x="8189" y="14180"/>
                  </a:moveTo>
                  <a:cubicBezTo>
                    <a:pt x="9264" y="12218"/>
                    <a:pt x="10312" y="10320"/>
                    <a:pt x="11387" y="8379"/>
                  </a:cubicBezTo>
                  <a:cubicBezTo>
                    <a:pt x="11204" y="8358"/>
                    <a:pt x="11125" y="8337"/>
                    <a:pt x="11046" y="8337"/>
                  </a:cubicBezTo>
                  <a:cubicBezTo>
                    <a:pt x="8451" y="8485"/>
                    <a:pt x="5882" y="8632"/>
                    <a:pt x="3287" y="8780"/>
                  </a:cubicBezTo>
                  <a:cubicBezTo>
                    <a:pt x="2684" y="8822"/>
                    <a:pt x="2553" y="9117"/>
                    <a:pt x="2579" y="9518"/>
                  </a:cubicBezTo>
                  <a:cubicBezTo>
                    <a:pt x="2632" y="12682"/>
                    <a:pt x="2710" y="15825"/>
                    <a:pt x="2763" y="18989"/>
                  </a:cubicBezTo>
                  <a:cubicBezTo>
                    <a:pt x="2763" y="19369"/>
                    <a:pt x="2946" y="19580"/>
                    <a:pt x="3471" y="19580"/>
                  </a:cubicBezTo>
                  <a:cubicBezTo>
                    <a:pt x="5017" y="19580"/>
                    <a:pt x="6538" y="19664"/>
                    <a:pt x="8084" y="19601"/>
                  </a:cubicBezTo>
                  <a:cubicBezTo>
                    <a:pt x="10653" y="19495"/>
                    <a:pt x="13222" y="19306"/>
                    <a:pt x="15791" y="19179"/>
                  </a:cubicBezTo>
                  <a:cubicBezTo>
                    <a:pt x="16394" y="19158"/>
                    <a:pt x="16499" y="18905"/>
                    <a:pt x="16551" y="18546"/>
                  </a:cubicBezTo>
                  <a:cubicBezTo>
                    <a:pt x="16840" y="15635"/>
                    <a:pt x="16840" y="12745"/>
                    <a:pt x="16394" y="9856"/>
                  </a:cubicBezTo>
                  <a:cubicBezTo>
                    <a:pt x="16368" y="9687"/>
                    <a:pt x="16210" y="9539"/>
                    <a:pt x="16106" y="9370"/>
                  </a:cubicBezTo>
                  <a:cubicBezTo>
                    <a:pt x="15948" y="9476"/>
                    <a:pt x="15712" y="9581"/>
                    <a:pt x="15608" y="9708"/>
                  </a:cubicBezTo>
                  <a:cubicBezTo>
                    <a:pt x="14716" y="10742"/>
                    <a:pt x="13851" y="11796"/>
                    <a:pt x="12986" y="12830"/>
                  </a:cubicBezTo>
                  <a:cubicBezTo>
                    <a:pt x="11754" y="14264"/>
                    <a:pt x="10548" y="15720"/>
                    <a:pt x="9264" y="17133"/>
                  </a:cubicBezTo>
                  <a:cubicBezTo>
                    <a:pt x="8713" y="17745"/>
                    <a:pt x="8215" y="17787"/>
                    <a:pt x="7429" y="17323"/>
                  </a:cubicBezTo>
                  <a:cubicBezTo>
                    <a:pt x="5987" y="16479"/>
                    <a:pt x="4703" y="15488"/>
                    <a:pt x="3680" y="14306"/>
                  </a:cubicBezTo>
                  <a:cubicBezTo>
                    <a:pt x="3366" y="13948"/>
                    <a:pt x="3471" y="13716"/>
                    <a:pt x="3811" y="13484"/>
                  </a:cubicBezTo>
                  <a:cubicBezTo>
                    <a:pt x="4414" y="13125"/>
                    <a:pt x="4676" y="12176"/>
                    <a:pt x="5699" y="12471"/>
                  </a:cubicBezTo>
                  <a:cubicBezTo>
                    <a:pt x="6354" y="12661"/>
                    <a:pt x="6878" y="13104"/>
                    <a:pt x="7429" y="13484"/>
                  </a:cubicBezTo>
                  <a:cubicBezTo>
                    <a:pt x="7665" y="13695"/>
                    <a:pt x="7901" y="13927"/>
                    <a:pt x="8189" y="14180"/>
                  </a:cubicBezTo>
                  <a:close/>
                </a:path>
              </a:pathLst>
            </a:custGeom>
            <a:solidFill>
              <a:srgbClr val="1312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1" name="Google Shape;686;p18"/>
            <p:cNvSpPr/>
            <p:nvPr/>
          </p:nvSpPr>
          <p:spPr>
            <a:xfrm>
              <a:off x="33083" y="134582"/>
              <a:ext cx="183625" cy="18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524" fill="norm" stroke="1" extrusionOk="0">
                  <a:moveTo>
                    <a:pt x="8537" y="11102"/>
                  </a:moveTo>
                  <a:cubicBezTo>
                    <a:pt x="8100" y="10619"/>
                    <a:pt x="7743" y="10136"/>
                    <a:pt x="7346" y="9815"/>
                  </a:cubicBezTo>
                  <a:cubicBezTo>
                    <a:pt x="6512" y="9131"/>
                    <a:pt x="5718" y="8246"/>
                    <a:pt x="4725" y="7884"/>
                  </a:cubicBezTo>
                  <a:cubicBezTo>
                    <a:pt x="3176" y="7321"/>
                    <a:pt x="2779" y="9090"/>
                    <a:pt x="1866" y="9815"/>
                  </a:cubicBezTo>
                  <a:cubicBezTo>
                    <a:pt x="1310" y="10217"/>
                    <a:pt x="1191" y="10699"/>
                    <a:pt x="1668" y="11383"/>
                  </a:cubicBezTo>
                  <a:cubicBezTo>
                    <a:pt x="3216" y="13636"/>
                    <a:pt x="5162" y="15526"/>
                    <a:pt x="7346" y="17135"/>
                  </a:cubicBezTo>
                  <a:cubicBezTo>
                    <a:pt x="8537" y="17980"/>
                    <a:pt x="9291" y="17940"/>
                    <a:pt x="10125" y="16773"/>
                  </a:cubicBezTo>
                  <a:cubicBezTo>
                    <a:pt x="12071" y="14078"/>
                    <a:pt x="13897" y="11303"/>
                    <a:pt x="15763" y="8568"/>
                  </a:cubicBezTo>
                  <a:cubicBezTo>
                    <a:pt x="17113" y="6597"/>
                    <a:pt x="18424" y="4585"/>
                    <a:pt x="19734" y="2615"/>
                  </a:cubicBezTo>
                  <a:cubicBezTo>
                    <a:pt x="19932" y="2333"/>
                    <a:pt x="20250" y="2172"/>
                    <a:pt x="20488" y="1971"/>
                  </a:cubicBezTo>
                  <a:cubicBezTo>
                    <a:pt x="20647" y="2293"/>
                    <a:pt x="20885" y="2574"/>
                    <a:pt x="20925" y="2896"/>
                  </a:cubicBezTo>
                  <a:cubicBezTo>
                    <a:pt x="21600" y="8407"/>
                    <a:pt x="21600" y="13958"/>
                    <a:pt x="21163" y="19468"/>
                  </a:cubicBezTo>
                  <a:cubicBezTo>
                    <a:pt x="21124" y="20152"/>
                    <a:pt x="20925" y="20635"/>
                    <a:pt x="20012" y="20675"/>
                  </a:cubicBezTo>
                  <a:cubicBezTo>
                    <a:pt x="16121" y="20916"/>
                    <a:pt x="12229" y="21278"/>
                    <a:pt x="8338" y="21479"/>
                  </a:cubicBezTo>
                  <a:cubicBezTo>
                    <a:pt x="6035" y="21600"/>
                    <a:pt x="3693" y="21439"/>
                    <a:pt x="1350" y="21439"/>
                  </a:cubicBezTo>
                  <a:cubicBezTo>
                    <a:pt x="556" y="21439"/>
                    <a:pt x="278" y="21037"/>
                    <a:pt x="278" y="20313"/>
                  </a:cubicBezTo>
                  <a:cubicBezTo>
                    <a:pt x="199" y="14279"/>
                    <a:pt x="79" y="8286"/>
                    <a:pt x="0" y="2253"/>
                  </a:cubicBezTo>
                  <a:cubicBezTo>
                    <a:pt x="0" y="1488"/>
                    <a:pt x="159" y="925"/>
                    <a:pt x="1072" y="845"/>
                  </a:cubicBezTo>
                  <a:cubicBezTo>
                    <a:pt x="5003" y="563"/>
                    <a:pt x="8894" y="282"/>
                    <a:pt x="12825" y="0"/>
                  </a:cubicBezTo>
                  <a:cubicBezTo>
                    <a:pt x="12944" y="0"/>
                    <a:pt x="13063" y="40"/>
                    <a:pt x="13341" y="80"/>
                  </a:cubicBezTo>
                  <a:cubicBezTo>
                    <a:pt x="11753" y="3741"/>
                    <a:pt x="10165" y="7361"/>
                    <a:pt x="8537" y="11102"/>
                  </a:cubicBezTo>
                  <a:close/>
                </a:path>
              </a:pathLst>
            </a:custGeom>
            <a:solidFill>
              <a:srgbClr val="F9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2" name="Google Shape;687;p18"/>
            <p:cNvSpPr/>
            <p:nvPr/>
          </p:nvSpPr>
          <p:spPr>
            <a:xfrm>
              <a:off x="117317" y="9250"/>
              <a:ext cx="128389" cy="2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914" y="20284"/>
                    <a:pt x="1771" y="18936"/>
                    <a:pt x="2857" y="17652"/>
                  </a:cubicBezTo>
                  <a:cubicBezTo>
                    <a:pt x="7657" y="11811"/>
                    <a:pt x="12571" y="5970"/>
                    <a:pt x="17543" y="0"/>
                  </a:cubicBezTo>
                  <a:cubicBezTo>
                    <a:pt x="18114" y="225"/>
                    <a:pt x="18457" y="353"/>
                    <a:pt x="18857" y="514"/>
                  </a:cubicBezTo>
                  <a:cubicBezTo>
                    <a:pt x="18457" y="867"/>
                    <a:pt x="17829" y="1123"/>
                    <a:pt x="18743" y="1573"/>
                  </a:cubicBezTo>
                  <a:cubicBezTo>
                    <a:pt x="19771" y="2054"/>
                    <a:pt x="20629" y="2664"/>
                    <a:pt x="21600" y="3210"/>
                  </a:cubicBezTo>
                  <a:cubicBezTo>
                    <a:pt x="20686" y="4076"/>
                    <a:pt x="19886" y="4846"/>
                    <a:pt x="19029" y="5585"/>
                  </a:cubicBezTo>
                  <a:cubicBezTo>
                    <a:pt x="16971" y="7286"/>
                    <a:pt x="14800" y="8955"/>
                    <a:pt x="12800" y="10688"/>
                  </a:cubicBezTo>
                  <a:cubicBezTo>
                    <a:pt x="9829" y="13255"/>
                    <a:pt x="7029" y="15919"/>
                    <a:pt x="4057" y="18487"/>
                  </a:cubicBezTo>
                  <a:cubicBezTo>
                    <a:pt x="2800" y="19578"/>
                    <a:pt x="1371" y="20573"/>
                    <a:pt x="0" y="21600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3" name="Google Shape;688;p18"/>
            <p:cNvSpPr/>
            <p:nvPr/>
          </p:nvSpPr>
          <p:spPr>
            <a:xfrm>
              <a:off x="61614" y="14685"/>
              <a:ext cx="205151" cy="26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65" y="18478"/>
                  </a:moveTo>
                  <a:cubicBezTo>
                    <a:pt x="6723" y="17578"/>
                    <a:pt x="7653" y="16706"/>
                    <a:pt x="8404" y="15750"/>
                  </a:cubicBezTo>
                  <a:cubicBezTo>
                    <a:pt x="10264" y="13500"/>
                    <a:pt x="12016" y="11166"/>
                    <a:pt x="13875" y="8916"/>
                  </a:cubicBezTo>
                  <a:cubicBezTo>
                    <a:pt x="15127" y="7397"/>
                    <a:pt x="16486" y="5963"/>
                    <a:pt x="17773" y="4444"/>
                  </a:cubicBezTo>
                  <a:cubicBezTo>
                    <a:pt x="18346" y="3797"/>
                    <a:pt x="18811" y="3094"/>
                    <a:pt x="19383" y="2363"/>
                  </a:cubicBezTo>
                  <a:cubicBezTo>
                    <a:pt x="18775" y="1884"/>
                    <a:pt x="18238" y="1350"/>
                    <a:pt x="17595" y="928"/>
                  </a:cubicBezTo>
                  <a:cubicBezTo>
                    <a:pt x="17023" y="534"/>
                    <a:pt x="17416" y="309"/>
                    <a:pt x="17666" y="0"/>
                  </a:cubicBezTo>
                  <a:cubicBezTo>
                    <a:pt x="19204" y="534"/>
                    <a:pt x="20456" y="1350"/>
                    <a:pt x="21600" y="2419"/>
                  </a:cubicBezTo>
                  <a:cubicBezTo>
                    <a:pt x="15950" y="8803"/>
                    <a:pt x="10335" y="15159"/>
                    <a:pt x="4685" y="21600"/>
                  </a:cubicBezTo>
                  <a:cubicBezTo>
                    <a:pt x="2825" y="20531"/>
                    <a:pt x="1144" y="19406"/>
                    <a:pt x="0" y="17859"/>
                  </a:cubicBezTo>
                  <a:cubicBezTo>
                    <a:pt x="286" y="17944"/>
                    <a:pt x="572" y="17972"/>
                    <a:pt x="823" y="18112"/>
                  </a:cubicBezTo>
                  <a:cubicBezTo>
                    <a:pt x="2038" y="18816"/>
                    <a:pt x="3219" y="19575"/>
                    <a:pt x="4542" y="20362"/>
                  </a:cubicBezTo>
                  <a:cubicBezTo>
                    <a:pt x="4971" y="19716"/>
                    <a:pt x="5436" y="19097"/>
                    <a:pt x="5865" y="18478"/>
                  </a:cubicBezTo>
                  <a:cubicBezTo>
                    <a:pt x="5865" y="18478"/>
                    <a:pt x="5865" y="18478"/>
                    <a:pt x="5865" y="18478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4" name="Google Shape;689;p18"/>
            <p:cNvSpPr/>
            <p:nvPr/>
          </p:nvSpPr>
          <p:spPr>
            <a:xfrm>
              <a:off x="17799" y="210324"/>
              <a:ext cx="223662" cy="12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17" fill="norm" stroke="1" extrusionOk="0">
                  <a:moveTo>
                    <a:pt x="21043" y="0"/>
                  </a:moveTo>
                  <a:cubicBezTo>
                    <a:pt x="21207" y="1635"/>
                    <a:pt x="21502" y="3269"/>
                    <a:pt x="21534" y="4904"/>
                  </a:cubicBezTo>
                  <a:cubicBezTo>
                    <a:pt x="21600" y="8932"/>
                    <a:pt x="21600" y="12902"/>
                    <a:pt x="21534" y="16930"/>
                  </a:cubicBezTo>
                  <a:cubicBezTo>
                    <a:pt x="21502" y="19498"/>
                    <a:pt x="21174" y="20199"/>
                    <a:pt x="19732" y="20432"/>
                  </a:cubicBezTo>
                  <a:cubicBezTo>
                    <a:pt x="17142" y="20841"/>
                    <a:pt x="14586" y="21308"/>
                    <a:pt x="11996" y="21425"/>
                  </a:cubicBezTo>
                  <a:cubicBezTo>
                    <a:pt x="8686" y="21600"/>
                    <a:pt x="5375" y="21483"/>
                    <a:pt x="2065" y="21425"/>
                  </a:cubicBezTo>
                  <a:cubicBezTo>
                    <a:pt x="524" y="21425"/>
                    <a:pt x="197" y="20783"/>
                    <a:pt x="0" y="17981"/>
                  </a:cubicBezTo>
                  <a:cubicBezTo>
                    <a:pt x="131" y="17805"/>
                    <a:pt x="262" y="17572"/>
                    <a:pt x="361" y="17397"/>
                  </a:cubicBezTo>
                  <a:cubicBezTo>
                    <a:pt x="1213" y="19323"/>
                    <a:pt x="2491" y="19265"/>
                    <a:pt x="3638" y="19206"/>
                  </a:cubicBezTo>
                  <a:cubicBezTo>
                    <a:pt x="7178" y="19090"/>
                    <a:pt x="10685" y="18739"/>
                    <a:pt x="14225" y="18506"/>
                  </a:cubicBezTo>
                  <a:cubicBezTo>
                    <a:pt x="15798" y="18389"/>
                    <a:pt x="17405" y="18156"/>
                    <a:pt x="18978" y="18039"/>
                  </a:cubicBezTo>
                  <a:cubicBezTo>
                    <a:pt x="19568" y="17981"/>
                    <a:pt x="19928" y="17630"/>
                    <a:pt x="19994" y="16579"/>
                  </a:cubicBezTo>
                  <a:cubicBezTo>
                    <a:pt x="20158" y="14303"/>
                    <a:pt x="20322" y="12026"/>
                    <a:pt x="20486" y="9749"/>
                  </a:cubicBezTo>
                  <a:cubicBezTo>
                    <a:pt x="21010" y="10099"/>
                    <a:pt x="20977" y="9516"/>
                    <a:pt x="20977" y="8874"/>
                  </a:cubicBezTo>
                  <a:cubicBezTo>
                    <a:pt x="21010" y="5896"/>
                    <a:pt x="21043" y="2919"/>
                    <a:pt x="21043" y="0"/>
                  </a:cubicBezTo>
                  <a:close/>
                  <a:moveTo>
                    <a:pt x="20846" y="11559"/>
                  </a:moveTo>
                  <a:cubicBezTo>
                    <a:pt x="20879" y="11559"/>
                    <a:pt x="20944" y="11559"/>
                    <a:pt x="20977" y="11501"/>
                  </a:cubicBezTo>
                  <a:cubicBezTo>
                    <a:pt x="20944" y="11267"/>
                    <a:pt x="20944" y="11033"/>
                    <a:pt x="20912" y="10800"/>
                  </a:cubicBezTo>
                  <a:cubicBezTo>
                    <a:pt x="20879" y="10800"/>
                    <a:pt x="20846" y="10800"/>
                    <a:pt x="20813" y="10800"/>
                  </a:cubicBezTo>
                  <a:cubicBezTo>
                    <a:pt x="20813" y="11033"/>
                    <a:pt x="20813" y="11325"/>
                    <a:pt x="20846" y="1155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5" name="Google Shape;690;p18"/>
            <p:cNvSpPr/>
            <p:nvPr/>
          </p:nvSpPr>
          <p:spPr>
            <a:xfrm>
              <a:off x="12704" y="110315"/>
              <a:ext cx="145033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fill="norm" stroke="1" extrusionOk="0">
                  <a:moveTo>
                    <a:pt x="0" y="21569"/>
                  </a:moveTo>
                  <a:cubicBezTo>
                    <a:pt x="0" y="16888"/>
                    <a:pt x="51" y="12264"/>
                    <a:pt x="51" y="7583"/>
                  </a:cubicBezTo>
                  <a:cubicBezTo>
                    <a:pt x="51" y="6511"/>
                    <a:pt x="202" y="5439"/>
                    <a:pt x="152" y="4312"/>
                  </a:cubicBezTo>
                  <a:cubicBezTo>
                    <a:pt x="51" y="2676"/>
                    <a:pt x="860" y="2056"/>
                    <a:pt x="2125" y="1999"/>
                  </a:cubicBezTo>
                  <a:cubicBezTo>
                    <a:pt x="4755" y="1830"/>
                    <a:pt x="7436" y="1717"/>
                    <a:pt x="10067" y="1435"/>
                  </a:cubicBezTo>
                  <a:cubicBezTo>
                    <a:pt x="13456" y="1041"/>
                    <a:pt x="16845" y="477"/>
                    <a:pt x="20234" y="25"/>
                  </a:cubicBezTo>
                  <a:cubicBezTo>
                    <a:pt x="20689" y="-31"/>
                    <a:pt x="21145" y="25"/>
                    <a:pt x="21600" y="25"/>
                  </a:cubicBezTo>
                  <a:cubicBezTo>
                    <a:pt x="20993" y="2958"/>
                    <a:pt x="20942" y="2845"/>
                    <a:pt x="18565" y="3071"/>
                  </a:cubicBezTo>
                  <a:cubicBezTo>
                    <a:pt x="15176" y="3353"/>
                    <a:pt x="11736" y="3860"/>
                    <a:pt x="8347" y="4199"/>
                  </a:cubicBezTo>
                  <a:cubicBezTo>
                    <a:pt x="6576" y="4368"/>
                    <a:pt x="4806" y="4312"/>
                    <a:pt x="2985" y="4368"/>
                  </a:cubicBezTo>
                  <a:cubicBezTo>
                    <a:pt x="1619" y="4424"/>
                    <a:pt x="1012" y="5158"/>
                    <a:pt x="1062" y="6737"/>
                  </a:cubicBezTo>
                  <a:cubicBezTo>
                    <a:pt x="1113" y="11136"/>
                    <a:pt x="1062" y="15535"/>
                    <a:pt x="1062" y="19877"/>
                  </a:cubicBezTo>
                  <a:cubicBezTo>
                    <a:pt x="1062" y="20441"/>
                    <a:pt x="1012" y="21005"/>
                    <a:pt x="1012" y="21569"/>
                  </a:cubicBezTo>
                  <a:cubicBezTo>
                    <a:pt x="708" y="21569"/>
                    <a:pt x="354" y="21569"/>
                    <a:pt x="0" y="2156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6" name="Google Shape;691;p18"/>
            <p:cNvSpPr/>
            <p:nvPr/>
          </p:nvSpPr>
          <p:spPr>
            <a:xfrm>
              <a:off x="59237" y="206588"/>
              <a:ext cx="58081" cy="5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498"/>
                  </a:moveTo>
                  <a:cubicBezTo>
                    <a:pt x="19958" y="15487"/>
                    <a:pt x="18316" y="18476"/>
                    <a:pt x="16674" y="21600"/>
                  </a:cubicBezTo>
                  <a:cubicBezTo>
                    <a:pt x="12000" y="17796"/>
                    <a:pt x="7832" y="14128"/>
                    <a:pt x="3537" y="10732"/>
                  </a:cubicBezTo>
                  <a:cubicBezTo>
                    <a:pt x="2779" y="10053"/>
                    <a:pt x="1642" y="9917"/>
                    <a:pt x="632" y="9509"/>
                  </a:cubicBezTo>
                  <a:cubicBezTo>
                    <a:pt x="632" y="9509"/>
                    <a:pt x="632" y="9374"/>
                    <a:pt x="632" y="9374"/>
                  </a:cubicBezTo>
                  <a:cubicBezTo>
                    <a:pt x="379" y="9102"/>
                    <a:pt x="253" y="8830"/>
                    <a:pt x="0" y="8558"/>
                  </a:cubicBezTo>
                  <a:cubicBezTo>
                    <a:pt x="1516" y="5841"/>
                    <a:pt x="3032" y="3260"/>
                    <a:pt x="4800" y="0"/>
                  </a:cubicBezTo>
                  <a:cubicBezTo>
                    <a:pt x="7453" y="3124"/>
                    <a:pt x="9726" y="5434"/>
                    <a:pt x="11747" y="8015"/>
                  </a:cubicBezTo>
                  <a:cubicBezTo>
                    <a:pt x="14400" y="11275"/>
                    <a:pt x="17053" y="14264"/>
                    <a:pt x="21600" y="12498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692;p18"/>
            <p:cNvSpPr/>
            <p:nvPr/>
          </p:nvSpPr>
          <p:spPr>
            <a:xfrm>
              <a:off x="227365" y="171943"/>
              <a:ext cx="8492" cy="9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2" fill="norm" stroke="1" extrusionOk="0">
                  <a:moveTo>
                    <a:pt x="21600" y="8564"/>
                  </a:moveTo>
                  <a:cubicBezTo>
                    <a:pt x="20736" y="12354"/>
                    <a:pt x="19871" y="16219"/>
                    <a:pt x="19871" y="20008"/>
                  </a:cubicBezTo>
                  <a:cubicBezTo>
                    <a:pt x="19871" y="20842"/>
                    <a:pt x="20736" y="21600"/>
                    <a:pt x="6912" y="21145"/>
                  </a:cubicBezTo>
                  <a:cubicBezTo>
                    <a:pt x="4320" y="14097"/>
                    <a:pt x="2591" y="7048"/>
                    <a:pt x="0" y="0"/>
                  </a:cubicBezTo>
                  <a:cubicBezTo>
                    <a:pt x="4320" y="0"/>
                    <a:pt x="9503" y="0"/>
                    <a:pt x="13824" y="0"/>
                  </a:cubicBezTo>
                  <a:cubicBezTo>
                    <a:pt x="16415" y="2880"/>
                    <a:pt x="19008" y="5684"/>
                    <a:pt x="21600" y="856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693;p18"/>
            <p:cNvSpPr/>
            <p:nvPr/>
          </p:nvSpPr>
          <p:spPr>
            <a:xfrm>
              <a:off x="12704" y="240213"/>
              <a:ext cx="9511" cy="7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0"/>
                    <a:pt x="16971" y="0"/>
                  </a:cubicBezTo>
                  <a:cubicBezTo>
                    <a:pt x="17743" y="2737"/>
                    <a:pt x="17743" y="5473"/>
                    <a:pt x="18514" y="8308"/>
                  </a:cubicBezTo>
                  <a:cubicBezTo>
                    <a:pt x="19286" y="10165"/>
                    <a:pt x="20057" y="11924"/>
                    <a:pt x="20829" y="13781"/>
                  </a:cubicBezTo>
                  <a:cubicBezTo>
                    <a:pt x="20829" y="16029"/>
                    <a:pt x="20829" y="18277"/>
                    <a:pt x="21600" y="20623"/>
                  </a:cubicBezTo>
                  <a:cubicBezTo>
                    <a:pt x="18514" y="20916"/>
                    <a:pt x="15429" y="21307"/>
                    <a:pt x="13115" y="21600"/>
                  </a:cubicBezTo>
                  <a:cubicBezTo>
                    <a:pt x="7714" y="14367"/>
                    <a:pt x="3858" y="7135"/>
                    <a:pt x="0" y="0"/>
                  </a:cubicBezTo>
                  <a:close/>
                </a:path>
              </a:pathLst>
            </a:custGeom>
            <a:solidFill>
              <a:srgbClr val="989B9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9" name="Google Shape;694;p18"/>
            <p:cNvSpPr/>
            <p:nvPr/>
          </p:nvSpPr>
          <p:spPr>
            <a:xfrm>
              <a:off x="212759" y="131185"/>
              <a:ext cx="20476" cy="4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0892" y="21600"/>
                  </a:moveTo>
                  <a:cubicBezTo>
                    <a:pt x="19121" y="21600"/>
                    <a:pt x="16997" y="21600"/>
                    <a:pt x="15227" y="21600"/>
                  </a:cubicBezTo>
                  <a:cubicBezTo>
                    <a:pt x="13810" y="18360"/>
                    <a:pt x="13102" y="15120"/>
                    <a:pt x="10977" y="12060"/>
                  </a:cubicBezTo>
                  <a:cubicBezTo>
                    <a:pt x="9207" y="9540"/>
                    <a:pt x="5666" y="7380"/>
                    <a:pt x="3187" y="5040"/>
                  </a:cubicBezTo>
                  <a:cubicBezTo>
                    <a:pt x="2125" y="5220"/>
                    <a:pt x="1062" y="5220"/>
                    <a:pt x="0" y="5400"/>
                  </a:cubicBezTo>
                  <a:cubicBezTo>
                    <a:pt x="2479" y="3600"/>
                    <a:pt x="5312" y="1620"/>
                    <a:pt x="7790" y="0"/>
                  </a:cubicBezTo>
                  <a:cubicBezTo>
                    <a:pt x="19121" y="1080"/>
                    <a:pt x="20538" y="5400"/>
                    <a:pt x="21246" y="9720"/>
                  </a:cubicBezTo>
                  <a:cubicBezTo>
                    <a:pt x="21600" y="13500"/>
                    <a:pt x="20892" y="17640"/>
                    <a:pt x="20892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0" name="Google Shape;695;p18"/>
            <p:cNvSpPr/>
            <p:nvPr/>
          </p:nvSpPr>
          <p:spPr>
            <a:xfrm>
              <a:off x="18034" y="268744"/>
              <a:ext cx="5985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97" y="14272"/>
                    <a:pt x="7203" y="7329"/>
                    <a:pt x="0" y="0"/>
                  </a:cubicBezTo>
                  <a:cubicBezTo>
                    <a:pt x="7203" y="7329"/>
                    <a:pt x="14397" y="14657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1" name="Google Shape;696;p18"/>
            <p:cNvSpPr/>
            <p:nvPr/>
          </p:nvSpPr>
          <p:spPr>
            <a:xfrm>
              <a:off x="57433" y="226013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7200"/>
                    <a:pt x="12961" y="14400"/>
                    <a:pt x="21600" y="21600"/>
                  </a:cubicBezTo>
                  <a:cubicBezTo>
                    <a:pt x="12961" y="14400"/>
                    <a:pt x="4322" y="7200"/>
                    <a:pt x="0" y="0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2" name="Google Shape;697;p18"/>
            <p:cNvSpPr/>
            <p:nvPr/>
          </p:nvSpPr>
          <p:spPr>
            <a:xfrm>
              <a:off x="231335" y="272545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22" y="21600"/>
                  </a:moveTo>
                  <a:cubicBezTo>
                    <a:pt x="4322" y="14400"/>
                    <a:pt x="0" y="7200"/>
                    <a:pt x="0" y="0"/>
                  </a:cubicBezTo>
                  <a:cubicBezTo>
                    <a:pt x="4322" y="0"/>
                    <a:pt x="8639" y="0"/>
                    <a:pt x="12961" y="0"/>
                  </a:cubicBezTo>
                  <a:cubicBezTo>
                    <a:pt x="17278" y="7200"/>
                    <a:pt x="17278" y="14400"/>
                    <a:pt x="21600" y="21600"/>
                  </a:cubicBezTo>
                  <a:cubicBezTo>
                    <a:pt x="12961" y="19799"/>
                    <a:pt x="8639" y="19799"/>
                    <a:pt x="4322" y="2160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94" name="IMG_6458.png" descr="IMG_6458.png"/>
          <p:cNvPicPr>
            <a:picLocks noChangeAspect="1"/>
          </p:cNvPicPr>
          <p:nvPr/>
        </p:nvPicPr>
        <p:blipFill>
          <a:blip r:embed="rId2">
            <a:extLst/>
          </a:blip>
          <a:srcRect l="72279" t="49533" r="15726" b="45379"/>
          <a:stretch>
            <a:fillRect/>
          </a:stretch>
        </p:blipFill>
        <p:spPr>
          <a:xfrm>
            <a:off x="7455798" y="3930586"/>
            <a:ext cx="1056353" cy="335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G_4357.jpeg" descr="IMG_43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129" y="452922"/>
            <a:ext cx="1131480" cy="1131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43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627;p18"/>
          <p:cNvGrpSpPr/>
          <p:nvPr/>
        </p:nvGrpSpPr>
        <p:grpSpPr>
          <a:xfrm>
            <a:off x="8291949" y="1106946"/>
            <a:ext cx="656318" cy="810231"/>
            <a:chOff x="0" y="0"/>
            <a:chExt cx="656316" cy="810229"/>
          </a:xfrm>
        </p:grpSpPr>
        <p:sp>
          <p:nvSpPr>
            <p:cNvPr id="697" name="Google Shape;628;p18"/>
            <p:cNvSpPr/>
            <p:nvPr/>
          </p:nvSpPr>
          <p:spPr>
            <a:xfrm>
              <a:off x="0" y="0"/>
              <a:ext cx="649255" cy="78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fill="norm" stroke="1" extrusionOk="0">
                  <a:moveTo>
                    <a:pt x="1986" y="21544"/>
                  </a:moveTo>
                  <a:cubicBezTo>
                    <a:pt x="1929" y="21469"/>
                    <a:pt x="1849" y="21394"/>
                    <a:pt x="1827" y="21319"/>
                  </a:cubicBezTo>
                  <a:cubicBezTo>
                    <a:pt x="1222" y="18409"/>
                    <a:pt x="628" y="15499"/>
                    <a:pt x="34" y="12598"/>
                  </a:cubicBezTo>
                  <a:cubicBezTo>
                    <a:pt x="11" y="12495"/>
                    <a:pt x="11" y="12391"/>
                    <a:pt x="0" y="12260"/>
                  </a:cubicBezTo>
                  <a:cubicBezTo>
                    <a:pt x="194" y="12232"/>
                    <a:pt x="377" y="12194"/>
                    <a:pt x="559" y="12185"/>
                  </a:cubicBezTo>
                  <a:cubicBezTo>
                    <a:pt x="3185" y="11997"/>
                    <a:pt x="5811" y="11800"/>
                    <a:pt x="8448" y="11622"/>
                  </a:cubicBezTo>
                  <a:cubicBezTo>
                    <a:pt x="8734" y="11603"/>
                    <a:pt x="8928" y="11518"/>
                    <a:pt x="9099" y="11321"/>
                  </a:cubicBezTo>
                  <a:cubicBezTo>
                    <a:pt x="12227" y="7707"/>
                    <a:pt x="15378" y="4103"/>
                    <a:pt x="18518" y="488"/>
                  </a:cubicBezTo>
                  <a:cubicBezTo>
                    <a:pt x="18632" y="366"/>
                    <a:pt x="18700" y="216"/>
                    <a:pt x="18792" y="85"/>
                  </a:cubicBezTo>
                  <a:cubicBezTo>
                    <a:pt x="18894" y="-56"/>
                    <a:pt x="19191" y="-18"/>
                    <a:pt x="19351" y="169"/>
                  </a:cubicBezTo>
                  <a:cubicBezTo>
                    <a:pt x="19922" y="826"/>
                    <a:pt x="20481" y="1484"/>
                    <a:pt x="21052" y="2131"/>
                  </a:cubicBezTo>
                  <a:cubicBezTo>
                    <a:pt x="21200" y="2300"/>
                    <a:pt x="21395" y="2441"/>
                    <a:pt x="21600" y="2619"/>
                  </a:cubicBezTo>
                  <a:cubicBezTo>
                    <a:pt x="21566" y="2666"/>
                    <a:pt x="21497" y="2760"/>
                    <a:pt x="21417" y="2854"/>
                  </a:cubicBezTo>
                  <a:cubicBezTo>
                    <a:pt x="21292" y="2976"/>
                    <a:pt x="21166" y="3098"/>
                    <a:pt x="21041" y="3230"/>
                  </a:cubicBezTo>
                  <a:cubicBezTo>
                    <a:pt x="20972" y="3286"/>
                    <a:pt x="20904" y="3342"/>
                    <a:pt x="20835" y="3408"/>
                  </a:cubicBezTo>
                  <a:cubicBezTo>
                    <a:pt x="18597" y="5651"/>
                    <a:pt x="16360" y="7886"/>
                    <a:pt x="14122" y="10129"/>
                  </a:cubicBezTo>
                  <a:cubicBezTo>
                    <a:pt x="13152" y="11105"/>
                    <a:pt x="12193" y="12082"/>
                    <a:pt x="11222" y="13058"/>
                  </a:cubicBezTo>
                  <a:cubicBezTo>
                    <a:pt x="11142" y="13133"/>
                    <a:pt x="11074" y="13208"/>
                    <a:pt x="10994" y="13283"/>
                  </a:cubicBezTo>
                  <a:cubicBezTo>
                    <a:pt x="10926" y="13415"/>
                    <a:pt x="10846" y="13546"/>
                    <a:pt x="10777" y="13678"/>
                  </a:cubicBezTo>
                  <a:cubicBezTo>
                    <a:pt x="10777" y="13771"/>
                    <a:pt x="10766" y="13865"/>
                    <a:pt x="10777" y="13950"/>
                  </a:cubicBezTo>
                  <a:cubicBezTo>
                    <a:pt x="11063" y="15799"/>
                    <a:pt x="11359" y="17648"/>
                    <a:pt x="11633" y="19507"/>
                  </a:cubicBezTo>
                  <a:cubicBezTo>
                    <a:pt x="11690" y="19854"/>
                    <a:pt x="11656" y="20211"/>
                    <a:pt x="11668" y="20568"/>
                  </a:cubicBezTo>
                  <a:cubicBezTo>
                    <a:pt x="11633" y="20587"/>
                    <a:pt x="11599" y="20605"/>
                    <a:pt x="11576" y="20624"/>
                  </a:cubicBezTo>
                  <a:cubicBezTo>
                    <a:pt x="11405" y="20652"/>
                    <a:pt x="11222" y="20671"/>
                    <a:pt x="11051" y="20699"/>
                  </a:cubicBezTo>
                  <a:cubicBezTo>
                    <a:pt x="10926" y="20699"/>
                    <a:pt x="10800" y="20690"/>
                    <a:pt x="10674" y="20709"/>
                  </a:cubicBezTo>
                  <a:cubicBezTo>
                    <a:pt x="9441" y="20821"/>
                    <a:pt x="8220" y="20934"/>
                    <a:pt x="6987" y="21046"/>
                  </a:cubicBezTo>
                  <a:cubicBezTo>
                    <a:pt x="6085" y="21131"/>
                    <a:pt x="5183" y="21225"/>
                    <a:pt x="4281" y="21309"/>
                  </a:cubicBezTo>
                  <a:cubicBezTo>
                    <a:pt x="4156" y="21319"/>
                    <a:pt x="4041" y="21328"/>
                    <a:pt x="3916" y="21337"/>
                  </a:cubicBezTo>
                  <a:cubicBezTo>
                    <a:pt x="3790" y="21347"/>
                    <a:pt x="3665" y="21356"/>
                    <a:pt x="3528" y="21375"/>
                  </a:cubicBezTo>
                  <a:cubicBezTo>
                    <a:pt x="3402" y="21384"/>
                    <a:pt x="3277" y="21394"/>
                    <a:pt x="3162" y="21403"/>
                  </a:cubicBezTo>
                  <a:cubicBezTo>
                    <a:pt x="2980" y="21422"/>
                    <a:pt x="2808" y="21431"/>
                    <a:pt x="2626" y="21450"/>
                  </a:cubicBezTo>
                  <a:cubicBezTo>
                    <a:pt x="2432" y="21469"/>
                    <a:pt x="2215" y="21506"/>
                    <a:pt x="1986" y="21544"/>
                  </a:cubicBezTo>
                  <a:close/>
                  <a:moveTo>
                    <a:pt x="10846" y="20436"/>
                  </a:moveTo>
                  <a:cubicBezTo>
                    <a:pt x="10983" y="20436"/>
                    <a:pt x="11108" y="20436"/>
                    <a:pt x="11279" y="20436"/>
                  </a:cubicBezTo>
                  <a:cubicBezTo>
                    <a:pt x="11245" y="20296"/>
                    <a:pt x="11222" y="20192"/>
                    <a:pt x="11188" y="20080"/>
                  </a:cubicBezTo>
                  <a:cubicBezTo>
                    <a:pt x="11177" y="19995"/>
                    <a:pt x="11154" y="19901"/>
                    <a:pt x="11142" y="19817"/>
                  </a:cubicBezTo>
                  <a:cubicBezTo>
                    <a:pt x="11142" y="19789"/>
                    <a:pt x="11154" y="19751"/>
                    <a:pt x="11142" y="19723"/>
                  </a:cubicBezTo>
                  <a:cubicBezTo>
                    <a:pt x="10914" y="18118"/>
                    <a:pt x="10674" y="16503"/>
                    <a:pt x="10435" y="14898"/>
                  </a:cubicBezTo>
                  <a:cubicBezTo>
                    <a:pt x="10389" y="14626"/>
                    <a:pt x="10332" y="14353"/>
                    <a:pt x="10263" y="13997"/>
                  </a:cubicBezTo>
                  <a:cubicBezTo>
                    <a:pt x="9944" y="14325"/>
                    <a:pt x="9693" y="14579"/>
                    <a:pt x="9441" y="14832"/>
                  </a:cubicBezTo>
                  <a:cubicBezTo>
                    <a:pt x="9339" y="14945"/>
                    <a:pt x="9236" y="15048"/>
                    <a:pt x="9122" y="15161"/>
                  </a:cubicBezTo>
                  <a:cubicBezTo>
                    <a:pt x="9065" y="15217"/>
                    <a:pt x="8996" y="15283"/>
                    <a:pt x="8939" y="15339"/>
                  </a:cubicBezTo>
                  <a:cubicBezTo>
                    <a:pt x="8608" y="15677"/>
                    <a:pt x="8266" y="16006"/>
                    <a:pt x="7934" y="16343"/>
                  </a:cubicBezTo>
                  <a:cubicBezTo>
                    <a:pt x="7877" y="16400"/>
                    <a:pt x="7820" y="16466"/>
                    <a:pt x="7763" y="16522"/>
                  </a:cubicBezTo>
                  <a:cubicBezTo>
                    <a:pt x="7375" y="16897"/>
                    <a:pt x="6975" y="17263"/>
                    <a:pt x="6610" y="17648"/>
                  </a:cubicBezTo>
                  <a:cubicBezTo>
                    <a:pt x="6313" y="17958"/>
                    <a:pt x="6211" y="17977"/>
                    <a:pt x="5834" y="17695"/>
                  </a:cubicBezTo>
                  <a:cubicBezTo>
                    <a:pt x="5229" y="17235"/>
                    <a:pt x="4624" y="16785"/>
                    <a:pt x="4019" y="16325"/>
                  </a:cubicBezTo>
                  <a:cubicBezTo>
                    <a:pt x="3334" y="15799"/>
                    <a:pt x="2660" y="15264"/>
                    <a:pt x="1975" y="14738"/>
                  </a:cubicBezTo>
                  <a:cubicBezTo>
                    <a:pt x="1861" y="14635"/>
                    <a:pt x="1747" y="14532"/>
                    <a:pt x="1644" y="14428"/>
                  </a:cubicBezTo>
                  <a:cubicBezTo>
                    <a:pt x="1678" y="14438"/>
                    <a:pt x="1724" y="14447"/>
                    <a:pt x="1758" y="14457"/>
                  </a:cubicBezTo>
                  <a:cubicBezTo>
                    <a:pt x="2021" y="14156"/>
                    <a:pt x="2295" y="13865"/>
                    <a:pt x="2557" y="13565"/>
                  </a:cubicBezTo>
                  <a:cubicBezTo>
                    <a:pt x="2808" y="13274"/>
                    <a:pt x="3025" y="12964"/>
                    <a:pt x="3322" y="12579"/>
                  </a:cubicBezTo>
                  <a:cubicBezTo>
                    <a:pt x="3448" y="12617"/>
                    <a:pt x="3665" y="12645"/>
                    <a:pt x="3813" y="12748"/>
                  </a:cubicBezTo>
                  <a:cubicBezTo>
                    <a:pt x="4338" y="13152"/>
                    <a:pt x="4841" y="13565"/>
                    <a:pt x="5331" y="13987"/>
                  </a:cubicBezTo>
                  <a:cubicBezTo>
                    <a:pt x="5594" y="14213"/>
                    <a:pt x="5845" y="14457"/>
                    <a:pt x="6131" y="14719"/>
                  </a:cubicBezTo>
                  <a:cubicBezTo>
                    <a:pt x="7010" y="13715"/>
                    <a:pt x="7809" y="12786"/>
                    <a:pt x="8665" y="11800"/>
                  </a:cubicBezTo>
                  <a:cubicBezTo>
                    <a:pt x="5891" y="11997"/>
                    <a:pt x="3208" y="12194"/>
                    <a:pt x="514" y="12391"/>
                  </a:cubicBezTo>
                  <a:cubicBezTo>
                    <a:pt x="879" y="14128"/>
                    <a:pt x="1233" y="15818"/>
                    <a:pt x="1587" y="17507"/>
                  </a:cubicBezTo>
                  <a:cubicBezTo>
                    <a:pt x="1815" y="18606"/>
                    <a:pt x="2055" y="19704"/>
                    <a:pt x="2295" y="20802"/>
                  </a:cubicBezTo>
                  <a:cubicBezTo>
                    <a:pt x="2318" y="21244"/>
                    <a:pt x="2318" y="21244"/>
                    <a:pt x="2820" y="21187"/>
                  </a:cubicBezTo>
                  <a:cubicBezTo>
                    <a:pt x="2877" y="21178"/>
                    <a:pt x="2945" y="21178"/>
                    <a:pt x="3003" y="21169"/>
                  </a:cubicBezTo>
                  <a:cubicBezTo>
                    <a:pt x="5548" y="20934"/>
                    <a:pt x="8094" y="20690"/>
                    <a:pt x="10640" y="20455"/>
                  </a:cubicBezTo>
                  <a:cubicBezTo>
                    <a:pt x="10686" y="20446"/>
                    <a:pt x="10720" y="20436"/>
                    <a:pt x="10766" y="20436"/>
                  </a:cubicBezTo>
                  <a:cubicBezTo>
                    <a:pt x="10789" y="20436"/>
                    <a:pt x="10823" y="20436"/>
                    <a:pt x="10846" y="20436"/>
                  </a:cubicBezTo>
                  <a:close/>
                  <a:moveTo>
                    <a:pt x="16417" y="7097"/>
                  </a:moveTo>
                  <a:cubicBezTo>
                    <a:pt x="16417" y="7097"/>
                    <a:pt x="16428" y="7106"/>
                    <a:pt x="16428" y="7106"/>
                  </a:cubicBezTo>
                  <a:cubicBezTo>
                    <a:pt x="16542" y="7041"/>
                    <a:pt x="16679" y="6984"/>
                    <a:pt x="16759" y="6891"/>
                  </a:cubicBezTo>
                  <a:cubicBezTo>
                    <a:pt x="17319" y="6337"/>
                    <a:pt x="17867" y="5773"/>
                    <a:pt x="18415" y="5210"/>
                  </a:cubicBezTo>
                  <a:cubicBezTo>
                    <a:pt x="18917" y="4703"/>
                    <a:pt x="19431" y="4196"/>
                    <a:pt x="19933" y="3680"/>
                  </a:cubicBezTo>
                  <a:cubicBezTo>
                    <a:pt x="20276" y="3352"/>
                    <a:pt x="20630" y="3014"/>
                    <a:pt x="20984" y="2685"/>
                  </a:cubicBezTo>
                  <a:cubicBezTo>
                    <a:pt x="20835" y="2525"/>
                    <a:pt x="20721" y="2394"/>
                    <a:pt x="20595" y="2263"/>
                  </a:cubicBezTo>
                  <a:cubicBezTo>
                    <a:pt x="20276" y="1897"/>
                    <a:pt x="19967" y="1540"/>
                    <a:pt x="19648" y="1174"/>
                  </a:cubicBezTo>
                  <a:cubicBezTo>
                    <a:pt x="19477" y="948"/>
                    <a:pt x="19294" y="733"/>
                    <a:pt x="19088" y="479"/>
                  </a:cubicBezTo>
                  <a:cubicBezTo>
                    <a:pt x="18518" y="1136"/>
                    <a:pt x="17970" y="1756"/>
                    <a:pt x="17433" y="2375"/>
                  </a:cubicBezTo>
                  <a:cubicBezTo>
                    <a:pt x="15321" y="4797"/>
                    <a:pt x="13197" y="7219"/>
                    <a:pt x="11085" y="9641"/>
                  </a:cubicBezTo>
                  <a:cubicBezTo>
                    <a:pt x="9578" y="11368"/>
                    <a:pt x="8083" y="13086"/>
                    <a:pt x="6587" y="14813"/>
                  </a:cubicBezTo>
                  <a:cubicBezTo>
                    <a:pt x="6405" y="15029"/>
                    <a:pt x="6199" y="15067"/>
                    <a:pt x="5959" y="14907"/>
                  </a:cubicBezTo>
                  <a:cubicBezTo>
                    <a:pt x="5720" y="14748"/>
                    <a:pt x="5480" y="14579"/>
                    <a:pt x="5263" y="14391"/>
                  </a:cubicBezTo>
                  <a:cubicBezTo>
                    <a:pt x="4704" y="13912"/>
                    <a:pt x="4144" y="13424"/>
                    <a:pt x="3551" y="12908"/>
                  </a:cubicBezTo>
                  <a:cubicBezTo>
                    <a:pt x="3311" y="13255"/>
                    <a:pt x="3140" y="13509"/>
                    <a:pt x="2957" y="13771"/>
                  </a:cubicBezTo>
                  <a:cubicBezTo>
                    <a:pt x="2843" y="13912"/>
                    <a:pt x="2729" y="14044"/>
                    <a:pt x="2614" y="14184"/>
                  </a:cubicBezTo>
                  <a:cubicBezTo>
                    <a:pt x="2272" y="14494"/>
                    <a:pt x="2272" y="14494"/>
                    <a:pt x="2626" y="14757"/>
                  </a:cubicBezTo>
                  <a:cubicBezTo>
                    <a:pt x="3414" y="15358"/>
                    <a:pt x="4201" y="15959"/>
                    <a:pt x="4989" y="16550"/>
                  </a:cubicBezTo>
                  <a:cubicBezTo>
                    <a:pt x="5297" y="16785"/>
                    <a:pt x="5628" y="16991"/>
                    <a:pt x="5948" y="17207"/>
                  </a:cubicBezTo>
                  <a:cubicBezTo>
                    <a:pt x="6016" y="17479"/>
                    <a:pt x="6199" y="17461"/>
                    <a:pt x="6382" y="17301"/>
                  </a:cubicBezTo>
                  <a:cubicBezTo>
                    <a:pt x="6564" y="17141"/>
                    <a:pt x="6701" y="16944"/>
                    <a:pt x="6861" y="16766"/>
                  </a:cubicBezTo>
                  <a:cubicBezTo>
                    <a:pt x="6918" y="16728"/>
                    <a:pt x="6975" y="16691"/>
                    <a:pt x="7021" y="16644"/>
                  </a:cubicBezTo>
                  <a:cubicBezTo>
                    <a:pt x="8151" y="15489"/>
                    <a:pt x="9293" y="14335"/>
                    <a:pt x="10423" y="13171"/>
                  </a:cubicBezTo>
                  <a:cubicBezTo>
                    <a:pt x="10732" y="12880"/>
                    <a:pt x="11040" y="12598"/>
                    <a:pt x="11337" y="12307"/>
                  </a:cubicBezTo>
                  <a:cubicBezTo>
                    <a:pt x="12764" y="10890"/>
                    <a:pt x="14179" y="9481"/>
                    <a:pt x="15595" y="8055"/>
                  </a:cubicBezTo>
                  <a:cubicBezTo>
                    <a:pt x="15846" y="7801"/>
                    <a:pt x="16074" y="7538"/>
                    <a:pt x="16314" y="7275"/>
                  </a:cubicBezTo>
                  <a:cubicBezTo>
                    <a:pt x="16360" y="7228"/>
                    <a:pt x="16394" y="7163"/>
                    <a:pt x="16417" y="7097"/>
                  </a:cubicBezTo>
                  <a:close/>
                </a:path>
              </a:pathLst>
            </a:custGeom>
            <a:solidFill>
              <a:srgbClr val="1712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8" name="Google Shape;629;p18"/>
            <p:cNvSpPr/>
            <p:nvPr/>
          </p:nvSpPr>
          <p:spPr>
            <a:xfrm>
              <a:off x="335264" y="104002"/>
              <a:ext cx="321053" cy="3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468" fill="norm" stroke="1" extrusionOk="0">
                  <a:moveTo>
                    <a:pt x="19923" y="755"/>
                  </a:moveTo>
                  <a:cubicBezTo>
                    <a:pt x="20175" y="509"/>
                    <a:pt x="20428" y="264"/>
                    <a:pt x="20681" y="0"/>
                  </a:cubicBezTo>
                  <a:cubicBezTo>
                    <a:pt x="20796" y="189"/>
                    <a:pt x="20865" y="434"/>
                    <a:pt x="21072" y="528"/>
                  </a:cubicBezTo>
                  <a:cubicBezTo>
                    <a:pt x="21600" y="792"/>
                    <a:pt x="21600" y="1132"/>
                    <a:pt x="21278" y="1453"/>
                  </a:cubicBezTo>
                  <a:cubicBezTo>
                    <a:pt x="19670" y="3113"/>
                    <a:pt x="18015" y="4754"/>
                    <a:pt x="16361" y="6395"/>
                  </a:cubicBezTo>
                  <a:cubicBezTo>
                    <a:pt x="15671" y="7074"/>
                    <a:pt x="14936" y="7734"/>
                    <a:pt x="14224" y="8395"/>
                  </a:cubicBezTo>
                  <a:cubicBezTo>
                    <a:pt x="14017" y="8414"/>
                    <a:pt x="13764" y="8357"/>
                    <a:pt x="13649" y="8451"/>
                  </a:cubicBezTo>
                  <a:cubicBezTo>
                    <a:pt x="13167" y="8848"/>
                    <a:pt x="12730" y="9263"/>
                    <a:pt x="12271" y="9696"/>
                  </a:cubicBezTo>
                  <a:cubicBezTo>
                    <a:pt x="10708" y="11187"/>
                    <a:pt x="9146" y="12696"/>
                    <a:pt x="7629" y="14205"/>
                  </a:cubicBezTo>
                  <a:cubicBezTo>
                    <a:pt x="7514" y="14337"/>
                    <a:pt x="7675" y="14658"/>
                    <a:pt x="7721" y="14884"/>
                  </a:cubicBezTo>
                  <a:cubicBezTo>
                    <a:pt x="6848" y="15827"/>
                    <a:pt x="5974" y="16771"/>
                    <a:pt x="5078" y="17695"/>
                  </a:cubicBezTo>
                  <a:cubicBezTo>
                    <a:pt x="4986" y="17789"/>
                    <a:pt x="4826" y="17808"/>
                    <a:pt x="4688" y="17865"/>
                  </a:cubicBezTo>
                  <a:cubicBezTo>
                    <a:pt x="4596" y="17865"/>
                    <a:pt x="4435" y="17827"/>
                    <a:pt x="4389" y="17865"/>
                  </a:cubicBezTo>
                  <a:cubicBezTo>
                    <a:pt x="3240" y="18940"/>
                    <a:pt x="2091" y="20015"/>
                    <a:pt x="988" y="21110"/>
                  </a:cubicBezTo>
                  <a:cubicBezTo>
                    <a:pt x="529" y="21581"/>
                    <a:pt x="414" y="21600"/>
                    <a:pt x="0" y="21091"/>
                  </a:cubicBezTo>
                  <a:cubicBezTo>
                    <a:pt x="0" y="21053"/>
                    <a:pt x="0" y="21015"/>
                    <a:pt x="0" y="20977"/>
                  </a:cubicBezTo>
                  <a:cubicBezTo>
                    <a:pt x="207" y="20845"/>
                    <a:pt x="391" y="20732"/>
                    <a:pt x="597" y="20600"/>
                  </a:cubicBezTo>
                  <a:cubicBezTo>
                    <a:pt x="1448" y="19770"/>
                    <a:pt x="2321" y="18940"/>
                    <a:pt x="3171" y="18110"/>
                  </a:cubicBezTo>
                  <a:cubicBezTo>
                    <a:pt x="4573" y="16695"/>
                    <a:pt x="5952" y="15243"/>
                    <a:pt x="7376" y="13828"/>
                  </a:cubicBezTo>
                  <a:cubicBezTo>
                    <a:pt x="9191" y="12036"/>
                    <a:pt x="11076" y="10300"/>
                    <a:pt x="12891" y="8489"/>
                  </a:cubicBezTo>
                  <a:cubicBezTo>
                    <a:pt x="15166" y="6244"/>
                    <a:pt x="17395" y="3962"/>
                    <a:pt x="19624" y="1698"/>
                  </a:cubicBezTo>
                  <a:cubicBezTo>
                    <a:pt x="19877" y="1471"/>
                    <a:pt x="20290" y="1188"/>
                    <a:pt x="19923" y="755"/>
                  </a:cubicBezTo>
                  <a:close/>
                </a:path>
              </a:pathLst>
            </a:custGeom>
            <a:solidFill>
              <a:srgbClr val="DADC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9" name="Google Shape;630;p18"/>
            <p:cNvSpPr/>
            <p:nvPr/>
          </p:nvSpPr>
          <p:spPr>
            <a:xfrm>
              <a:off x="325160" y="429354"/>
              <a:ext cx="80110" cy="3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575" fill="norm" stroke="1" extrusionOk="0">
                  <a:moveTo>
                    <a:pt x="2718" y="3819"/>
                  </a:moveTo>
                  <a:cubicBezTo>
                    <a:pt x="4380" y="4419"/>
                    <a:pt x="4841" y="4375"/>
                    <a:pt x="6688" y="3842"/>
                  </a:cubicBezTo>
                  <a:cubicBezTo>
                    <a:pt x="11118" y="2553"/>
                    <a:pt x="15826" y="1286"/>
                    <a:pt x="20349" y="19"/>
                  </a:cubicBezTo>
                  <a:cubicBezTo>
                    <a:pt x="20534" y="-25"/>
                    <a:pt x="21087" y="19"/>
                    <a:pt x="21549" y="19"/>
                  </a:cubicBezTo>
                  <a:cubicBezTo>
                    <a:pt x="19334" y="753"/>
                    <a:pt x="17303" y="1531"/>
                    <a:pt x="14903" y="2219"/>
                  </a:cubicBezTo>
                  <a:cubicBezTo>
                    <a:pt x="11857" y="3108"/>
                    <a:pt x="8626" y="3975"/>
                    <a:pt x="5487" y="4842"/>
                  </a:cubicBezTo>
                  <a:cubicBezTo>
                    <a:pt x="4934" y="4997"/>
                    <a:pt x="4749" y="5219"/>
                    <a:pt x="4472" y="5419"/>
                  </a:cubicBezTo>
                  <a:cubicBezTo>
                    <a:pt x="1887" y="5664"/>
                    <a:pt x="2164" y="6175"/>
                    <a:pt x="2903" y="6619"/>
                  </a:cubicBezTo>
                  <a:cubicBezTo>
                    <a:pt x="3272" y="6819"/>
                    <a:pt x="4749" y="6931"/>
                    <a:pt x="5764" y="7064"/>
                  </a:cubicBezTo>
                  <a:cubicBezTo>
                    <a:pt x="6964" y="9242"/>
                    <a:pt x="8164" y="11442"/>
                    <a:pt x="9272" y="13619"/>
                  </a:cubicBezTo>
                  <a:cubicBezTo>
                    <a:pt x="10195" y="15508"/>
                    <a:pt x="11026" y="17375"/>
                    <a:pt x="11857" y="19264"/>
                  </a:cubicBezTo>
                  <a:cubicBezTo>
                    <a:pt x="12041" y="19775"/>
                    <a:pt x="11949" y="20308"/>
                    <a:pt x="11949" y="20842"/>
                  </a:cubicBezTo>
                  <a:cubicBezTo>
                    <a:pt x="11303" y="20886"/>
                    <a:pt x="10657" y="20953"/>
                    <a:pt x="10841" y="20931"/>
                  </a:cubicBezTo>
                  <a:cubicBezTo>
                    <a:pt x="10472" y="21242"/>
                    <a:pt x="10287" y="21419"/>
                    <a:pt x="10103" y="21575"/>
                  </a:cubicBezTo>
                  <a:cubicBezTo>
                    <a:pt x="8903" y="21264"/>
                    <a:pt x="8072" y="21064"/>
                    <a:pt x="7241" y="20842"/>
                  </a:cubicBezTo>
                  <a:cubicBezTo>
                    <a:pt x="7149" y="19997"/>
                    <a:pt x="7426" y="19153"/>
                    <a:pt x="6964" y="18331"/>
                  </a:cubicBezTo>
                  <a:cubicBezTo>
                    <a:pt x="4749" y="13953"/>
                    <a:pt x="2349" y="9575"/>
                    <a:pt x="41" y="5175"/>
                  </a:cubicBezTo>
                  <a:cubicBezTo>
                    <a:pt x="-51" y="4953"/>
                    <a:pt x="41" y="4731"/>
                    <a:pt x="41" y="4531"/>
                  </a:cubicBezTo>
                  <a:cubicBezTo>
                    <a:pt x="780" y="4308"/>
                    <a:pt x="1703" y="4064"/>
                    <a:pt x="2718" y="3819"/>
                  </a:cubicBezTo>
                  <a:close/>
                </a:path>
              </a:pathLst>
            </a:custGeom>
            <a:solidFill>
              <a:srgbClr val="C7CA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0" name="Google Shape;631;p18"/>
            <p:cNvSpPr/>
            <p:nvPr/>
          </p:nvSpPr>
          <p:spPr>
            <a:xfrm>
              <a:off x="59218" y="753599"/>
              <a:ext cx="291582" cy="5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474" fill="norm" stroke="1" extrusionOk="0">
                  <a:moveTo>
                    <a:pt x="2686" y="10800"/>
                  </a:moveTo>
                  <a:cubicBezTo>
                    <a:pt x="2961" y="10670"/>
                    <a:pt x="3236" y="10540"/>
                    <a:pt x="3486" y="10410"/>
                  </a:cubicBezTo>
                  <a:cubicBezTo>
                    <a:pt x="3761" y="10279"/>
                    <a:pt x="4036" y="10149"/>
                    <a:pt x="4336" y="9889"/>
                  </a:cubicBezTo>
                  <a:cubicBezTo>
                    <a:pt x="4611" y="9759"/>
                    <a:pt x="4861" y="9629"/>
                    <a:pt x="5136" y="9499"/>
                  </a:cubicBezTo>
                  <a:cubicBezTo>
                    <a:pt x="5536" y="9759"/>
                    <a:pt x="5911" y="10410"/>
                    <a:pt x="6311" y="10279"/>
                  </a:cubicBezTo>
                  <a:cubicBezTo>
                    <a:pt x="8136" y="9889"/>
                    <a:pt x="9986" y="9369"/>
                    <a:pt x="11811" y="8588"/>
                  </a:cubicBezTo>
                  <a:cubicBezTo>
                    <a:pt x="12736" y="8198"/>
                    <a:pt x="13661" y="7287"/>
                    <a:pt x="14586" y="6636"/>
                  </a:cubicBezTo>
                  <a:cubicBezTo>
                    <a:pt x="16211" y="5595"/>
                    <a:pt x="17811" y="4554"/>
                    <a:pt x="19436" y="3383"/>
                  </a:cubicBezTo>
                  <a:cubicBezTo>
                    <a:pt x="19636" y="3253"/>
                    <a:pt x="19811" y="1822"/>
                    <a:pt x="19986" y="1041"/>
                  </a:cubicBezTo>
                  <a:cubicBezTo>
                    <a:pt x="20361" y="651"/>
                    <a:pt x="20761" y="390"/>
                    <a:pt x="21136" y="0"/>
                  </a:cubicBezTo>
                  <a:cubicBezTo>
                    <a:pt x="21411" y="4164"/>
                    <a:pt x="21161" y="5595"/>
                    <a:pt x="20311" y="5335"/>
                  </a:cubicBezTo>
                  <a:cubicBezTo>
                    <a:pt x="19586" y="5205"/>
                    <a:pt x="18836" y="5725"/>
                    <a:pt x="18111" y="6246"/>
                  </a:cubicBezTo>
                  <a:cubicBezTo>
                    <a:pt x="14386" y="8458"/>
                    <a:pt x="10661" y="10800"/>
                    <a:pt x="6961" y="13012"/>
                  </a:cubicBezTo>
                  <a:cubicBezTo>
                    <a:pt x="6111" y="13533"/>
                    <a:pt x="5286" y="14313"/>
                    <a:pt x="4436" y="14964"/>
                  </a:cubicBezTo>
                  <a:cubicBezTo>
                    <a:pt x="4436" y="15354"/>
                    <a:pt x="4436" y="15745"/>
                    <a:pt x="4411" y="16265"/>
                  </a:cubicBezTo>
                  <a:cubicBezTo>
                    <a:pt x="4586" y="16395"/>
                    <a:pt x="4761" y="16916"/>
                    <a:pt x="4936" y="16785"/>
                  </a:cubicBezTo>
                  <a:cubicBezTo>
                    <a:pt x="5261" y="16525"/>
                    <a:pt x="5586" y="15745"/>
                    <a:pt x="5911" y="15614"/>
                  </a:cubicBezTo>
                  <a:cubicBezTo>
                    <a:pt x="7136" y="15224"/>
                    <a:pt x="8336" y="15094"/>
                    <a:pt x="9561" y="14573"/>
                  </a:cubicBezTo>
                  <a:cubicBezTo>
                    <a:pt x="10411" y="14313"/>
                    <a:pt x="11236" y="13272"/>
                    <a:pt x="12061" y="13012"/>
                  </a:cubicBezTo>
                  <a:cubicBezTo>
                    <a:pt x="12561" y="12882"/>
                    <a:pt x="13061" y="13533"/>
                    <a:pt x="13561" y="13793"/>
                  </a:cubicBezTo>
                  <a:cubicBezTo>
                    <a:pt x="12436" y="14704"/>
                    <a:pt x="11336" y="15614"/>
                    <a:pt x="10211" y="16395"/>
                  </a:cubicBezTo>
                  <a:cubicBezTo>
                    <a:pt x="7861" y="17827"/>
                    <a:pt x="5536" y="19258"/>
                    <a:pt x="3186" y="20559"/>
                  </a:cubicBezTo>
                  <a:cubicBezTo>
                    <a:pt x="2486" y="20949"/>
                    <a:pt x="1786" y="21340"/>
                    <a:pt x="1086" y="21470"/>
                  </a:cubicBezTo>
                  <a:cubicBezTo>
                    <a:pt x="211" y="21600"/>
                    <a:pt x="-189" y="18217"/>
                    <a:pt x="86" y="12882"/>
                  </a:cubicBezTo>
                  <a:cubicBezTo>
                    <a:pt x="586" y="12362"/>
                    <a:pt x="1061" y="11841"/>
                    <a:pt x="1561" y="11321"/>
                  </a:cubicBezTo>
                  <a:cubicBezTo>
                    <a:pt x="1961" y="14443"/>
                    <a:pt x="2311" y="12231"/>
                    <a:pt x="2686" y="10800"/>
                  </a:cubicBezTo>
                  <a:close/>
                </a:path>
              </a:pathLst>
            </a:custGeom>
            <a:solidFill>
              <a:srgbClr val="D4D6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1" name="Google Shape;632;p18"/>
            <p:cNvSpPr/>
            <p:nvPr/>
          </p:nvSpPr>
          <p:spPr>
            <a:xfrm>
              <a:off x="119075" y="751883"/>
              <a:ext cx="259750" cy="4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473" fill="norm" stroke="1" extrusionOk="0">
                  <a:moveTo>
                    <a:pt x="10321" y="17788"/>
                  </a:moveTo>
                  <a:cubicBezTo>
                    <a:pt x="9757" y="17471"/>
                    <a:pt x="9193" y="16677"/>
                    <a:pt x="8629" y="16835"/>
                  </a:cubicBezTo>
                  <a:cubicBezTo>
                    <a:pt x="7670" y="17153"/>
                    <a:pt x="6739" y="18265"/>
                    <a:pt x="5809" y="18741"/>
                  </a:cubicBezTo>
                  <a:cubicBezTo>
                    <a:pt x="4427" y="19376"/>
                    <a:pt x="3074" y="19376"/>
                    <a:pt x="1692" y="20012"/>
                  </a:cubicBezTo>
                  <a:cubicBezTo>
                    <a:pt x="1325" y="20171"/>
                    <a:pt x="959" y="21124"/>
                    <a:pt x="592" y="21441"/>
                  </a:cubicBezTo>
                  <a:cubicBezTo>
                    <a:pt x="395" y="21600"/>
                    <a:pt x="197" y="21124"/>
                    <a:pt x="0" y="20806"/>
                  </a:cubicBezTo>
                  <a:cubicBezTo>
                    <a:pt x="0" y="20329"/>
                    <a:pt x="0" y="19853"/>
                    <a:pt x="28" y="19218"/>
                  </a:cubicBezTo>
                  <a:cubicBezTo>
                    <a:pt x="987" y="18424"/>
                    <a:pt x="1917" y="17471"/>
                    <a:pt x="2876" y="16835"/>
                  </a:cubicBezTo>
                  <a:cubicBezTo>
                    <a:pt x="7078" y="13976"/>
                    <a:pt x="11279" y="11277"/>
                    <a:pt x="15453" y="8576"/>
                  </a:cubicBezTo>
                  <a:cubicBezTo>
                    <a:pt x="16271" y="8100"/>
                    <a:pt x="17116" y="7306"/>
                    <a:pt x="17934" y="7465"/>
                  </a:cubicBezTo>
                  <a:cubicBezTo>
                    <a:pt x="18893" y="7782"/>
                    <a:pt x="19175" y="5877"/>
                    <a:pt x="18865" y="953"/>
                  </a:cubicBezTo>
                  <a:cubicBezTo>
                    <a:pt x="18949" y="635"/>
                    <a:pt x="19034" y="318"/>
                    <a:pt x="19090" y="0"/>
                  </a:cubicBezTo>
                  <a:cubicBezTo>
                    <a:pt x="19344" y="1429"/>
                    <a:pt x="19598" y="3018"/>
                    <a:pt x="19964" y="5241"/>
                  </a:cubicBezTo>
                  <a:cubicBezTo>
                    <a:pt x="20021" y="3971"/>
                    <a:pt x="20077" y="2859"/>
                    <a:pt x="20190" y="635"/>
                  </a:cubicBezTo>
                  <a:cubicBezTo>
                    <a:pt x="20134" y="794"/>
                    <a:pt x="20331" y="318"/>
                    <a:pt x="20528" y="0"/>
                  </a:cubicBezTo>
                  <a:cubicBezTo>
                    <a:pt x="20810" y="2224"/>
                    <a:pt x="21600" y="3018"/>
                    <a:pt x="21262" y="7306"/>
                  </a:cubicBezTo>
                  <a:cubicBezTo>
                    <a:pt x="19964" y="8735"/>
                    <a:pt x="18667" y="10324"/>
                    <a:pt x="17342" y="11435"/>
                  </a:cubicBezTo>
                  <a:cubicBezTo>
                    <a:pt x="15312" y="13024"/>
                    <a:pt x="13253" y="14453"/>
                    <a:pt x="11223" y="15723"/>
                  </a:cubicBezTo>
                  <a:cubicBezTo>
                    <a:pt x="10885" y="15882"/>
                    <a:pt x="10715" y="15882"/>
                    <a:pt x="11026" y="17788"/>
                  </a:cubicBezTo>
                  <a:cubicBezTo>
                    <a:pt x="10800" y="17629"/>
                    <a:pt x="10574" y="17629"/>
                    <a:pt x="10321" y="17788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2" name="Google Shape;633;p18"/>
            <p:cNvSpPr/>
            <p:nvPr/>
          </p:nvSpPr>
          <p:spPr>
            <a:xfrm>
              <a:off x="448587" y="257050"/>
              <a:ext cx="99093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475" fill="norm" stroke="1" extrusionOk="0">
                  <a:moveTo>
                    <a:pt x="427" y="21475"/>
                  </a:moveTo>
                  <a:cubicBezTo>
                    <a:pt x="279" y="20726"/>
                    <a:pt x="-239" y="19665"/>
                    <a:pt x="131" y="19228"/>
                  </a:cubicBezTo>
                  <a:cubicBezTo>
                    <a:pt x="5013" y="14171"/>
                    <a:pt x="10043" y="9239"/>
                    <a:pt x="15073" y="4307"/>
                  </a:cubicBezTo>
                  <a:cubicBezTo>
                    <a:pt x="16479" y="2934"/>
                    <a:pt x="17958" y="1498"/>
                    <a:pt x="19512" y="187"/>
                  </a:cubicBezTo>
                  <a:cubicBezTo>
                    <a:pt x="19882" y="-125"/>
                    <a:pt x="20695" y="62"/>
                    <a:pt x="21361" y="0"/>
                  </a:cubicBezTo>
                  <a:cubicBezTo>
                    <a:pt x="18402" y="3184"/>
                    <a:pt x="15591" y="6492"/>
                    <a:pt x="12484" y="9614"/>
                  </a:cubicBezTo>
                  <a:cubicBezTo>
                    <a:pt x="8564" y="13609"/>
                    <a:pt x="4421" y="17542"/>
                    <a:pt x="427" y="21475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3" name="Google Shape;634;p18"/>
            <p:cNvSpPr/>
            <p:nvPr/>
          </p:nvSpPr>
          <p:spPr>
            <a:xfrm>
              <a:off x="251264" y="766982"/>
              <a:ext cx="126553" cy="23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332" fill="norm" stroke="1" extrusionOk="0">
                  <a:moveTo>
                    <a:pt x="334" y="20965"/>
                  </a:moveTo>
                  <a:cubicBezTo>
                    <a:pt x="-301" y="17471"/>
                    <a:pt x="46" y="17471"/>
                    <a:pt x="739" y="16835"/>
                  </a:cubicBezTo>
                  <a:cubicBezTo>
                    <a:pt x="4897" y="14294"/>
                    <a:pt x="9113" y="11753"/>
                    <a:pt x="13271" y="8259"/>
                  </a:cubicBezTo>
                  <a:cubicBezTo>
                    <a:pt x="15986" y="6035"/>
                    <a:pt x="18642" y="2859"/>
                    <a:pt x="21299" y="0"/>
                  </a:cubicBezTo>
                  <a:cubicBezTo>
                    <a:pt x="20895" y="10483"/>
                    <a:pt x="19162" y="9212"/>
                    <a:pt x="17949" y="10165"/>
                  </a:cubicBezTo>
                  <a:cubicBezTo>
                    <a:pt x="12578" y="14294"/>
                    <a:pt x="7207" y="17471"/>
                    <a:pt x="1836" y="20965"/>
                  </a:cubicBezTo>
                  <a:cubicBezTo>
                    <a:pt x="1374" y="21600"/>
                    <a:pt x="854" y="21283"/>
                    <a:pt x="334" y="20965"/>
                  </a:cubicBezTo>
                  <a:close/>
                </a:path>
              </a:pathLst>
            </a:custGeom>
            <a:solidFill>
              <a:srgbClr val="D4D6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4" name="Google Shape;635;p18"/>
            <p:cNvSpPr/>
            <p:nvPr/>
          </p:nvSpPr>
          <p:spPr>
            <a:xfrm>
              <a:off x="333707" y="513046"/>
              <a:ext cx="12540" cy="25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18790" y="21600"/>
                  </a:moveTo>
                  <a:cubicBezTo>
                    <a:pt x="13133" y="19557"/>
                    <a:pt x="4904" y="18389"/>
                    <a:pt x="2847" y="15762"/>
                  </a:cubicBezTo>
                  <a:cubicBezTo>
                    <a:pt x="-1267" y="9924"/>
                    <a:pt x="-2810" y="3211"/>
                    <a:pt x="11590" y="0"/>
                  </a:cubicBezTo>
                  <a:cubicBezTo>
                    <a:pt x="14161" y="7297"/>
                    <a:pt x="16218" y="14595"/>
                    <a:pt x="18790" y="2160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5" name="Google Shape;636;p18"/>
            <p:cNvSpPr/>
            <p:nvPr/>
          </p:nvSpPr>
          <p:spPr>
            <a:xfrm>
              <a:off x="15442" y="431374"/>
              <a:ext cx="299577" cy="32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60" y="21600"/>
                  </a:moveTo>
                  <a:cubicBezTo>
                    <a:pt x="3340" y="18965"/>
                    <a:pt x="2845" y="16330"/>
                    <a:pt x="2326" y="13694"/>
                  </a:cubicBezTo>
                  <a:cubicBezTo>
                    <a:pt x="1559" y="9640"/>
                    <a:pt x="792" y="5586"/>
                    <a:pt x="0" y="1419"/>
                  </a:cubicBezTo>
                  <a:cubicBezTo>
                    <a:pt x="5839" y="946"/>
                    <a:pt x="11654" y="473"/>
                    <a:pt x="17666" y="0"/>
                  </a:cubicBezTo>
                  <a:cubicBezTo>
                    <a:pt x="15810" y="2365"/>
                    <a:pt x="14078" y="4572"/>
                    <a:pt x="12173" y="7005"/>
                  </a:cubicBezTo>
                  <a:cubicBezTo>
                    <a:pt x="11555" y="6374"/>
                    <a:pt x="11010" y="5789"/>
                    <a:pt x="10441" y="5248"/>
                  </a:cubicBezTo>
                  <a:cubicBezTo>
                    <a:pt x="9353" y="4234"/>
                    <a:pt x="8289" y="3221"/>
                    <a:pt x="7151" y="2275"/>
                  </a:cubicBezTo>
                  <a:cubicBezTo>
                    <a:pt x="6854" y="2027"/>
                    <a:pt x="6359" y="1960"/>
                    <a:pt x="6087" y="1869"/>
                  </a:cubicBezTo>
                  <a:cubicBezTo>
                    <a:pt x="5443" y="2793"/>
                    <a:pt x="4948" y="3514"/>
                    <a:pt x="4429" y="4234"/>
                  </a:cubicBezTo>
                  <a:cubicBezTo>
                    <a:pt x="3885" y="4955"/>
                    <a:pt x="3291" y="5676"/>
                    <a:pt x="2697" y="6374"/>
                  </a:cubicBezTo>
                  <a:cubicBezTo>
                    <a:pt x="2623" y="6352"/>
                    <a:pt x="2524" y="6329"/>
                    <a:pt x="2449" y="6307"/>
                  </a:cubicBezTo>
                  <a:cubicBezTo>
                    <a:pt x="2697" y="6554"/>
                    <a:pt x="2944" y="6802"/>
                    <a:pt x="3167" y="7050"/>
                  </a:cubicBezTo>
                  <a:cubicBezTo>
                    <a:pt x="3192" y="7253"/>
                    <a:pt x="3241" y="7478"/>
                    <a:pt x="3266" y="7703"/>
                  </a:cubicBezTo>
                  <a:cubicBezTo>
                    <a:pt x="3068" y="7703"/>
                    <a:pt x="2895" y="7726"/>
                    <a:pt x="2697" y="7726"/>
                  </a:cubicBezTo>
                  <a:cubicBezTo>
                    <a:pt x="3118" y="8852"/>
                    <a:pt x="3885" y="9663"/>
                    <a:pt x="4800" y="10406"/>
                  </a:cubicBezTo>
                  <a:cubicBezTo>
                    <a:pt x="6087" y="11487"/>
                    <a:pt x="7299" y="12636"/>
                    <a:pt x="8561" y="13739"/>
                  </a:cubicBezTo>
                  <a:cubicBezTo>
                    <a:pt x="9427" y="14505"/>
                    <a:pt x="10293" y="15293"/>
                    <a:pt x="11184" y="16037"/>
                  </a:cubicBezTo>
                  <a:cubicBezTo>
                    <a:pt x="11728" y="16465"/>
                    <a:pt x="12297" y="16352"/>
                    <a:pt x="12619" y="15834"/>
                  </a:cubicBezTo>
                  <a:cubicBezTo>
                    <a:pt x="12668" y="15744"/>
                    <a:pt x="12742" y="15631"/>
                    <a:pt x="12792" y="15541"/>
                  </a:cubicBezTo>
                  <a:cubicBezTo>
                    <a:pt x="13163" y="15519"/>
                    <a:pt x="13633" y="15609"/>
                    <a:pt x="13905" y="15429"/>
                  </a:cubicBezTo>
                  <a:cubicBezTo>
                    <a:pt x="14351" y="15158"/>
                    <a:pt x="14672" y="14753"/>
                    <a:pt x="15043" y="14392"/>
                  </a:cubicBezTo>
                  <a:cubicBezTo>
                    <a:pt x="16676" y="12636"/>
                    <a:pt x="18309" y="10901"/>
                    <a:pt x="19942" y="9145"/>
                  </a:cubicBezTo>
                  <a:cubicBezTo>
                    <a:pt x="20115" y="10091"/>
                    <a:pt x="20264" y="11037"/>
                    <a:pt x="20437" y="11982"/>
                  </a:cubicBezTo>
                  <a:cubicBezTo>
                    <a:pt x="20462" y="12230"/>
                    <a:pt x="20462" y="12478"/>
                    <a:pt x="20487" y="12726"/>
                  </a:cubicBezTo>
                  <a:cubicBezTo>
                    <a:pt x="20536" y="12816"/>
                    <a:pt x="20561" y="12928"/>
                    <a:pt x="20610" y="13019"/>
                  </a:cubicBezTo>
                  <a:cubicBezTo>
                    <a:pt x="20932" y="15293"/>
                    <a:pt x="21278" y="17591"/>
                    <a:pt x="21600" y="19866"/>
                  </a:cubicBezTo>
                  <a:cubicBezTo>
                    <a:pt x="21056" y="19956"/>
                    <a:pt x="20511" y="20046"/>
                    <a:pt x="19967" y="20159"/>
                  </a:cubicBezTo>
                  <a:cubicBezTo>
                    <a:pt x="19868" y="20159"/>
                    <a:pt x="19744" y="20159"/>
                    <a:pt x="19645" y="20159"/>
                  </a:cubicBezTo>
                  <a:cubicBezTo>
                    <a:pt x="19423" y="20204"/>
                    <a:pt x="19200" y="20249"/>
                    <a:pt x="19002" y="20294"/>
                  </a:cubicBezTo>
                  <a:cubicBezTo>
                    <a:pt x="18829" y="20294"/>
                    <a:pt x="18680" y="20294"/>
                    <a:pt x="18507" y="20294"/>
                  </a:cubicBezTo>
                  <a:cubicBezTo>
                    <a:pt x="18235" y="20294"/>
                    <a:pt x="17963" y="20316"/>
                    <a:pt x="17691" y="20316"/>
                  </a:cubicBezTo>
                  <a:cubicBezTo>
                    <a:pt x="17592" y="20339"/>
                    <a:pt x="17468" y="20339"/>
                    <a:pt x="17369" y="20361"/>
                  </a:cubicBezTo>
                  <a:cubicBezTo>
                    <a:pt x="16998" y="20406"/>
                    <a:pt x="16602" y="20429"/>
                    <a:pt x="16231" y="20474"/>
                  </a:cubicBezTo>
                  <a:cubicBezTo>
                    <a:pt x="16181" y="20474"/>
                    <a:pt x="16132" y="20474"/>
                    <a:pt x="16058" y="20496"/>
                  </a:cubicBezTo>
                  <a:cubicBezTo>
                    <a:pt x="15563" y="20541"/>
                    <a:pt x="15093" y="20586"/>
                    <a:pt x="14598" y="20632"/>
                  </a:cubicBezTo>
                  <a:cubicBezTo>
                    <a:pt x="14425" y="20654"/>
                    <a:pt x="14276" y="20654"/>
                    <a:pt x="14103" y="20677"/>
                  </a:cubicBezTo>
                  <a:cubicBezTo>
                    <a:pt x="13732" y="20722"/>
                    <a:pt x="13336" y="20767"/>
                    <a:pt x="12965" y="20789"/>
                  </a:cubicBezTo>
                  <a:cubicBezTo>
                    <a:pt x="12866" y="20789"/>
                    <a:pt x="12742" y="20812"/>
                    <a:pt x="12643" y="20812"/>
                  </a:cubicBezTo>
                  <a:cubicBezTo>
                    <a:pt x="12371" y="20834"/>
                    <a:pt x="12099" y="20879"/>
                    <a:pt x="11827" y="20902"/>
                  </a:cubicBezTo>
                  <a:cubicBezTo>
                    <a:pt x="11604" y="20924"/>
                    <a:pt x="11406" y="20947"/>
                    <a:pt x="11184" y="20947"/>
                  </a:cubicBezTo>
                  <a:cubicBezTo>
                    <a:pt x="10837" y="20969"/>
                    <a:pt x="10491" y="20969"/>
                    <a:pt x="10144" y="21014"/>
                  </a:cubicBezTo>
                  <a:cubicBezTo>
                    <a:pt x="8041" y="21172"/>
                    <a:pt x="5938" y="21397"/>
                    <a:pt x="3860" y="21600"/>
                  </a:cubicBezTo>
                  <a:close/>
                </a:path>
              </a:pathLst>
            </a:custGeom>
            <a:solidFill>
              <a:srgbClr val="FBFB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6" name="Google Shape;637;p18"/>
            <p:cNvSpPr/>
            <p:nvPr/>
          </p:nvSpPr>
          <p:spPr>
            <a:xfrm>
              <a:off x="78926" y="43263"/>
              <a:ext cx="540131" cy="56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333"/>
                  </a:moveTo>
                  <a:cubicBezTo>
                    <a:pt x="137" y="18134"/>
                    <a:pt x="274" y="17949"/>
                    <a:pt x="412" y="17751"/>
                  </a:cubicBezTo>
                  <a:cubicBezTo>
                    <a:pt x="576" y="17764"/>
                    <a:pt x="796" y="17724"/>
                    <a:pt x="906" y="17817"/>
                  </a:cubicBezTo>
                  <a:cubicBezTo>
                    <a:pt x="1413" y="18201"/>
                    <a:pt x="1866" y="18637"/>
                    <a:pt x="2374" y="19034"/>
                  </a:cubicBezTo>
                  <a:cubicBezTo>
                    <a:pt x="2937" y="19484"/>
                    <a:pt x="3513" y="19907"/>
                    <a:pt x="4089" y="20330"/>
                  </a:cubicBezTo>
                  <a:cubicBezTo>
                    <a:pt x="4158" y="20370"/>
                    <a:pt x="4364" y="20317"/>
                    <a:pt x="4433" y="20251"/>
                  </a:cubicBezTo>
                  <a:cubicBezTo>
                    <a:pt x="4583" y="20092"/>
                    <a:pt x="4693" y="19867"/>
                    <a:pt x="4830" y="19695"/>
                  </a:cubicBezTo>
                  <a:cubicBezTo>
                    <a:pt x="5599" y="18743"/>
                    <a:pt x="6395" y="17804"/>
                    <a:pt x="7163" y="16865"/>
                  </a:cubicBezTo>
                  <a:cubicBezTo>
                    <a:pt x="7850" y="16031"/>
                    <a:pt x="8522" y="15185"/>
                    <a:pt x="9194" y="14338"/>
                  </a:cubicBezTo>
                  <a:cubicBezTo>
                    <a:pt x="10045" y="13254"/>
                    <a:pt x="10841" y="12129"/>
                    <a:pt x="11733" y="11098"/>
                  </a:cubicBezTo>
                  <a:cubicBezTo>
                    <a:pt x="12666" y="10013"/>
                    <a:pt x="13352" y="8756"/>
                    <a:pt x="14395" y="7764"/>
                  </a:cubicBezTo>
                  <a:cubicBezTo>
                    <a:pt x="14917" y="7262"/>
                    <a:pt x="15274" y="6600"/>
                    <a:pt x="15713" y="6032"/>
                  </a:cubicBezTo>
                  <a:cubicBezTo>
                    <a:pt x="16866" y="4550"/>
                    <a:pt x="18018" y="3082"/>
                    <a:pt x="19171" y="1600"/>
                  </a:cubicBezTo>
                  <a:cubicBezTo>
                    <a:pt x="19596" y="1058"/>
                    <a:pt x="20022" y="529"/>
                    <a:pt x="20461" y="0"/>
                  </a:cubicBezTo>
                  <a:cubicBezTo>
                    <a:pt x="20845" y="516"/>
                    <a:pt x="21216" y="1018"/>
                    <a:pt x="21600" y="1534"/>
                  </a:cubicBezTo>
                  <a:cubicBezTo>
                    <a:pt x="21298" y="1878"/>
                    <a:pt x="21010" y="2209"/>
                    <a:pt x="20708" y="2553"/>
                  </a:cubicBezTo>
                  <a:cubicBezTo>
                    <a:pt x="20008" y="3346"/>
                    <a:pt x="19322" y="4127"/>
                    <a:pt x="18622" y="4921"/>
                  </a:cubicBezTo>
                  <a:cubicBezTo>
                    <a:pt x="17744" y="5899"/>
                    <a:pt x="16852" y="6878"/>
                    <a:pt x="15974" y="7857"/>
                  </a:cubicBezTo>
                  <a:cubicBezTo>
                    <a:pt x="15589" y="8293"/>
                    <a:pt x="15191" y="8730"/>
                    <a:pt x="14821" y="9166"/>
                  </a:cubicBezTo>
                  <a:cubicBezTo>
                    <a:pt x="13970" y="10172"/>
                    <a:pt x="13147" y="11203"/>
                    <a:pt x="12282" y="12195"/>
                  </a:cubicBezTo>
                  <a:cubicBezTo>
                    <a:pt x="11225" y="13399"/>
                    <a:pt x="10128" y="14550"/>
                    <a:pt x="9071" y="15754"/>
                  </a:cubicBezTo>
                  <a:cubicBezTo>
                    <a:pt x="8289" y="16666"/>
                    <a:pt x="7561" y="17619"/>
                    <a:pt x="6807" y="18558"/>
                  </a:cubicBezTo>
                  <a:cubicBezTo>
                    <a:pt x="6669" y="18664"/>
                    <a:pt x="6505" y="18743"/>
                    <a:pt x="6395" y="18862"/>
                  </a:cubicBezTo>
                  <a:cubicBezTo>
                    <a:pt x="5956" y="19378"/>
                    <a:pt x="5517" y="19907"/>
                    <a:pt x="5105" y="20436"/>
                  </a:cubicBezTo>
                  <a:cubicBezTo>
                    <a:pt x="4817" y="20806"/>
                    <a:pt x="4556" y="21203"/>
                    <a:pt x="4282" y="21600"/>
                  </a:cubicBezTo>
                  <a:cubicBezTo>
                    <a:pt x="4227" y="21600"/>
                    <a:pt x="4172" y="21600"/>
                    <a:pt x="4103" y="21600"/>
                  </a:cubicBezTo>
                  <a:cubicBezTo>
                    <a:pt x="3884" y="21388"/>
                    <a:pt x="3678" y="21150"/>
                    <a:pt x="3444" y="20965"/>
                  </a:cubicBezTo>
                  <a:cubicBezTo>
                    <a:pt x="2498" y="20211"/>
                    <a:pt x="1551" y="19484"/>
                    <a:pt x="590" y="18743"/>
                  </a:cubicBezTo>
                  <a:cubicBezTo>
                    <a:pt x="412" y="18597"/>
                    <a:pt x="192" y="18478"/>
                    <a:pt x="0" y="18333"/>
                  </a:cubicBezTo>
                  <a:close/>
                </a:path>
              </a:pathLst>
            </a:custGeom>
            <a:solidFill>
              <a:srgbClr val="F2434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7" name="Google Shape;638;p18"/>
            <p:cNvSpPr/>
            <p:nvPr/>
          </p:nvSpPr>
          <p:spPr>
            <a:xfrm>
              <a:off x="89220" y="17870"/>
              <a:ext cx="501354" cy="5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fill="norm" stroke="1" extrusionOk="0">
                  <a:moveTo>
                    <a:pt x="21600" y="990"/>
                  </a:moveTo>
                  <a:cubicBezTo>
                    <a:pt x="21142" y="1525"/>
                    <a:pt x="20669" y="2060"/>
                    <a:pt x="20210" y="2608"/>
                  </a:cubicBezTo>
                  <a:cubicBezTo>
                    <a:pt x="18968" y="4093"/>
                    <a:pt x="17712" y="5591"/>
                    <a:pt x="16485" y="7089"/>
                  </a:cubicBezTo>
                  <a:cubicBezTo>
                    <a:pt x="15997" y="7664"/>
                    <a:pt x="15627" y="8346"/>
                    <a:pt x="15065" y="8841"/>
                  </a:cubicBezTo>
                  <a:cubicBezTo>
                    <a:pt x="13927" y="9844"/>
                    <a:pt x="13202" y="11114"/>
                    <a:pt x="12197" y="12211"/>
                  </a:cubicBezTo>
                  <a:cubicBezTo>
                    <a:pt x="11236" y="13268"/>
                    <a:pt x="10379" y="14404"/>
                    <a:pt x="9462" y="15488"/>
                  </a:cubicBezTo>
                  <a:cubicBezTo>
                    <a:pt x="8738" y="16344"/>
                    <a:pt x="8013" y="17200"/>
                    <a:pt x="7274" y="18042"/>
                  </a:cubicBezTo>
                  <a:cubicBezTo>
                    <a:pt x="6446" y="19005"/>
                    <a:pt x="5589" y="19955"/>
                    <a:pt x="4761" y="20905"/>
                  </a:cubicBezTo>
                  <a:cubicBezTo>
                    <a:pt x="4598" y="21078"/>
                    <a:pt x="4494" y="21306"/>
                    <a:pt x="4332" y="21466"/>
                  </a:cubicBezTo>
                  <a:cubicBezTo>
                    <a:pt x="4258" y="21533"/>
                    <a:pt x="4036" y="21600"/>
                    <a:pt x="3962" y="21547"/>
                  </a:cubicBezTo>
                  <a:cubicBezTo>
                    <a:pt x="3326" y="21119"/>
                    <a:pt x="2720" y="20691"/>
                    <a:pt x="2114" y="20236"/>
                  </a:cubicBezTo>
                  <a:cubicBezTo>
                    <a:pt x="1582" y="19835"/>
                    <a:pt x="1079" y="19393"/>
                    <a:pt x="532" y="19005"/>
                  </a:cubicBezTo>
                  <a:cubicBezTo>
                    <a:pt x="414" y="18925"/>
                    <a:pt x="177" y="18952"/>
                    <a:pt x="0" y="18938"/>
                  </a:cubicBezTo>
                  <a:cubicBezTo>
                    <a:pt x="237" y="18564"/>
                    <a:pt x="458" y="18203"/>
                    <a:pt x="769" y="17708"/>
                  </a:cubicBezTo>
                  <a:cubicBezTo>
                    <a:pt x="1538" y="18444"/>
                    <a:pt x="2247" y="19139"/>
                    <a:pt x="2986" y="19821"/>
                  </a:cubicBezTo>
                  <a:cubicBezTo>
                    <a:pt x="3267" y="20089"/>
                    <a:pt x="3563" y="20329"/>
                    <a:pt x="3888" y="20557"/>
                  </a:cubicBezTo>
                  <a:cubicBezTo>
                    <a:pt x="4199" y="20784"/>
                    <a:pt x="4465" y="20731"/>
                    <a:pt x="4701" y="20423"/>
                  </a:cubicBezTo>
                  <a:cubicBezTo>
                    <a:pt x="6638" y="17962"/>
                    <a:pt x="8590" y="15501"/>
                    <a:pt x="10526" y="13054"/>
                  </a:cubicBezTo>
                  <a:cubicBezTo>
                    <a:pt x="13262" y="9603"/>
                    <a:pt x="16011" y="6152"/>
                    <a:pt x="18747" y="2702"/>
                  </a:cubicBezTo>
                  <a:cubicBezTo>
                    <a:pt x="19441" y="1819"/>
                    <a:pt x="20151" y="936"/>
                    <a:pt x="20890" y="0"/>
                  </a:cubicBezTo>
                  <a:cubicBezTo>
                    <a:pt x="21142" y="361"/>
                    <a:pt x="21378" y="682"/>
                    <a:pt x="21600" y="990"/>
                  </a:cubicBezTo>
                  <a:close/>
                </a:path>
              </a:pathLst>
            </a:custGeom>
            <a:solidFill>
              <a:srgbClr val="E56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8" name="Google Shape;639;p18"/>
            <p:cNvSpPr/>
            <p:nvPr/>
          </p:nvSpPr>
          <p:spPr>
            <a:xfrm>
              <a:off x="249132" y="109492"/>
              <a:ext cx="350060" cy="418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0" y="21423"/>
                  </a:moveTo>
                  <a:cubicBezTo>
                    <a:pt x="1164" y="20166"/>
                    <a:pt x="2285" y="18891"/>
                    <a:pt x="3491" y="17670"/>
                  </a:cubicBezTo>
                  <a:cubicBezTo>
                    <a:pt x="5099" y="16058"/>
                    <a:pt x="6812" y="14518"/>
                    <a:pt x="8441" y="12907"/>
                  </a:cubicBezTo>
                  <a:cubicBezTo>
                    <a:pt x="9774" y="11579"/>
                    <a:pt x="11043" y="10198"/>
                    <a:pt x="12355" y="8852"/>
                  </a:cubicBezTo>
                  <a:cubicBezTo>
                    <a:pt x="12926" y="8250"/>
                    <a:pt x="13519" y="7666"/>
                    <a:pt x="14132" y="7100"/>
                  </a:cubicBezTo>
                  <a:cubicBezTo>
                    <a:pt x="15486" y="5790"/>
                    <a:pt x="16861" y="4479"/>
                    <a:pt x="18215" y="3169"/>
                  </a:cubicBezTo>
                  <a:cubicBezTo>
                    <a:pt x="19294" y="2125"/>
                    <a:pt x="20352" y="1062"/>
                    <a:pt x="21431" y="0"/>
                  </a:cubicBezTo>
                  <a:cubicBezTo>
                    <a:pt x="21473" y="89"/>
                    <a:pt x="21600" y="212"/>
                    <a:pt x="21579" y="266"/>
                  </a:cubicBezTo>
                  <a:cubicBezTo>
                    <a:pt x="21473" y="460"/>
                    <a:pt x="21325" y="620"/>
                    <a:pt x="21198" y="779"/>
                  </a:cubicBezTo>
                  <a:cubicBezTo>
                    <a:pt x="21346" y="991"/>
                    <a:pt x="21452" y="1169"/>
                    <a:pt x="21579" y="1346"/>
                  </a:cubicBezTo>
                  <a:cubicBezTo>
                    <a:pt x="20648" y="2302"/>
                    <a:pt x="19696" y="3258"/>
                    <a:pt x="18765" y="4231"/>
                  </a:cubicBezTo>
                  <a:cubicBezTo>
                    <a:pt x="18575" y="4161"/>
                    <a:pt x="18405" y="4072"/>
                    <a:pt x="18215" y="4001"/>
                  </a:cubicBezTo>
                  <a:cubicBezTo>
                    <a:pt x="18215" y="3984"/>
                    <a:pt x="18236" y="3966"/>
                    <a:pt x="18236" y="3948"/>
                  </a:cubicBezTo>
                  <a:cubicBezTo>
                    <a:pt x="18215" y="3966"/>
                    <a:pt x="18215" y="3984"/>
                    <a:pt x="18194" y="4001"/>
                  </a:cubicBezTo>
                  <a:cubicBezTo>
                    <a:pt x="17982" y="4125"/>
                    <a:pt x="17707" y="4231"/>
                    <a:pt x="17538" y="4391"/>
                  </a:cubicBezTo>
                  <a:cubicBezTo>
                    <a:pt x="16353" y="5524"/>
                    <a:pt x="15190" y="6657"/>
                    <a:pt x="14026" y="7808"/>
                  </a:cubicBezTo>
                  <a:cubicBezTo>
                    <a:pt x="13624" y="8197"/>
                    <a:pt x="13286" y="8640"/>
                    <a:pt x="12926" y="9047"/>
                  </a:cubicBezTo>
                  <a:cubicBezTo>
                    <a:pt x="13032" y="9118"/>
                    <a:pt x="13117" y="9189"/>
                    <a:pt x="13222" y="9260"/>
                  </a:cubicBezTo>
                  <a:cubicBezTo>
                    <a:pt x="13307" y="9118"/>
                    <a:pt x="13328" y="8941"/>
                    <a:pt x="13455" y="8835"/>
                  </a:cubicBezTo>
                  <a:cubicBezTo>
                    <a:pt x="13963" y="8428"/>
                    <a:pt x="14471" y="8020"/>
                    <a:pt x="14999" y="7631"/>
                  </a:cubicBezTo>
                  <a:cubicBezTo>
                    <a:pt x="15021" y="7684"/>
                    <a:pt x="15042" y="7737"/>
                    <a:pt x="15063" y="7790"/>
                  </a:cubicBezTo>
                  <a:cubicBezTo>
                    <a:pt x="15063" y="7790"/>
                    <a:pt x="15042" y="7772"/>
                    <a:pt x="15042" y="7772"/>
                  </a:cubicBezTo>
                  <a:cubicBezTo>
                    <a:pt x="14978" y="7896"/>
                    <a:pt x="14936" y="8020"/>
                    <a:pt x="14872" y="8144"/>
                  </a:cubicBezTo>
                  <a:cubicBezTo>
                    <a:pt x="14428" y="8640"/>
                    <a:pt x="14005" y="9136"/>
                    <a:pt x="13540" y="9614"/>
                  </a:cubicBezTo>
                  <a:cubicBezTo>
                    <a:pt x="10916" y="12287"/>
                    <a:pt x="8293" y="14961"/>
                    <a:pt x="5649" y="17634"/>
                  </a:cubicBezTo>
                  <a:cubicBezTo>
                    <a:pt x="5099" y="18183"/>
                    <a:pt x="4527" y="18714"/>
                    <a:pt x="3956" y="19263"/>
                  </a:cubicBezTo>
                  <a:cubicBezTo>
                    <a:pt x="3787" y="19139"/>
                    <a:pt x="3618" y="19015"/>
                    <a:pt x="3470" y="18891"/>
                  </a:cubicBezTo>
                  <a:cubicBezTo>
                    <a:pt x="3702" y="18626"/>
                    <a:pt x="3935" y="18342"/>
                    <a:pt x="4168" y="18077"/>
                  </a:cubicBezTo>
                  <a:cubicBezTo>
                    <a:pt x="4316" y="17953"/>
                    <a:pt x="4443" y="17847"/>
                    <a:pt x="4591" y="17723"/>
                  </a:cubicBezTo>
                  <a:cubicBezTo>
                    <a:pt x="4633" y="17687"/>
                    <a:pt x="4675" y="17652"/>
                    <a:pt x="4739" y="17599"/>
                  </a:cubicBezTo>
                  <a:cubicBezTo>
                    <a:pt x="4781" y="17563"/>
                    <a:pt x="4824" y="17528"/>
                    <a:pt x="4887" y="17475"/>
                  </a:cubicBezTo>
                  <a:cubicBezTo>
                    <a:pt x="4929" y="17439"/>
                    <a:pt x="4950" y="17386"/>
                    <a:pt x="4993" y="17351"/>
                  </a:cubicBezTo>
                  <a:cubicBezTo>
                    <a:pt x="4972" y="17333"/>
                    <a:pt x="4950" y="17333"/>
                    <a:pt x="4950" y="17315"/>
                  </a:cubicBezTo>
                  <a:cubicBezTo>
                    <a:pt x="4929" y="17369"/>
                    <a:pt x="4908" y="17422"/>
                    <a:pt x="4887" y="17475"/>
                  </a:cubicBezTo>
                  <a:cubicBezTo>
                    <a:pt x="4845" y="17510"/>
                    <a:pt x="4802" y="17546"/>
                    <a:pt x="4739" y="17599"/>
                  </a:cubicBezTo>
                  <a:cubicBezTo>
                    <a:pt x="4697" y="17634"/>
                    <a:pt x="4654" y="17670"/>
                    <a:pt x="4591" y="17723"/>
                  </a:cubicBezTo>
                  <a:cubicBezTo>
                    <a:pt x="4443" y="17847"/>
                    <a:pt x="4316" y="17953"/>
                    <a:pt x="4168" y="18077"/>
                  </a:cubicBezTo>
                  <a:cubicBezTo>
                    <a:pt x="3935" y="18342"/>
                    <a:pt x="3702" y="18626"/>
                    <a:pt x="3470" y="18891"/>
                  </a:cubicBezTo>
                  <a:cubicBezTo>
                    <a:pt x="3300" y="18980"/>
                    <a:pt x="3089" y="19033"/>
                    <a:pt x="2962" y="19157"/>
                  </a:cubicBezTo>
                  <a:cubicBezTo>
                    <a:pt x="2221" y="19812"/>
                    <a:pt x="1523" y="20485"/>
                    <a:pt x="783" y="21157"/>
                  </a:cubicBezTo>
                  <a:cubicBezTo>
                    <a:pt x="614" y="21317"/>
                    <a:pt x="423" y="21458"/>
                    <a:pt x="233" y="21600"/>
                  </a:cubicBezTo>
                  <a:cubicBezTo>
                    <a:pt x="233" y="21565"/>
                    <a:pt x="85" y="21458"/>
                    <a:pt x="0" y="21423"/>
                  </a:cubicBezTo>
                  <a:close/>
                  <a:moveTo>
                    <a:pt x="5437" y="16997"/>
                  </a:moveTo>
                  <a:cubicBezTo>
                    <a:pt x="5374" y="16961"/>
                    <a:pt x="5310" y="16908"/>
                    <a:pt x="5289" y="16926"/>
                  </a:cubicBezTo>
                  <a:cubicBezTo>
                    <a:pt x="5247" y="16944"/>
                    <a:pt x="5183" y="17014"/>
                    <a:pt x="5183" y="17032"/>
                  </a:cubicBezTo>
                  <a:cubicBezTo>
                    <a:pt x="5225" y="17085"/>
                    <a:pt x="5289" y="17121"/>
                    <a:pt x="5352" y="17156"/>
                  </a:cubicBezTo>
                  <a:cubicBezTo>
                    <a:pt x="5374" y="17103"/>
                    <a:pt x="5395" y="17050"/>
                    <a:pt x="5437" y="16997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9" name="Google Shape;640;p18"/>
            <p:cNvSpPr/>
            <p:nvPr/>
          </p:nvSpPr>
          <p:spPr>
            <a:xfrm>
              <a:off x="283791" y="511673"/>
              <a:ext cx="51131" cy="222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7" y="21533"/>
                  </a:moveTo>
                  <a:cubicBezTo>
                    <a:pt x="11162" y="18167"/>
                    <a:pt x="9133" y="14767"/>
                    <a:pt x="7248" y="11400"/>
                  </a:cubicBezTo>
                  <a:cubicBezTo>
                    <a:pt x="6958" y="11267"/>
                    <a:pt x="6813" y="11100"/>
                    <a:pt x="6524" y="10967"/>
                  </a:cubicBezTo>
                  <a:cubicBezTo>
                    <a:pt x="6379" y="10600"/>
                    <a:pt x="6379" y="10233"/>
                    <a:pt x="6234" y="9867"/>
                  </a:cubicBezTo>
                  <a:cubicBezTo>
                    <a:pt x="6813" y="9633"/>
                    <a:pt x="8118" y="9367"/>
                    <a:pt x="7973" y="9133"/>
                  </a:cubicBezTo>
                  <a:cubicBezTo>
                    <a:pt x="7538" y="8100"/>
                    <a:pt x="6958" y="7067"/>
                    <a:pt x="6089" y="6067"/>
                  </a:cubicBezTo>
                  <a:cubicBezTo>
                    <a:pt x="5944" y="5833"/>
                    <a:pt x="4349" y="5667"/>
                    <a:pt x="3479" y="5467"/>
                  </a:cubicBezTo>
                  <a:cubicBezTo>
                    <a:pt x="3189" y="4867"/>
                    <a:pt x="2754" y="4300"/>
                    <a:pt x="2464" y="3700"/>
                  </a:cubicBezTo>
                  <a:cubicBezTo>
                    <a:pt x="1595" y="3467"/>
                    <a:pt x="725" y="3233"/>
                    <a:pt x="0" y="2967"/>
                  </a:cubicBezTo>
                  <a:cubicBezTo>
                    <a:pt x="3189" y="2067"/>
                    <a:pt x="6379" y="1167"/>
                    <a:pt x="10438" y="0"/>
                  </a:cubicBezTo>
                  <a:cubicBezTo>
                    <a:pt x="11307" y="1267"/>
                    <a:pt x="12032" y="2233"/>
                    <a:pt x="12612" y="3200"/>
                  </a:cubicBezTo>
                  <a:cubicBezTo>
                    <a:pt x="15656" y="8900"/>
                    <a:pt x="18556" y="14633"/>
                    <a:pt x="21600" y="20333"/>
                  </a:cubicBezTo>
                  <a:cubicBezTo>
                    <a:pt x="21600" y="20433"/>
                    <a:pt x="21600" y="20567"/>
                    <a:pt x="21600" y="20667"/>
                  </a:cubicBezTo>
                  <a:cubicBezTo>
                    <a:pt x="20730" y="20967"/>
                    <a:pt x="19715" y="21267"/>
                    <a:pt x="18846" y="21533"/>
                  </a:cubicBezTo>
                  <a:cubicBezTo>
                    <a:pt x="16961" y="21567"/>
                    <a:pt x="15221" y="21567"/>
                    <a:pt x="13337" y="21600"/>
                  </a:cubicBezTo>
                  <a:lnTo>
                    <a:pt x="13047" y="21533"/>
                  </a:lnTo>
                  <a:close/>
                  <a:moveTo>
                    <a:pt x="5364" y="4400"/>
                  </a:moveTo>
                  <a:cubicBezTo>
                    <a:pt x="7248" y="4433"/>
                    <a:pt x="8698" y="4467"/>
                    <a:pt x="11307" y="4533"/>
                  </a:cubicBezTo>
                  <a:cubicBezTo>
                    <a:pt x="9423" y="4033"/>
                    <a:pt x="8118" y="3733"/>
                    <a:pt x="6089" y="3200"/>
                  </a:cubicBezTo>
                  <a:cubicBezTo>
                    <a:pt x="5799" y="3800"/>
                    <a:pt x="5654" y="4100"/>
                    <a:pt x="5364" y="4400"/>
                  </a:cubicBezTo>
                  <a:close/>
                  <a:moveTo>
                    <a:pt x="6379" y="2200"/>
                  </a:moveTo>
                  <a:cubicBezTo>
                    <a:pt x="5944" y="2133"/>
                    <a:pt x="5654" y="2033"/>
                    <a:pt x="5364" y="2033"/>
                  </a:cubicBezTo>
                  <a:cubicBezTo>
                    <a:pt x="5074" y="2033"/>
                    <a:pt x="4494" y="2200"/>
                    <a:pt x="4639" y="2200"/>
                  </a:cubicBezTo>
                  <a:cubicBezTo>
                    <a:pt x="4784" y="2300"/>
                    <a:pt x="5219" y="2367"/>
                    <a:pt x="5654" y="2467"/>
                  </a:cubicBezTo>
                  <a:cubicBezTo>
                    <a:pt x="5944" y="2400"/>
                    <a:pt x="6089" y="2333"/>
                    <a:pt x="6379" y="2200"/>
                  </a:cubicBezTo>
                  <a:close/>
                  <a:moveTo>
                    <a:pt x="19425" y="19933"/>
                  </a:moveTo>
                  <a:cubicBezTo>
                    <a:pt x="19136" y="19900"/>
                    <a:pt x="18846" y="19833"/>
                    <a:pt x="18701" y="19867"/>
                  </a:cubicBezTo>
                  <a:cubicBezTo>
                    <a:pt x="18556" y="19900"/>
                    <a:pt x="18411" y="19967"/>
                    <a:pt x="18411" y="20033"/>
                  </a:cubicBezTo>
                  <a:cubicBezTo>
                    <a:pt x="18701" y="20067"/>
                    <a:pt x="18991" y="20133"/>
                    <a:pt x="19136" y="20100"/>
                  </a:cubicBezTo>
                  <a:cubicBezTo>
                    <a:pt x="19281" y="20100"/>
                    <a:pt x="19281" y="20000"/>
                    <a:pt x="19425" y="19933"/>
                  </a:cubicBezTo>
                  <a:close/>
                  <a:moveTo>
                    <a:pt x="10003" y="5533"/>
                  </a:moveTo>
                  <a:cubicBezTo>
                    <a:pt x="9858" y="5600"/>
                    <a:pt x="9568" y="5667"/>
                    <a:pt x="9713" y="5700"/>
                  </a:cubicBezTo>
                  <a:cubicBezTo>
                    <a:pt x="9858" y="5733"/>
                    <a:pt x="10148" y="5767"/>
                    <a:pt x="10438" y="5800"/>
                  </a:cubicBezTo>
                  <a:cubicBezTo>
                    <a:pt x="10583" y="5733"/>
                    <a:pt x="10873" y="5667"/>
                    <a:pt x="10727" y="5633"/>
                  </a:cubicBezTo>
                  <a:cubicBezTo>
                    <a:pt x="10583" y="5567"/>
                    <a:pt x="10148" y="5567"/>
                    <a:pt x="10003" y="5533"/>
                  </a:cubicBezTo>
                  <a:close/>
                  <a:moveTo>
                    <a:pt x="15656" y="14000"/>
                  </a:moveTo>
                  <a:cubicBezTo>
                    <a:pt x="15511" y="14000"/>
                    <a:pt x="15366" y="14000"/>
                    <a:pt x="15221" y="14000"/>
                  </a:cubicBezTo>
                  <a:cubicBezTo>
                    <a:pt x="15221" y="14100"/>
                    <a:pt x="15221" y="14233"/>
                    <a:pt x="15221" y="14333"/>
                  </a:cubicBezTo>
                  <a:cubicBezTo>
                    <a:pt x="15366" y="14333"/>
                    <a:pt x="15511" y="14333"/>
                    <a:pt x="15656" y="14333"/>
                  </a:cubicBezTo>
                  <a:cubicBezTo>
                    <a:pt x="15656" y="14200"/>
                    <a:pt x="15656" y="14100"/>
                    <a:pt x="15656" y="14000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0" name="Google Shape;641;p18"/>
            <p:cNvSpPr/>
            <p:nvPr/>
          </p:nvSpPr>
          <p:spPr>
            <a:xfrm>
              <a:off x="185991" y="474612"/>
              <a:ext cx="127655" cy="13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5" fill="norm" stroke="1" extrusionOk="0">
                  <a:moveTo>
                    <a:pt x="20265" y="0"/>
                  </a:moveTo>
                  <a:cubicBezTo>
                    <a:pt x="20729" y="369"/>
                    <a:pt x="21194" y="738"/>
                    <a:pt x="21600" y="1106"/>
                  </a:cubicBezTo>
                  <a:cubicBezTo>
                    <a:pt x="15852" y="7586"/>
                    <a:pt x="10045" y="14119"/>
                    <a:pt x="4297" y="20599"/>
                  </a:cubicBezTo>
                  <a:cubicBezTo>
                    <a:pt x="4065" y="20862"/>
                    <a:pt x="3716" y="21073"/>
                    <a:pt x="3484" y="21284"/>
                  </a:cubicBezTo>
                  <a:cubicBezTo>
                    <a:pt x="1916" y="21600"/>
                    <a:pt x="813" y="20968"/>
                    <a:pt x="0" y="19809"/>
                  </a:cubicBezTo>
                  <a:cubicBezTo>
                    <a:pt x="1161" y="18281"/>
                    <a:pt x="2265" y="16700"/>
                    <a:pt x="3484" y="15173"/>
                  </a:cubicBezTo>
                  <a:cubicBezTo>
                    <a:pt x="5226" y="13013"/>
                    <a:pt x="7084" y="10958"/>
                    <a:pt x="8942" y="8903"/>
                  </a:cubicBezTo>
                  <a:cubicBezTo>
                    <a:pt x="9406" y="8377"/>
                    <a:pt x="10103" y="8060"/>
                    <a:pt x="10684" y="7692"/>
                  </a:cubicBezTo>
                  <a:cubicBezTo>
                    <a:pt x="10916" y="7797"/>
                    <a:pt x="11265" y="8113"/>
                    <a:pt x="11381" y="8060"/>
                  </a:cubicBezTo>
                  <a:cubicBezTo>
                    <a:pt x="11903" y="7639"/>
                    <a:pt x="12426" y="7218"/>
                    <a:pt x="12890" y="6743"/>
                  </a:cubicBezTo>
                  <a:cubicBezTo>
                    <a:pt x="14865" y="4794"/>
                    <a:pt x="16839" y="2792"/>
                    <a:pt x="18871" y="790"/>
                  </a:cubicBezTo>
                  <a:cubicBezTo>
                    <a:pt x="19219" y="474"/>
                    <a:pt x="19800" y="263"/>
                    <a:pt x="20265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1" name="Google Shape;642;p18"/>
            <p:cNvSpPr/>
            <p:nvPr/>
          </p:nvSpPr>
          <p:spPr>
            <a:xfrm>
              <a:off x="68974" y="733353"/>
              <a:ext cx="250849" cy="4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5" fill="norm" stroke="1" extrusionOk="0">
                  <a:moveTo>
                    <a:pt x="18054" y="3257"/>
                  </a:moveTo>
                  <a:cubicBezTo>
                    <a:pt x="18320" y="2914"/>
                    <a:pt x="18586" y="2572"/>
                    <a:pt x="18822" y="2229"/>
                  </a:cubicBezTo>
                  <a:cubicBezTo>
                    <a:pt x="18882" y="2914"/>
                    <a:pt x="18911" y="3429"/>
                    <a:pt x="18970" y="4114"/>
                  </a:cubicBezTo>
                  <a:cubicBezTo>
                    <a:pt x="19059" y="3429"/>
                    <a:pt x="19118" y="2914"/>
                    <a:pt x="19207" y="2229"/>
                  </a:cubicBezTo>
                  <a:cubicBezTo>
                    <a:pt x="19857" y="1543"/>
                    <a:pt x="20507" y="857"/>
                    <a:pt x="21157" y="0"/>
                  </a:cubicBezTo>
                  <a:cubicBezTo>
                    <a:pt x="21157" y="0"/>
                    <a:pt x="21216" y="343"/>
                    <a:pt x="21216" y="343"/>
                  </a:cubicBezTo>
                  <a:cubicBezTo>
                    <a:pt x="21334" y="2743"/>
                    <a:pt x="21482" y="4971"/>
                    <a:pt x="21600" y="7372"/>
                  </a:cubicBezTo>
                  <a:cubicBezTo>
                    <a:pt x="15011" y="11657"/>
                    <a:pt x="8421" y="16114"/>
                    <a:pt x="1832" y="20400"/>
                  </a:cubicBezTo>
                  <a:cubicBezTo>
                    <a:pt x="1684" y="20571"/>
                    <a:pt x="1507" y="20571"/>
                    <a:pt x="1359" y="20743"/>
                  </a:cubicBezTo>
                  <a:cubicBezTo>
                    <a:pt x="59" y="21600"/>
                    <a:pt x="59" y="21600"/>
                    <a:pt x="0" y="13714"/>
                  </a:cubicBezTo>
                  <a:cubicBezTo>
                    <a:pt x="2482" y="12172"/>
                    <a:pt x="4994" y="10457"/>
                    <a:pt x="7476" y="8914"/>
                  </a:cubicBezTo>
                  <a:cubicBezTo>
                    <a:pt x="7889" y="8571"/>
                    <a:pt x="8303" y="8571"/>
                    <a:pt x="8717" y="8400"/>
                  </a:cubicBezTo>
                  <a:cubicBezTo>
                    <a:pt x="8835" y="9429"/>
                    <a:pt x="8953" y="10457"/>
                    <a:pt x="9101" y="11314"/>
                  </a:cubicBezTo>
                  <a:cubicBezTo>
                    <a:pt x="9219" y="10114"/>
                    <a:pt x="9367" y="9086"/>
                    <a:pt x="9485" y="7886"/>
                  </a:cubicBezTo>
                  <a:cubicBezTo>
                    <a:pt x="9810" y="7714"/>
                    <a:pt x="10135" y="7372"/>
                    <a:pt x="10460" y="7200"/>
                  </a:cubicBezTo>
                  <a:cubicBezTo>
                    <a:pt x="10519" y="8057"/>
                    <a:pt x="10549" y="8914"/>
                    <a:pt x="10667" y="11486"/>
                  </a:cubicBezTo>
                  <a:cubicBezTo>
                    <a:pt x="10756" y="8914"/>
                    <a:pt x="10785" y="7886"/>
                    <a:pt x="10844" y="7029"/>
                  </a:cubicBezTo>
                  <a:cubicBezTo>
                    <a:pt x="11288" y="6686"/>
                    <a:pt x="11760" y="6343"/>
                    <a:pt x="12204" y="6171"/>
                  </a:cubicBezTo>
                  <a:cubicBezTo>
                    <a:pt x="12322" y="7029"/>
                    <a:pt x="12410" y="8057"/>
                    <a:pt x="12529" y="8914"/>
                  </a:cubicBezTo>
                  <a:cubicBezTo>
                    <a:pt x="12617" y="7886"/>
                    <a:pt x="12706" y="6857"/>
                    <a:pt x="12795" y="5829"/>
                  </a:cubicBezTo>
                  <a:cubicBezTo>
                    <a:pt x="13385" y="5486"/>
                    <a:pt x="13947" y="5143"/>
                    <a:pt x="14538" y="4800"/>
                  </a:cubicBezTo>
                  <a:cubicBezTo>
                    <a:pt x="14508" y="5657"/>
                    <a:pt x="14449" y="6514"/>
                    <a:pt x="14420" y="7543"/>
                  </a:cubicBezTo>
                  <a:cubicBezTo>
                    <a:pt x="14479" y="7714"/>
                    <a:pt x="14538" y="7714"/>
                    <a:pt x="14597" y="7886"/>
                  </a:cubicBezTo>
                  <a:cubicBezTo>
                    <a:pt x="14627" y="6857"/>
                    <a:pt x="14686" y="5829"/>
                    <a:pt x="14715" y="4800"/>
                  </a:cubicBezTo>
                  <a:cubicBezTo>
                    <a:pt x="15158" y="4457"/>
                    <a:pt x="15631" y="4286"/>
                    <a:pt x="16074" y="3943"/>
                  </a:cubicBezTo>
                  <a:cubicBezTo>
                    <a:pt x="16134" y="4800"/>
                    <a:pt x="16163" y="5829"/>
                    <a:pt x="16222" y="6686"/>
                  </a:cubicBezTo>
                  <a:cubicBezTo>
                    <a:pt x="16281" y="6686"/>
                    <a:pt x="16311" y="6686"/>
                    <a:pt x="16370" y="6686"/>
                  </a:cubicBezTo>
                  <a:cubicBezTo>
                    <a:pt x="16399" y="5657"/>
                    <a:pt x="16429" y="4628"/>
                    <a:pt x="16459" y="3771"/>
                  </a:cubicBezTo>
                  <a:cubicBezTo>
                    <a:pt x="16784" y="3771"/>
                    <a:pt x="17109" y="3600"/>
                    <a:pt x="17434" y="3600"/>
                  </a:cubicBezTo>
                  <a:cubicBezTo>
                    <a:pt x="17522" y="4286"/>
                    <a:pt x="17611" y="5143"/>
                    <a:pt x="17729" y="5829"/>
                  </a:cubicBezTo>
                  <a:cubicBezTo>
                    <a:pt x="17847" y="4800"/>
                    <a:pt x="17966" y="3943"/>
                    <a:pt x="18054" y="3257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2" name="Google Shape;643;p18"/>
            <p:cNvSpPr/>
            <p:nvPr/>
          </p:nvSpPr>
          <p:spPr>
            <a:xfrm>
              <a:off x="338010" y="117728"/>
              <a:ext cx="296950" cy="361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1205" y="0"/>
                  </a:moveTo>
                  <a:cubicBezTo>
                    <a:pt x="21600" y="471"/>
                    <a:pt x="21156" y="758"/>
                    <a:pt x="20884" y="1066"/>
                  </a:cubicBezTo>
                  <a:cubicBezTo>
                    <a:pt x="18490" y="3525"/>
                    <a:pt x="16095" y="6005"/>
                    <a:pt x="13651" y="8443"/>
                  </a:cubicBezTo>
                  <a:cubicBezTo>
                    <a:pt x="11701" y="10390"/>
                    <a:pt x="9677" y="12296"/>
                    <a:pt x="7727" y="14243"/>
                  </a:cubicBezTo>
                  <a:cubicBezTo>
                    <a:pt x="6196" y="15780"/>
                    <a:pt x="4715" y="17337"/>
                    <a:pt x="3209" y="18895"/>
                  </a:cubicBezTo>
                  <a:cubicBezTo>
                    <a:pt x="2296" y="19817"/>
                    <a:pt x="1382" y="20698"/>
                    <a:pt x="444" y="21600"/>
                  </a:cubicBezTo>
                  <a:cubicBezTo>
                    <a:pt x="296" y="21559"/>
                    <a:pt x="148" y="21518"/>
                    <a:pt x="0" y="21477"/>
                  </a:cubicBezTo>
                  <a:cubicBezTo>
                    <a:pt x="2074" y="19346"/>
                    <a:pt x="4172" y="17214"/>
                    <a:pt x="6270" y="15083"/>
                  </a:cubicBezTo>
                  <a:cubicBezTo>
                    <a:pt x="11109" y="10185"/>
                    <a:pt x="15947" y="5287"/>
                    <a:pt x="20785" y="410"/>
                  </a:cubicBezTo>
                  <a:cubicBezTo>
                    <a:pt x="20884" y="266"/>
                    <a:pt x="21057" y="143"/>
                    <a:pt x="21205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3" name="Google Shape;644;p18"/>
            <p:cNvSpPr/>
            <p:nvPr/>
          </p:nvSpPr>
          <p:spPr>
            <a:xfrm>
              <a:off x="53189" y="538439"/>
              <a:ext cx="137607" cy="140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6" fill="norm" stroke="1" extrusionOk="0">
                  <a:moveTo>
                    <a:pt x="21600" y="20153"/>
                  </a:moveTo>
                  <a:cubicBezTo>
                    <a:pt x="20900" y="21290"/>
                    <a:pt x="19607" y="21600"/>
                    <a:pt x="18476" y="20618"/>
                  </a:cubicBezTo>
                  <a:cubicBezTo>
                    <a:pt x="16483" y="18965"/>
                    <a:pt x="14651" y="17104"/>
                    <a:pt x="12766" y="15347"/>
                  </a:cubicBezTo>
                  <a:cubicBezTo>
                    <a:pt x="10019" y="12815"/>
                    <a:pt x="7380" y="10180"/>
                    <a:pt x="4579" y="7700"/>
                  </a:cubicBezTo>
                  <a:cubicBezTo>
                    <a:pt x="2639" y="5994"/>
                    <a:pt x="970" y="4134"/>
                    <a:pt x="0" y="1550"/>
                  </a:cubicBezTo>
                  <a:cubicBezTo>
                    <a:pt x="485" y="1550"/>
                    <a:pt x="808" y="1499"/>
                    <a:pt x="1239" y="1499"/>
                  </a:cubicBezTo>
                  <a:cubicBezTo>
                    <a:pt x="1185" y="982"/>
                    <a:pt x="1077" y="517"/>
                    <a:pt x="1023" y="0"/>
                  </a:cubicBezTo>
                  <a:cubicBezTo>
                    <a:pt x="4255" y="2894"/>
                    <a:pt x="7433" y="5839"/>
                    <a:pt x="10665" y="8733"/>
                  </a:cubicBezTo>
                  <a:cubicBezTo>
                    <a:pt x="10989" y="9611"/>
                    <a:pt x="11150" y="10748"/>
                    <a:pt x="11743" y="11368"/>
                  </a:cubicBezTo>
                  <a:cubicBezTo>
                    <a:pt x="14544" y="14262"/>
                    <a:pt x="17506" y="17001"/>
                    <a:pt x="20469" y="19791"/>
                  </a:cubicBezTo>
                  <a:cubicBezTo>
                    <a:pt x="20684" y="20050"/>
                    <a:pt x="21169" y="20050"/>
                    <a:pt x="21600" y="20153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4" name="Google Shape;645;p18"/>
            <p:cNvSpPr/>
            <p:nvPr/>
          </p:nvSpPr>
          <p:spPr>
            <a:xfrm>
              <a:off x="71157" y="518879"/>
              <a:ext cx="110717" cy="110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4" h="21600" fill="norm" stroke="1" extrusionOk="0">
                  <a:moveTo>
                    <a:pt x="1477" y="0"/>
                  </a:moveTo>
                  <a:cubicBezTo>
                    <a:pt x="2456" y="673"/>
                    <a:pt x="3435" y="1346"/>
                    <a:pt x="4348" y="2086"/>
                  </a:cubicBezTo>
                  <a:cubicBezTo>
                    <a:pt x="8916" y="5854"/>
                    <a:pt x="13419" y="9555"/>
                    <a:pt x="17922" y="13391"/>
                  </a:cubicBezTo>
                  <a:cubicBezTo>
                    <a:pt x="19031" y="14333"/>
                    <a:pt x="20010" y="15544"/>
                    <a:pt x="21054" y="16620"/>
                  </a:cubicBezTo>
                  <a:cubicBezTo>
                    <a:pt x="20923" y="18303"/>
                    <a:pt x="20728" y="19918"/>
                    <a:pt x="20597" y="21600"/>
                  </a:cubicBezTo>
                  <a:cubicBezTo>
                    <a:pt x="18770" y="20052"/>
                    <a:pt x="16878" y="18572"/>
                    <a:pt x="15116" y="16890"/>
                  </a:cubicBezTo>
                  <a:cubicBezTo>
                    <a:pt x="10548" y="12650"/>
                    <a:pt x="6110" y="8344"/>
                    <a:pt x="1608" y="4037"/>
                  </a:cubicBezTo>
                  <a:cubicBezTo>
                    <a:pt x="-481" y="2221"/>
                    <a:pt x="-546" y="2221"/>
                    <a:pt x="1477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Google Shape;646;p18"/>
            <p:cNvSpPr/>
            <p:nvPr/>
          </p:nvSpPr>
          <p:spPr>
            <a:xfrm>
              <a:off x="192854" y="549764"/>
              <a:ext cx="99517" cy="11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fill="norm" stroke="1" extrusionOk="0">
                  <a:moveTo>
                    <a:pt x="21079" y="0"/>
                  </a:moveTo>
                  <a:cubicBezTo>
                    <a:pt x="21228" y="1124"/>
                    <a:pt x="21451" y="2185"/>
                    <a:pt x="21600" y="3309"/>
                  </a:cubicBezTo>
                  <a:cubicBezTo>
                    <a:pt x="21600" y="3434"/>
                    <a:pt x="21600" y="3558"/>
                    <a:pt x="21526" y="3746"/>
                  </a:cubicBezTo>
                  <a:cubicBezTo>
                    <a:pt x="16610" y="8615"/>
                    <a:pt x="11694" y="13484"/>
                    <a:pt x="6778" y="18291"/>
                  </a:cubicBezTo>
                  <a:cubicBezTo>
                    <a:pt x="5735" y="19353"/>
                    <a:pt x="4692" y="20476"/>
                    <a:pt x="3352" y="21163"/>
                  </a:cubicBezTo>
                  <a:cubicBezTo>
                    <a:pt x="2532" y="21600"/>
                    <a:pt x="1117" y="21350"/>
                    <a:pt x="0" y="21475"/>
                  </a:cubicBezTo>
                  <a:cubicBezTo>
                    <a:pt x="75" y="21163"/>
                    <a:pt x="0" y="20726"/>
                    <a:pt x="223" y="20476"/>
                  </a:cubicBezTo>
                  <a:cubicBezTo>
                    <a:pt x="2905" y="17667"/>
                    <a:pt x="5661" y="14983"/>
                    <a:pt x="8268" y="12173"/>
                  </a:cubicBezTo>
                  <a:cubicBezTo>
                    <a:pt x="8789" y="11612"/>
                    <a:pt x="8715" y="10675"/>
                    <a:pt x="8863" y="9926"/>
                  </a:cubicBezTo>
                  <a:cubicBezTo>
                    <a:pt x="9236" y="9551"/>
                    <a:pt x="9608" y="9114"/>
                    <a:pt x="9981" y="8740"/>
                  </a:cubicBezTo>
                  <a:cubicBezTo>
                    <a:pt x="10800" y="8677"/>
                    <a:pt x="11917" y="8865"/>
                    <a:pt x="12290" y="8490"/>
                  </a:cubicBezTo>
                  <a:cubicBezTo>
                    <a:pt x="14301" y="6555"/>
                    <a:pt x="16088" y="4495"/>
                    <a:pt x="18025" y="2310"/>
                  </a:cubicBezTo>
                  <a:cubicBezTo>
                    <a:pt x="17429" y="2247"/>
                    <a:pt x="16982" y="2123"/>
                    <a:pt x="16535" y="2060"/>
                  </a:cubicBezTo>
                  <a:cubicBezTo>
                    <a:pt x="16908" y="1686"/>
                    <a:pt x="17355" y="1249"/>
                    <a:pt x="17727" y="874"/>
                  </a:cubicBezTo>
                  <a:cubicBezTo>
                    <a:pt x="18844" y="562"/>
                    <a:pt x="19961" y="250"/>
                    <a:pt x="21079" y="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6" name="Google Shape;647;p18"/>
            <p:cNvSpPr/>
            <p:nvPr/>
          </p:nvSpPr>
          <p:spPr>
            <a:xfrm>
              <a:off x="120448" y="596090"/>
              <a:ext cx="112900" cy="7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248"/>
                  </a:moveTo>
                  <a:cubicBezTo>
                    <a:pt x="21469" y="3421"/>
                    <a:pt x="21534" y="4887"/>
                    <a:pt x="21075" y="5766"/>
                  </a:cubicBezTo>
                  <a:cubicBezTo>
                    <a:pt x="18777" y="10165"/>
                    <a:pt x="16348" y="14465"/>
                    <a:pt x="13984" y="18766"/>
                  </a:cubicBezTo>
                  <a:cubicBezTo>
                    <a:pt x="13787" y="19157"/>
                    <a:pt x="13853" y="19743"/>
                    <a:pt x="13787" y="20329"/>
                  </a:cubicBezTo>
                  <a:cubicBezTo>
                    <a:pt x="13656" y="20720"/>
                    <a:pt x="13459" y="21209"/>
                    <a:pt x="13328" y="21600"/>
                  </a:cubicBezTo>
                  <a:cubicBezTo>
                    <a:pt x="12868" y="21404"/>
                    <a:pt x="12277" y="21404"/>
                    <a:pt x="11949" y="20916"/>
                  </a:cubicBezTo>
                  <a:cubicBezTo>
                    <a:pt x="8338" y="15638"/>
                    <a:pt x="4727" y="10458"/>
                    <a:pt x="1313" y="4985"/>
                  </a:cubicBezTo>
                  <a:cubicBezTo>
                    <a:pt x="525" y="3812"/>
                    <a:pt x="394" y="1661"/>
                    <a:pt x="0" y="0"/>
                  </a:cubicBezTo>
                  <a:cubicBezTo>
                    <a:pt x="3480" y="4789"/>
                    <a:pt x="6959" y="9480"/>
                    <a:pt x="10439" y="14270"/>
                  </a:cubicBezTo>
                  <a:cubicBezTo>
                    <a:pt x="12605" y="17202"/>
                    <a:pt x="13131" y="17006"/>
                    <a:pt x="14903" y="13781"/>
                  </a:cubicBezTo>
                  <a:cubicBezTo>
                    <a:pt x="17136" y="9969"/>
                    <a:pt x="19433" y="6158"/>
                    <a:pt x="21600" y="2248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7" name="Google Shape;648;p18"/>
            <p:cNvSpPr/>
            <p:nvPr/>
          </p:nvSpPr>
          <p:spPr>
            <a:xfrm>
              <a:off x="459144" y="186703"/>
              <a:ext cx="94713" cy="1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65" y="0"/>
                  </a:moveTo>
                  <a:cubicBezTo>
                    <a:pt x="20270" y="290"/>
                    <a:pt x="20896" y="652"/>
                    <a:pt x="21600" y="942"/>
                  </a:cubicBezTo>
                  <a:cubicBezTo>
                    <a:pt x="17843" y="5291"/>
                    <a:pt x="14087" y="9568"/>
                    <a:pt x="10252" y="13917"/>
                  </a:cubicBezTo>
                  <a:cubicBezTo>
                    <a:pt x="9626" y="14569"/>
                    <a:pt x="8765" y="15004"/>
                    <a:pt x="7983" y="15584"/>
                  </a:cubicBezTo>
                  <a:cubicBezTo>
                    <a:pt x="7904" y="15366"/>
                    <a:pt x="7826" y="15149"/>
                    <a:pt x="7748" y="14932"/>
                  </a:cubicBezTo>
                  <a:cubicBezTo>
                    <a:pt x="7748" y="14859"/>
                    <a:pt x="7826" y="14787"/>
                    <a:pt x="7826" y="14714"/>
                  </a:cubicBezTo>
                  <a:cubicBezTo>
                    <a:pt x="7748" y="14787"/>
                    <a:pt x="7748" y="14859"/>
                    <a:pt x="7670" y="14932"/>
                  </a:cubicBezTo>
                  <a:cubicBezTo>
                    <a:pt x="5791" y="16599"/>
                    <a:pt x="3835" y="18193"/>
                    <a:pt x="1957" y="19860"/>
                  </a:cubicBezTo>
                  <a:cubicBezTo>
                    <a:pt x="1487" y="20295"/>
                    <a:pt x="1330" y="21020"/>
                    <a:pt x="1096" y="21600"/>
                  </a:cubicBezTo>
                  <a:cubicBezTo>
                    <a:pt x="704" y="21310"/>
                    <a:pt x="391" y="21020"/>
                    <a:pt x="0" y="20730"/>
                  </a:cubicBezTo>
                  <a:cubicBezTo>
                    <a:pt x="1330" y="19063"/>
                    <a:pt x="2583" y="17251"/>
                    <a:pt x="4070" y="15656"/>
                  </a:cubicBezTo>
                  <a:cubicBezTo>
                    <a:pt x="8374" y="10945"/>
                    <a:pt x="12678" y="6306"/>
                    <a:pt x="17061" y="1667"/>
                  </a:cubicBezTo>
                  <a:cubicBezTo>
                    <a:pt x="17765" y="870"/>
                    <a:pt x="18783" y="507"/>
                    <a:pt x="19565" y="0"/>
                  </a:cubicBezTo>
                  <a:cubicBezTo>
                    <a:pt x="19565" y="0"/>
                    <a:pt x="19565" y="0"/>
                    <a:pt x="19565" y="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8" name="Google Shape;649;p18"/>
            <p:cNvSpPr/>
            <p:nvPr/>
          </p:nvSpPr>
          <p:spPr>
            <a:xfrm>
              <a:off x="129027" y="756258"/>
              <a:ext cx="203836" cy="2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1" fill="norm" stroke="1" extrusionOk="0">
                  <a:moveTo>
                    <a:pt x="21600" y="74"/>
                  </a:moveTo>
                  <a:cubicBezTo>
                    <a:pt x="21345" y="1849"/>
                    <a:pt x="21091" y="5104"/>
                    <a:pt x="20800" y="5400"/>
                  </a:cubicBezTo>
                  <a:cubicBezTo>
                    <a:pt x="18473" y="8063"/>
                    <a:pt x="16109" y="10430"/>
                    <a:pt x="13745" y="12797"/>
                  </a:cubicBezTo>
                  <a:cubicBezTo>
                    <a:pt x="12400" y="14277"/>
                    <a:pt x="11055" y="16348"/>
                    <a:pt x="9709" y="17236"/>
                  </a:cubicBezTo>
                  <a:cubicBezTo>
                    <a:pt x="7055" y="19011"/>
                    <a:pt x="4400" y="20194"/>
                    <a:pt x="1709" y="21082"/>
                  </a:cubicBezTo>
                  <a:cubicBezTo>
                    <a:pt x="1164" y="21378"/>
                    <a:pt x="582" y="19899"/>
                    <a:pt x="0" y="19307"/>
                  </a:cubicBezTo>
                  <a:cubicBezTo>
                    <a:pt x="2873" y="16644"/>
                    <a:pt x="5745" y="13685"/>
                    <a:pt x="8618" y="11022"/>
                  </a:cubicBezTo>
                  <a:cubicBezTo>
                    <a:pt x="12545" y="7471"/>
                    <a:pt x="16436" y="3920"/>
                    <a:pt x="20364" y="369"/>
                  </a:cubicBezTo>
                  <a:cubicBezTo>
                    <a:pt x="20800" y="-222"/>
                    <a:pt x="21200" y="74"/>
                    <a:pt x="21600" y="74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9" name="Google Shape;650;p18"/>
            <p:cNvSpPr/>
            <p:nvPr/>
          </p:nvSpPr>
          <p:spPr>
            <a:xfrm>
              <a:off x="593319" y="82726"/>
              <a:ext cx="37748" cy="52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5" y="21600"/>
                  </a:moveTo>
                  <a:cubicBezTo>
                    <a:pt x="2356" y="20188"/>
                    <a:pt x="1375" y="18776"/>
                    <a:pt x="0" y="17082"/>
                  </a:cubicBezTo>
                  <a:cubicBezTo>
                    <a:pt x="982" y="15953"/>
                    <a:pt x="2553" y="14541"/>
                    <a:pt x="3535" y="12988"/>
                  </a:cubicBezTo>
                  <a:cubicBezTo>
                    <a:pt x="3731" y="12565"/>
                    <a:pt x="2749" y="11577"/>
                    <a:pt x="2160" y="10871"/>
                  </a:cubicBezTo>
                  <a:cubicBezTo>
                    <a:pt x="6480" y="7200"/>
                    <a:pt x="10604" y="3671"/>
                    <a:pt x="14924" y="0"/>
                  </a:cubicBezTo>
                  <a:cubicBezTo>
                    <a:pt x="17084" y="1976"/>
                    <a:pt x="19244" y="4094"/>
                    <a:pt x="21600" y="6353"/>
                  </a:cubicBezTo>
                  <a:cubicBezTo>
                    <a:pt x="15513" y="11577"/>
                    <a:pt x="9425" y="16659"/>
                    <a:pt x="3535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0" name="Google Shape;651;p18"/>
            <p:cNvSpPr/>
            <p:nvPr/>
          </p:nvSpPr>
          <p:spPr>
            <a:xfrm>
              <a:off x="179128" y="603982"/>
              <a:ext cx="27453" cy="33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46" fill="norm" stroke="1" extrusionOk="0">
                  <a:moveTo>
                    <a:pt x="0" y="15518"/>
                  </a:moveTo>
                  <a:cubicBezTo>
                    <a:pt x="540" y="10276"/>
                    <a:pt x="1350" y="5243"/>
                    <a:pt x="1890" y="0"/>
                  </a:cubicBezTo>
                  <a:cubicBezTo>
                    <a:pt x="2970" y="0"/>
                    <a:pt x="4050" y="0"/>
                    <a:pt x="5400" y="0"/>
                  </a:cubicBezTo>
                  <a:cubicBezTo>
                    <a:pt x="9180" y="4614"/>
                    <a:pt x="14310" y="7130"/>
                    <a:pt x="21600" y="5872"/>
                  </a:cubicBezTo>
                  <a:cubicBezTo>
                    <a:pt x="17820" y="9856"/>
                    <a:pt x="14580" y="14050"/>
                    <a:pt x="10260" y="17825"/>
                  </a:cubicBezTo>
                  <a:cubicBezTo>
                    <a:pt x="5940" y="21180"/>
                    <a:pt x="1620" y="21600"/>
                    <a:pt x="0" y="15518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1" name="Google Shape;652;p18"/>
            <p:cNvSpPr/>
            <p:nvPr/>
          </p:nvSpPr>
          <p:spPr>
            <a:xfrm>
              <a:off x="238837" y="560744"/>
              <a:ext cx="37062" cy="3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3" fill="norm" stroke="1" extrusionOk="0">
                  <a:moveTo>
                    <a:pt x="17600" y="0"/>
                  </a:moveTo>
                  <a:cubicBezTo>
                    <a:pt x="18800" y="198"/>
                    <a:pt x="20000" y="396"/>
                    <a:pt x="21600" y="793"/>
                  </a:cubicBezTo>
                  <a:cubicBezTo>
                    <a:pt x="16200" y="7729"/>
                    <a:pt x="11400" y="14268"/>
                    <a:pt x="6200" y="20411"/>
                  </a:cubicBezTo>
                  <a:cubicBezTo>
                    <a:pt x="5200" y="21600"/>
                    <a:pt x="2200" y="21005"/>
                    <a:pt x="0" y="21203"/>
                  </a:cubicBezTo>
                  <a:cubicBezTo>
                    <a:pt x="5800" y="14070"/>
                    <a:pt x="11800" y="7134"/>
                    <a:pt x="17600" y="0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2" name="Google Shape;653;p18"/>
            <p:cNvSpPr/>
            <p:nvPr/>
          </p:nvSpPr>
          <p:spPr>
            <a:xfrm>
              <a:off x="315361" y="733353"/>
              <a:ext cx="23679" cy="1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69" y="21600"/>
                  </a:moveTo>
                  <a:cubicBezTo>
                    <a:pt x="2818" y="14567"/>
                    <a:pt x="1252" y="8037"/>
                    <a:pt x="0" y="1005"/>
                  </a:cubicBezTo>
                  <a:cubicBezTo>
                    <a:pt x="4069" y="503"/>
                    <a:pt x="7826" y="503"/>
                    <a:pt x="11896" y="0"/>
                  </a:cubicBezTo>
                  <a:cubicBezTo>
                    <a:pt x="14400" y="503"/>
                    <a:pt x="16591" y="503"/>
                    <a:pt x="19096" y="1005"/>
                  </a:cubicBezTo>
                  <a:cubicBezTo>
                    <a:pt x="19721" y="6530"/>
                    <a:pt x="20661" y="12558"/>
                    <a:pt x="21600" y="20093"/>
                  </a:cubicBezTo>
                  <a:cubicBezTo>
                    <a:pt x="17217" y="20093"/>
                    <a:pt x="13461" y="20093"/>
                    <a:pt x="9704" y="20093"/>
                  </a:cubicBezTo>
                  <a:cubicBezTo>
                    <a:pt x="10643" y="16577"/>
                    <a:pt x="11583" y="13060"/>
                    <a:pt x="12522" y="10046"/>
                  </a:cubicBezTo>
                  <a:cubicBezTo>
                    <a:pt x="11583" y="9544"/>
                    <a:pt x="10330" y="9042"/>
                    <a:pt x="9391" y="8539"/>
                  </a:cubicBezTo>
                  <a:cubicBezTo>
                    <a:pt x="8765" y="12558"/>
                    <a:pt x="8139" y="16577"/>
                    <a:pt x="7513" y="20595"/>
                  </a:cubicBezTo>
                  <a:cubicBezTo>
                    <a:pt x="6574" y="20595"/>
                    <a:pt x="5322" y="21097"/>
                    <a:pt x="4069" y="21600"/>
                  </a:cubicBezTo>
                  <a:close/>
                </a:path>
              </a:pathLst>
            </a:custGeom>
            <a:solidFill>
              <a:srgbClr val="9C9F9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3" name="Google Shape;654;p18"/>
            <p:cNvSpPr/>
            <p:nvPr/>
          </p:nvSpPr>
          <p:spPr>
            <a:xfrm>
              <a:off x="274526" y="542557"/>
              <a:ext cx="15443" cy="1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960"/>
                  </a:moveTo>
                  <a:cubicBezTo>
                    <a:pt x="14400" y="16045"/>
                    <a:pt x="7200" y="18514"/>
                    <a:pt x="0" y="21600"/>
                  </a:cubicBezTo>
                  <a:cubicBezTo>
                    <a:pt x="4320" y="14194"/>
                    <a:pt x="8640" y="7406"/>
                    <a:pt x="13440" y="0"/>
                  </a:cubicBezTo>
                  <a:cubicBezTo>
                    <a:pt x="15840" y="3703"/>
                    <a:pt x="18720" y="8023"/>
                    <a:pt x="21600" y="12960"/>
                  </a:cubicBezTo>
                  <a:close/>
                </a:path>
              </a:pathLst>
            </a:custGeom>
            <a:solidFill>
              <a:srgbClr val="D0D2D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4" name="Google Shape;655;p18"/>
            <p:cNvSpPr/>
            <p:nvPr/>
          </p:nvSpPr>
          <p:spPr>
            <a:xfrm>
              <a:off x="324627" y="485250"/>
              <a:ext cx="10638" cy="1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629"/>
                  </a:moveTo>
                  <a:cubicBezTo>
                    <a:pt x="14632" y="10286"/>
                    <a:pt x="6968" y="15943"/>
                    <a:pt x="0" y="21600"/>
                  </a:cubicBezTo>
                  <a:cubicBezTo>
                    <a:pt x="4181" y="14400"/>
                    <a:pt x="9058" y="7200"/>
                    <a:pt x="13239" y="0"/>
                  </a:cubicBezTo>
                  <a:cubicBezTo>
                    <a:pt x="16026" y="515"/>
                    <a:pt x="18814" y="515"/>
                    <a:pt x="21600" y="1029"/>
                  </a:cubicBezTo>
                  <a:cubicBezTo>
                    <a:pt x="21600" y="2572"/>
                    <a:pt x="21600" y="3600"/>
                    <a:pt x="21600" y="4629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5" name="Google Shape;656;p18"/>
            <p:cNvSpPr/>
            <p:nvPr/>
          </p:nvSpPr>
          <p:spPr>
            <a:xfrm>
              <a:off x="79955" y="781848"/>
              <a:ext cx="16130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570" fill="norm" stroke="1" extrusionOk="0">
                  <a:moveTo>
                    <a:pt x="21600" y="0"/>
                  </a:moveTo>
                  <a:cubicBezTo>
                    <a:pt x="14706" y="8193"/>
                    <a:pt x="8732" y="21600"/>
                    <a:pt x="0" y="3725"/>
                  </a:cubicBezTo>
                  <a:cubicBezTo>
                    <a:pt x="6894" y="2234"/>
                    <a:pt x="14246" y="744"/>
                    <a:pt x="21600" y="0"/>
                  </a:cubicBezTo>
                  <a:close/>
                </a:path>
              </a:pathLst>
            </a:custGeom>
            <a:solidFill>
              <a:srgbClr val="B1B4B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6" name="Google Shape;657;p18"/>
            <p:cNvSpPr/>
            <p:nvPr/>
          </p:nvSpPr>
          <p:spPr>
            <a:xfrm>
              <a:off x="331147" y="477357"/>
              <a:ext cx="13041" cy="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21" y="21600"/>
                  </a:moveTo>
                  <a:cubicBezTo>
                    <a:pt x="4547" y="20770"/>
                    <a:pt x="2274" y="20770"/>
                    <a:pt x="0" y="19938"/>
                  </a:cubicBezTo>
                  <a:cubicBezTo>
                    <a:pt x="3979" y="13292"/>
                    <a:pt x="7389" y="6646"/>
                    <a:pt x="11368" y="0"/>
                  </a:cubicBezTo>
                  <a:cubicBezTo>
                    <a:pt x="14779" y="1662"/>
                    <a:pt x="18189" y="3323"/>
                    <a:pt x="21600" y="4985"/>
                  </a:cubicBezTo>
                  <a:cubicBezTo>
                    <a:pt x="16484" y="9969"/>
                    <a:pt x="11937" y="15785"/>
                    <a:pt x="6821" y="21600"/>
                  </a:cubicBezTo>
                  <a:close/>
                </a:path>
              </a:pathLst>
            </a:custGeom>
            <a:solidFill>
              <a:srgbClr val="C7CA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7" name="Google Shape;658;p18"/>
            <p:cNvSpPr/>
            <p:nvPr/>
          </p:nvSpPr>
          <p:spPr>
            <a:xfrm>
              <a:off x="328401" y="724431"/>
              <a:ext cx="7894" cy="9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087" y="20829"/>
                    <a:pt x="7513" y="20829"/>
                    <a:pt x="0" y="20057"/>
                  </a:cubicBezTo>
                  <a:cubicBezTo>
                    <a:pt x="5635" y="13115"/>
                    <a:pt x="12209" y="6171"/>
                    <a:pt x="17844" y="0"/>
                  </a:cubicBezTo>
                  <a:cubicBezTo>
                    <a:pt x="18782" y="6943"/>
                    <a:pt x="19722" y="14658"/>
                    <a:pt x="21600" y="2160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730" name="Google Shape;659;p18"/>
            <p:cNvGrpSpPr/>
            <p:nvPr/>
          </p:nvGrpSpPr>
          <p:grpSpPr>
            <a:xfrm>
              <a:off x="106722" y="777236"/>
              <a:ext cx="11668" cy="6260"/>
              <a:chOff x="0" y="0"/>
              <a:chExt cx="11667" cy="6258"/>
            </a:xfrm>
          </p:grpSpPr>
          <p:sp>
            <p:nvSpPr>
              <p:cNvPr id="728" name="خط"/>
              <p:cNvSpPr/>
              <p:nvPr/>
            </p:nvSpPr>
            <p:spPr>
              <a:xfrm>
                <a:off x="0" y="0"/>
                <a:ext cx="11668" cy="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611" y="5403"/>
                      <a:pt x="7624" y="10800"/>
                      <a:pt x="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خط"/>
              <p:cNvSpPr/>
              <p:nvPr/>
            </p:nvSpPr>
            <p:spPr>
              <a:xfrm>
                <a:off x="0" y="0"/>
                <a:ext cx="11668" cy="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7624" y="10800"/>
                      <a:pt x="14611" y="5403"/>
                      <a:pt x="2160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731" name="Google Shape;660;p18"/>
            <p:cNvSpPr/>
            <p:nvPr/>
          </p:nvSpPr>
          <p:spPr>
            <a:xfrm>
              <a:off x="323213" y="739186"/>
              <a:ext cx="6260" cy="8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2700" y="14400"/>
                    <a:pt x="5400" y="7200"/>
                    <a:pt x="8100" y="0"/>
                  </a:cubicBezTo>
                  <a:cubicBezTo>
                    <a:pt x="12149" y="900"/>
                    <a:pt x="17549" y="1800"/>
                    <a:pt x="21600" y="2700"/>
                  </a:cubicBezTo>
                  <a:cubicBezTo>
                    <a:pt x="17549" y="9000"/>
                    <a:pt x="13500" y="15300"/>
                    <a:pt x="9451" y="20700"/>
                  </a:cubicBezTo>
                  <a:cubicBezTo>
                    <a:pt x="6751" y="20700"/>
                    <a:pt x="2700" y="20700"/>
                    <a:pt x="0" y="21600"/>
                  </a:cubicBezTo>
                  <a:close/>
                </a:path>
              </a:pathLst>
            </a:custGeom>
            <a:solidFill>
              <a:srgbClr val="C2C4C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2" name="Google Shape;661;p18"/>
            <p:cNvSpPr/>
            <p:nvPr/>
          </p:nvSpPr>
          <p:spPr>
            <a:xfrm>
              <a:off x="489302" y="259452"/>
              <a:ext cx="6259" cy="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8099" y="14400"/>
                    <a:pt x="13501" y="7200"/>
                    <a:pt x="21600" y="0"/>
                  </a:cubicBezTo>
                  <a:cubicBezTo>
                    <a:pt x="13501" y="7200"/>
                    <a:pt x="5400" y="144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3" name="Google Shape;662;p18"/>
            <p:cNvSpPr/>
            <p:nvPr/>
          </p:nvSpPr>
          <p:spPr>
            <a:xfrm>
              <a:off x="292027" y="567607"/>
              <a:ext cx="11008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600" fill="norm" stroke="1" extrusionOk="0">
                  <a:moveTo>
                    <a:pt x="0" y="1145"/>
                  </a:moveTo>
                  <a:cubicBezTo>
                    <a:pt x="0" y="818"/>
                    <a:pt x="0" y="491"/>
                    <a:pt x="654" y="0"/>
                  </a:cubicBezTo>
                  <a:cubicBezTo>
                    <a:pt x="4582" y="982"/>
                    <a:pt x="11782" y="1800"/>
                    <a:pt x="12437" y="2945"/>
                  </a:cubicBezTo>
                  <a:cubicBezTo>
                    <a:pt x="16364" y="7855"/>
                    <a:pt x="18982" y="12927"/>
                    <a:pt x="20946" y="18000"/>
                  </a:cubicBezTo>
                  <a:cubicBezTo>
                    <a:pt x="21600" y="19145"/>
                    <a:pt x="15709" y="20291"/>
                    <a:pt x="13091" y="21600"/>
                  </a:cubicBezTo>
                  <a:cubicBezTo>
                    <a:pt x="8509" y="14891"/>
                    <a:pt x="4582" y="8018"/>
                    <a:pt x="0" y="1145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4" name="Google Shape;663;p18"/>
            <p:cNvSpPr/>
            <p:nvPr/>
          </p:nvSpPr>
          <p:spPr>
            <a:xfrm>
              <a:off x="170206" y="749138"/>
              <a:ext cx="8923" cy="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277" y="7559"/>
                    <a:pt x="14124" y="14039"/>
                    <a:pt x="10800" y="21600"/>
                  </a:cubicBezTo>
                  <a:cubicBezTo>
                    <a:pt x="7477" y="15120"/>
                    <a:pt x="4154" y="8640"/>
                    <a:pt x="0" y="3239"/>
                  </a:cubicBezTo>
                  <a:cubicBezTo>
                    <a:pt x="7477" y="2160"/>
                    <a:pt x="14954" y="1079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5" name="Google Shape;664;p18"/>
            <p:cNvSpPr/>
            <p:nvPr/>
          </p:nvSpPr>
          <p:spPr>
            <a:xfrm>
              <a:off x="210698" y="744979"/>
              <a:ext cx="6864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361" y="7200"/>
                    <a:pt x="15120" y="14400"/>
                    <a:pt x="11881" y="21600"/>
                  </a:cubicBezTo>
                  <a:cubicBezTo>
                    <a:pt x="7561" y="15601"/>
                    <a:pt x="4320" y="8401"/>
                    <a:pt x="0" y="2400"/>
                  </a:cubicBezTo>
                  <a:cubicBezTo>
                    <a:pt x="7561" y="1201"/>
                    <a:pt x="1512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6" name="Google Shape;665;p18"/>
            <p:cNvSpPr/>
            <p:nvPr/>
          </p:nvSpPr>
          <p:spPr>
            <a:xfrm>
              <a:off x="255096" y="740003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939" y="7624"/>
                    <a:pt x="18277" y="15248"/>
                    <a:pt x="16616" y="21600"/>
                  </a:cubicBezTo>
                  <a:cubicBezTo>
                    <a:pt x="13293" y="21600"/>
                    <a:pt x="11632" y="21600"/>
                    <a:pt x="8309" y="21600"/>
                  </a:cubicBezTo>
                  <a:cubicBezTo>
                    <a:pt x="4984" y="15248"/>
                    <a:pt x="3323" y="7624"/>
                    <a:pt x="0" y="1271"/>
                  </a:cubicBezTo>
                  <a:cubicBezTo>
                    <a:pt x="8309" y="1271"/>
                    <a:pt x="14955" y="1271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7" name="Google Shape;666;p18"/>
            <p:cNvSpPr/>
            <p:nvPr/>
          </p:nvSpPr>
          <p:spPr>
            <a:xfrm>
              <a:off x="271780" y="738974"/>
              <a:ext cx="6864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361" y="6646"/>
                    <a:pt x="14041" y="14954"/>
                    <a:pt x="10800" y="21600"/>
                  </a:cubicBezTo>
                  <a:cubicBezTo>
                    <a:pt x="7561" y="14954"/>
                    <a:pt x="4320" y="6646"/>
                    <a:pt x="0" y="0"/>
                  </a:cubicBezTo>
                  <a:cubicBezTo>
                    <a:pt x="7561" y="0"/>
                    <a:pt x="1512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8" name="Google Shape;667;p18"/>
            <p:cNvSpPr/>
            <p:nvPr/>
          </p:nvSpPr>
          <p:spPr>
            <a:xfrm>
              <a:off x="189553" y="747422"/>
              <a:ext cx="6260" cy="8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939" y="4154"/>
                    <a:pt x="18277" y="9138"/>
                    <a:pt x="11630" y="21600"/>
                  </a:cubicBezTo>
                  <a:cubicBezTo>
                    <a:pt x="4984" y="9969"/>
                    <a:pt x="1661" y="4985"/>
                    <a:pt x="0" y="830"/>
                  </a:cubicBezTo>
                  <a:cubicBezTo>
                    <a:pt x="8309" y="830"/>
                    <a:pt x="14954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9" name="Google Shape;668;p18"/>
            <p:cNvSpPr/>
            <p:nvPr/>
          </p:nvSpPr>
          <p:spPr>
            <a:xfrm>
              <a:off x="235365" y="742577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39" y="7200"/>
                    <a:pt x="15119" y="14400"/>
                    <a:pt x="12960" y="21600"/>
                  </a:cubicBezTo>
                  <a:cubicBezTo>
                    <a:pt x="8640" y="20399"/>
                    <a:pt x="4320" y="20399"/>
                    <a:pt x="0" y="19200"/>
                  </a:cubicBezTo>
                  <a:cubicBezTo>
                    <a:pt x="2159" y="13201"/>
                    <a:pt x="6479" y="7200"/>
                    <a:pt x="8640" y="0"/>
                  </a:cubicBezTo>
                  <a:cubicBezTo>
                    <a:pt x="12960" y="0"/>
                    <a:pt x="17280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0" name="Google Shape;669;p18"/>
            <p:cNvSpPr/>
            <p:nvPr/>
          </p:nvSpPr>
          <p:spPr>
            <a:xfrm>
              <a:off x="297305" y="623673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6646"/>
                    <a:pt x="12956" y="14952"/>
                    <a:pt x="21600" y="21600"/>
                  </a:cubicBezTo>
                  <a:cubicBezTo>
                    <a:pt x="12956" y="14952"/>
                    <a:pt x="4317" y="6646"/>
                    <a:pt x="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1" name="Google Shape;670;p18"/>
            <p:cNvSpPr/>
            <p:nvPr/>
          </p:nvSpPr>
          <p:spPr>
            <a:xfrm>
              <a:off x="286667" y="736572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616" y="7855"/>
                    <a:pt x="13293" y="13745"/>
                    <a:pt x="8309" y="21600"/>
                  </a:cubicBezTo>
                  <a:cubicBezTo>
                    <a:pt x="4984" y="13745"/>
                    <a:pt x="3323" y="7855"/>
                    <a:pt x="0" y="0"/>
                  </a:cubicBezTo>
                  <a:cubicBezTo>
                    <a:pt x="8309" y="0"/>
                    <a:pt x="14954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2" name="Google Shape;671;p18"/>
            <p:cNvSpPr/>
            <p:nvPr/>
          </p:nvSpPr>
          <p:spPr>
            <a:xfrm>
              <a:off x="305753" y="458827"/>
              <a:ext cx="11325" cy="15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557"/>
                    <a:pt x="14400" y="7044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400" y="7513"/>
                    <a:pt x="7200" y="14557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3" name="Google Shape;672;p18"/>
            <p:cNvSpPr/>
            <p:nvPr/>
          </p:nvSpPr>
          <p:spPr>
            <a:xfrm>
              <a:off x="317077" y="451964"/>
              <a:ext cx="6864" cy="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561" y="14041"/>
                    <a:pt x="14039" y="75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4039" y="7559"/>
                    <a:pt x="6480" y="1512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4" name="Google Shape;673;p18"/>
            <p:cNvSpPr/>
            <p:nvPr/>
          </p:nvSpPr>
          <p:spPr>
            <a:xfrm>
              <a:off x="332108" y="436618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1" h="20364" fill="norm" stroke="1" extrusionOk="0">
                  <a:moveTo>
                    <a:pt x="20201" y="6477"/>
                  </a:moveTo>
                  <a:cubicBezTo>
                    <a:pt x="16878" y="12649"/>
                    <a:pt x="15217" y="15735"/>
                    <a:pt x="13555" y="20364"/>
                  </a:cubicBezTo>
                  <a:cubicBezTo>
                    <a:pt x="8571" y="17278"/>
                    <a:pt x="3585" y="14193"/>
                    <a:pt x="262" y="9563"/>
                  </a:cubicBezTo>
                  <a:cubicBezTo>
                    <a:pt x="-1399" y="8021"/>
                    <a:pt x="5247" y="1850"/>
                    <a:pt x="8571" y="306"/>
                  </a:cubicBezTo>
                  <a:cubicBezTo>
                    <a:pt x="10231" y="-1236"/>
                    <a:pt x="15217" y="3392"/>
                    <a:pt x="20201" y="6477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5" name="Google Shape;674;p18"/>
            <p:cNvSpPr/>
            <p:nvPr/>
          </p:nvSpPr>
          <p:spPr>
            <a:xfrm>
              <a:off x="325787" y="442829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317" y="14401"/>
                    <a:pt x="8639" y="7202"/>
                    <a:pt x="12956" y="0"/>
                  </a:cubicBezTo>
                  <a:cubicBezTo>
                    <a:pt x="17278" y="2399"/>
                    <a:pt x="21600" y="2399"/>
                    <a:pt x="21600" y="4800"/>
                  </a:cubicBezTo>
                  <a:cubicBezTo>
                    <a:pt x="17278" y="9601"/>
                    <a:pt x="8639" y="16800"/>
                    <a:pt x="0" y="21600"/>
                  </a:cubicBezTo>
                  <a:cubicBezTo>
                    <a:pt x="4317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6" name="Google Shape;675;p18"/>
            <p:cNvSpPr/>
            <p:nvPr/>
          </p:nvSpPr>
          <p:spPr>
            <a:xfrm>
              <a:off x="324071" y="445574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2" y="15431"/>
                    <a:pt x="12344" y="92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5431" y="6172"/>
                    <a:pt x="6172" y="15431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7" name="Google Shape;676;p18"/>
            <p:cNvSpPr/>
            <p:nvPr/>
          </p:nvSpPr>
          <p:spPr>
            <a:xfrm>
              <a:off x="321669" y="447633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6171" y="15431"/>
                    <a:pt x="12342" y="9259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15429" y="9259"/>
                    <a:pt x="9255" y="15431"/>
                    <a:pt x="0" y="21600"/>
                  </a:cubicBezTo>
                  <a:cubicBezTo>
                    <a:pt x="3084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8" name="Google Shape;677;p18"/>
            <p:cNvSpPr/>
            <p:nvPr/>
          </p:nvSpPr>
          <p:spPr>
            <a:xfrm>
              <a:off x="542148" y="183059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794" y="14403"/>
                    <a:pt x="10794" y="7197"/>
                    <a:pt x="21600" y="0"/>
                  </a:cubicBezTo>
                  <a:cubicBezTo>
                    <a:pt x="10794" y="7197"/>
                    <a:pt x="10794" y="144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7373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9" name="Google Shape;678;p18"/>
            <p:cNvSpPr/>
            <p:nvPr/>
          </p:nvSpPr>
          <p:spPr>
            <a:xfrm>
              <a:off x="296488" y="544616"/>
              <a:ext cx="14070" cy="1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9440"/>
                  </a:moveTo>
                  <a:cubicBezTo>
                    <a:pt x="527" y="14580"/>
                    <a:pt x="1054" y="9720"/>
                    <a:pt x="2634" y="0"/>
                  </a:cubicBezTo>
                  <a:cubicBezTo>
                    <a:pt x="10010" y="8640"/>
                    <a:pt x="14751" y="13500"/>
                    <a:pt x="21600" y="21600"/>
                  </a:cubicBezTo>
                  <a:cubicBezTo>
                    <a:pt x="12117" y="21060"/>
                    <a:pt x="6848" y="20520"/>
                    <a:pt x="0" y="1944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0" name="Google Shape;679;p18"/>
            <p:cNvSpPr/>
            <p:nvPr/>
          </p:nvSpPr>
          <p:spPr>
            <a:xfrm>
              <a:off x="293701" y="531707"/>
              <a:ext cx="6260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8308"/>
                  </a:moveTo>
                  <a:cubicBezTo>
                    <a:pt x="18000" y="13292"/>
                    <a:pt x="14400" y="18277"/>
                    <a:pt x="12601" y="21600"/>
                  </a:cubicBezTo>
                  <a:cubicBezTo>
                    <a:pt x="9001" y="18277"/>
                    <a:pt x="3600" y="13292"/>
                    <a:pt x="0" y="8308"/>
                  </a:cubicBezTo>
                  <a:cubicBezTo>
                    <a:pt x="0" y="6646"/>
                    <a:pt x="5399" y="0"/>
                    <a:pt x="9001" y="0"/>
                  </a:cubicBezTo>
                  <a:cubicBezTo>
                    <a:pt x="12601" y="0"/>
                    <a:pt x="18000" y="4985"/>
                    <a:pt x="21600" y="8308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1" name="Google Shape;680;p18"/>
            <p:cNvSpPr/>
            <p:nvPr/>
          </p:nvSpPr>
          <p:spPr>
            <a:xfrm>
              <a:off x="325444" y="714313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35" fill="norm" stroke="1" extrusionOk="0">
                  <a:moveTo>
                    <a:pt x="21600" y="5400"/>
                  </a:moveTo>
                  <a:cubicBezTo>
                    <a:pt x="18513" y="10800"/>
                    <a:pt x="18513" y="18899"/>
                    <a:pt x="15429" y="18899"/>
                  </a:cubicBezTo>
                  <a:cubicBezTo>
                    <a:pt x="12342" y="21600"/>
                    <a:pt x="3087" y="16200"/>
                    <a:pt x="0" y="13501"/>
                  </a:cubicBezTo>
                  <a:cubicBezTo>
                    <a:pt x="3087" y="8101"/>
                    <a:pt x="3087" y="0"/>
                    <a:pt x="6171" y="0"/>
                  </a:cubicBezTo>
                  <a:cubicBezTo>
                    <a:pt x="9255" y="0"/>
                    <a:pt x="15429" y="2701"/>
                    <a:pt x="21600" y="540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2" name="Google Shape;681;p18"/>
            <p:cNvSpPr/>
            <p:nvPr/>
          </p:nvSpPr>
          <p:spPr>
            <a:xfrm>
              <a:off x="304854" y="566881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0" h="21600" fill="norm" stroke="1" extrusionOk="0">
                  <a:moveTo>
                    <a:pt x="5457" y="0"/>
                  </a:moveTo>
                  <a:cubicBezTo>
                    <a:pt x="10257" y="2701"/>
                    <a:pt x="17456" y="2701"/>
                    <a:pt x="17456" y="8101"/>
                  </a:cubicBezTo>
                  <a:cubicBezTo>
                    <a:pt x="19855" y="10800"/>
                    <a:pt x="15057" y="18899"/>
                    <a:pt x="12656" y="21600"/>
                  </a:cubicBezTo>
                  <a:cubicBezTo>
                    <a:pt x="7856" y="18899"/>
                    <a:pt x="654" y="18899"/>
                    <a:pt x="654" y="13501"/>
                  </a:cubicBezTo>
                  <a:cubicBezTo>
                    <a:pt x="-1745" y="10800"/>
                    <a:pt x="3055" y="5400"/>
                    <a:pt x="5457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3" name="Google Shape;682;p18"/>
            <p:cNvSpPr/>
            <p:nvPr/>
          </p:nvSpPr>
          <p:spPr>
            <a:xfrm>
              <a:off x="317208" y="654386"/>
              <a:ext cx="6259" cy="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6481"/>
                    <a:pt x="21600" y="15121"/>
                    <a:pt x="21600" y="21600"/>
                  </a:cubicBezTo>
                  <a:cubicBezTo>
                    <a:pt x="14397" y="21600"/>
                    <a:pt x="7203" y="21600"/>
                    <a:pt x="0" y="21600"/>
                  </a:cubicBezTo>
                  <a:cubicBezTo>
                    <a:pt x="0" y="15121"/>
                    <a:pt x="0" y="6481"/>
                    <a:pt x="0" y="0"/>
                  </a:cubicBezTo>
                  <a:cubicBezTo>
                    <a:pt x="7203" y="0"/>
                    <a:pt x="14397" y="0"/>
                    <a:pt x="21600" y="0"/>
                  </a:cubicBezTo>
                  <a:close/>
                </a:path>
              </a:pathLst>
            </a:custGeom>
            <a:solidFill>
              <a:srgbClr val="BEC0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4" name="Google Shape;683;p18"/>
            <p:cNvSpPr/>
            <p:nvPr/>
          </p:nvSpPr>
          <p:spPr>
            <a:xfrm>
              <a:off x="490331" y="253406"/>
              <a:ext cx="6259" cy="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806" y="14403"/>
                    <a:pt x="10806" y="7197"/>
                    <a:pt x="21600" y="0"/>
                  </a:cubicBezTo>
                  <a:cubicBezTo>
                    <a:pt x="10806" y="7197"/>
                    <a:pt x="0" y="1440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C531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69" name="Google Shape;684;p18"/>
          <p:cNvGrpSpPr/>
          <p:nvPr/>
        </p:nvGrpSpPr>
        <p:grpSpPr>
          <a:xfrm>
            <a:off x="8589241" y="2241674"/>
            <a:ext cx="277836" cy="342523"/>
            <a:chOff x="0" y="0"/>
            <a:chExt cx="277835" cy="342522"/>
          </a:xfrm>
        </p:grpSpPr>
        <p:sp>
          <p:nvSpPr>
            <p:cNvPr id="756" name="Google Shape;685;p18"/>
            <p:cNvSpPr/>
            <p:nvPr/>
          </p:nvSpPr>
          <p:spPr>
            <a:xfrm>
              <a:off x="-1" y="0"/>
              <a:ext cx="277837" cy="3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272" fill="norm" stroke="1" extrusionOk="0">
                  <a:moveTo>
                    <a:pt x="17888" y="7240"/>
                  </a:moveTo>
                  <a:cubicBezTo>
                    <a:pt x="18203" y="7704"/>
                    <a:pt x="18596" y="8042"/>
                    <a:pt x="18701" y="8442"/>
                  </a:cubicBezTo>
                  <a:cubicBezTo>
                    <a:pt x="18963" y="9624"/>
                    <a:pt x="19146" y="10805"/>
                    <a:pt x="19251" y="11986"/>
                  </a:cubicBezTo>
                  <a:cubicBezTo>
                    <a:pt x="19435" y="14243"/>
                    <a:pt x="19513" y="16500"/>
                    <a:pt x="19618" y="18757"/>
                  </a:cubicBezTo>
                  <a:cubicBezTo>
                    <a:pt x="19618" y="18968"/>
                    <a:pt x="19592" y="19179"/>
                    <a:pt x="19540" y="19390"/>
                  </a:cubicBezTo>
                  <a:cubicBezTo>
                    <a:pt x="19330" y="20424"/>
                    <a:pt x="19041" y="20677"/>
                    <a:pt x="17783" y="20782"/>
                  </a:cubicBezTo>
                  <a:cubicBezTo>
                    <a:pt x="12881" y="21162"/>
                    <a:pt x="8006" y="21415"/>
                    <a:pt x="3077" y="21183"/>
                  </a:cubicBezTo>
                  <a:cubicBezTo>
                    <a:pt x="2815" y="21162"/>
                    <a:pt x="2553" y="21162"/>
                    <a:pt x="2291" y="21120"/>
                  </a:cubicBezTo>
                  <a:cubicBezTo>
                    <a:pt x="1033" y="20951"/>
                    <a:pt x="535" y="20613"/>
                    <a:pt x="456" y="19580"/>
                  </a:cubicBezTo>
                  <a:cubicBezTo>
                    <a:pt x="246" y="17049"/>
                    <a:pt x="89" y="14517"/>
                    <a:pt x="10" y="11986"/>
                  </a:cubicBezTo>
                  <a:cubicBezTo>
                    <a:pt x="-42" y="10763"/>
                    <a:pt x="115" y="9560"/>
                    <a:pt x="142" y="8337"/>
                  </a:cubicBezTo>
                  <a:cubicBezTo>
                    <a:pt x="142" y="7704"/>
                    <a:pt x="482" y="7324"/>
                    <a:pt x="1269" y="7261"/>
                  </a:cubicBezTo>
                  <a:cubicBezTo>
                    <a:pt x="2999" y="7135"/>
                    <a:pt x="4755" y="7050"/>
                    <a:pt x="6511" y="6902"/>
                  </a:cubicBezTo>
                  <a:cubicBezTo>
                    <a:pt x="8425" y="6755"/>
                    <a:pt x="10365" y="6607"/>
                    <a:pt x="12278" y="6417"/>
                  </a:cubicBezTo>
                  <a:cubicBezTo>
                    <a:pt x="12488" y="6396"/>
                    <a:pt x="12724" y="6206"/>
                    <a:pt x="12829" y="6059"/>
                  </a:cubicBezTo>
                  <a:cubicBezTo>
                    <a:pt x="13930" y="4266"/>
                    <a:pt x="15005" y="2452"/>
                    <a:pt x="16053" y="638"/>
                  </a:cubicBezTo>
                  <a:cubicBezTo>
                    <a:pt x="16420" y="5"/>
                    <a:pt x="16866" y="-185"/>
                    <a:pt x="17600" y="195"/>
                  </a:cubicBezTo>
                  <a:cubicBezTo>
                    <a:pt x="18779" y="785"/>
                    <a:pt x="19880" y="1481"/>
                    <a:pt x="21008" y="2156"/>
                  </a:cubicBezTo>
                  <a:cubicBezTo>
                    <a:pt x="21558" y="2473"/>
                    <a:pt x="21558" y="2853"/>
                    <a:pt x="21165" y="3317"/>
                  </a:cubicBezTo>
                  <a:cubicBezTo>
                    <a:pt x="19985" y="4688"/>
                    <a:pt x="18884" y="6059"/>
                    <a:pt x="17888" y="7240"/>
                  </a:cubicBezTo>
                  <a:close/>
                  <a:moveTo>
                    <a:pt x="1609" y="16690"/>
                  </a:moveTo>
                  <a:cubicBezTo>
                    <a:pt x="1583" y="16099"/>
                    <a:pt x="1583" y="15509"/>
                    <a:pt x="1557" y="14897"/>
                  </a:cubicBezTo>
                  <a:cubicBezTo>
                    <a:pt x="1557" y="14686"/>
                    <a:pt x="1583" y="14475"/>
                    <a:pt x="1583" y="14264"/>
                  </a:cubicBezTo>
                  <a:cubicBezTo>
                    <a:pt x="1583" y="12619"/>
                    <a:pt x="1609" y="10974"/>
                    <a:pt x="1583" y="9349"/>
                  </a:cubicBezTo>
                  <a:cubicBezTo>
                    <a:pt x="1583" y="8759"/>
                    <a:pt x="1872" y="8485"/>
                    <a:pt x="2579" y="8463"/>
                  </a:cubicBezTo>
                  <a:cubicBezTo>
                    <a:pt x="3497" y="8442"/>
                    <a:pt x="4441" y="8463"/>
                    <a:pt x="5358" y="8400"/>
                  </a:cubicBezTo>
                  <a:cubicBezTo>
                    <a:pt x="7114" y="8274"/>
                    <a:pt x="8897" y="8084"/>
                    <a:pt x="10653" y="7978"/>
                  </a:cubicBezTo>
                  <a:cubicBezTo>
                    <a:pt x="11885" y="7915"/>
                    <a:pt x="11911" y="7936"/>
                    <a:pt x="12226" y="6839"/>
                  </a:cubicBezTo>
                  <a:cubicBezTo>
                    <a:pt x="11990" y="6839"/>
                    <a:pt x="11754" y="6818"/>
                    <a:pt x="11518" y="6839"/>
                  </a:cubicBezTo>
                  <a:cubicBezTo>
                    <a:pt x="9762" y="7008"/>
                    <a:pt x="8006" y="7219"/>
                    <a:pt x="6249" y="7367"/>
                  </a:cubicBezTo>
                  <a:cubicBezTo>
                    <a:pt x="4886" y="7472"/>
                    <a:pt x="3497" y="7514"/>
                    <a:pt x="2134" y="7578"/>
                  </a:cubicBezTo>
                  <a:cubicBezTo>
                    <a:pt x="1452" y="7620"/>
                    <a:pt x="1059" y="7831"/>
                    <a:pt x="1111" y="8442"/>
                  </a:cubicBezTo>
                  <a:cubicBezTo>
                    <a:pt x="1138" y="8843"/>
                    <a:pt x="1059" y="9244"/>
                    <a:pt x="1059" y="9666"/>
                  </a:cubicBezTo>
                  <a:cubicBezTo>
                    <a:pt x="1033" y="11417"/>
                    <a:pt x="1033" y="13146"/>
                    <a:pt x="1033" y="14897"/>
                  </a:cubicBezTo>
                  <a:cubicBezTo>
                    <a:pt x="1164" y="16437"/>
                    <a:pt x="1295" y="17998"/>
                    <a:pt x="1426" y="19538"/>
                  </a:cubicBezTo>
                  <a:cubicBezTo>
                    <a:pt x="1583" y="20550"/>
                    <a:pt x="1845" y="20761"/>
                    <a:pt x="3077" y="20782"/>
                  </a:cubicBezTo>
                  <a:cubicBezTo>
                    <a:pt x="5725" y="20803"/>
                    <a:pt x="8373" y="20845"/>
                    <a:pt x="11020" y="20782"/>
                  </a:cubicBezTo>
                  <a:cubicBezTo>
                    <a:pt x="13091" y="20740"/>
                    <a:pt x="15136" y="20571"/>
                    <a:pt x="17207" y="20424"/>
                  </a:cubicBezTo>
                  <a:cubicBezTo>
                    <a:pt x="18360" y="20339"/>
                    <a:pt x="18622" y="20086"/>
                    <a:pt x="18648" y="19158"/>
                  </a:cubicBezTo>
                  <a:cubicBezTo>
                    <a:pt x="18675" y="17702"/>
                    <a:pt x="18701" y="16268"/>
                    <a:pt x="18648" y="14813"/>
                  </a:cubicBezTo>
                  <a:cubicBezTo>
                    <a:pt x="18622" y="14222"/>
                    <a:pt x="18386" y="13631"/>
                    <a:pt x="18255" y="13041"/>
                  </a:cubicBezTo>
                  <a:cubicBezTo>
                    <a:pt x="18176" y="12239"/>
                    <a:pt x="18098" y="11459"/>
                    <a:pt x="18019" y="10657"/>
                  </a:cubicBezTo>
                  <a:cubicBezTo>
                    <a:pt x="18019" y="10193"/>
                    <a:pt x="18045" y="9708"/>
                    <a:pt x="18019" y="9244"/>
                  </a:cubicBezTo>
                  <a:cubicBezTo>
                    <a:pt x="17967" y="8738"/>
                    <a:pt x="17862" y="8231"/>
                    <a:pt x="17023" y="8105"/>
                  </a:cubicBezTo>
                  <a:cubicBezTo>
                    <a:pt x="16840" y="8316"/>
                    <a:pt x="16656" y="8527"/>
                    <a:pt x="16446" y="8738"/>
                  </a:cubicBezTo>
                  <a:cubicBezTo>
                    <a:pt x="16525" y="8717"/>
                    <a:pt x="16604" y="8717"/>
                    <a:pt x="16682" y="8695"/>
                  </a:cubicBezTo>
                  <a:cubicBezTo>
                    <a:pt x="16892" y="8970"/>
                    <a:pt x="17128" y="9223"/>
                    <a:pt x="17259" y="9518"/>
                  </a:cubicBezTo>
                  <a:cubicBezTo>
                    <a:pt x="17416" y="9877"/>
                    <a:pt x="17469" y="10256"/>
                    <a:pt x="17574" y="10636"/>
                  </a:cubicBezTo>
                  <a:cubicBezTo>
                    <a:pt x="17652" y="12598"/>
                    <a:pt x="17705" y="14560"/>
                    <a:pt x="17783" y="16521"/>
                  </a:cubicBezTo>
                  <a:cubicBezTo>
                    <a:pt x="17652" y="17344"/>
                    <a:pt x="17521" y="18167"/>
                    <a:pt x="17390" y="18989"/>
                  </a:cubicBezTo>
                  <a:cubicBezTo>
                    <a:pt x="17338" y="19369"/>
                    <a:pt x="17049" y="19517"/>
                    <a:pt x="16577" y="19517"/>
                  </a:cubicBezTo>
                  <a:cubicBezTo>
                    <a:pt x="15319" y="19559"/>
                    <a:pt x="14035" y="19643"/>
                    <a:pt x="12776" y="19685"/>
                  </a:cubicBezTo>
                  <a:cubicBezTo>
                    <a:pt x="9945" y="19791"/>
                    <a:pt x="7141" y="19917"/>
                    <a:pt x="4309" y="19938"/>
                  </a:cubicBezTo>
                  <a:cubicBezTo>
                    <a:pt x="3392" y="19960"/>
                    <a:pt x="2370" y="19981"/>
                    <a:pt x="1688" y="19285"/>
                  </a:cubicBezTo>
                  <a:cubicBezTo>
                    <a:pt x="1688" y="18799"/>
                    <a:pt x="1688" y="18314"/>
                    <a:pt x="1662" y="17808"/>
                  </a:cubicBezTo>
                  <a:cubicBezTo>
                    <a:pt x="1636" y="17492"/>
                    <a:pt x="1609" y="17091"/>
                    <a:pt x="1609" y="16690"/>
                  </a:cubicBezTo>
                  <a:close/>
                  <a:moveTo>
                    <a:pt x="4729" y="14306"/>
                  </a:moveTo>
                  <a:cubicBezTo>
                    <a:pt x="5568" y="15488"/>
                    <a:pt x="6800" y="16331"/>
                    <a:pt x="8163" y="17133"/>
                  </a:cubicBezTo>
                  <a:cubicBezTo>
                    <a:pt x="12331" y="12302"/>
                    <a:pt x="16446" y="7535"/>
                    <a:pt x="20562" y="2747"/>
                  </a:cubicBezTo>
                  <a:cubicBezTo>
                    <a:pt x="19723" y="1945"/>
                    <a:pt x="18832" y="1313"/>
                    <a:pt x="17678" y="933"/>
                  </a:cubicBezTo>
                  <a:cubicBezTo>
                    <a:pt x="17495" y="828"/>
                    <a:pt x="17311" y="743"/>
                    <a:pt x="17075" y="595"/>
                  </a:cubicBezTo>
                  <a:cubicBezTo>
                    <a:pt x="14795" y="4519"/>
                    <a:pt x="12541" y="8358"/>
                    <a:pt x="10339" y="12197"/>
                  </a:cubicBezTo>
                  <a:cubicBezTo>
                    <a:pt x="9841" y="13041"/>
                    <a:pt x="9474" y="13927"/>
                    <a:pt x="9028" y="14792"/>
                  </a:cubicBezTo>
                  <a:lnTo>
                    <a:pt x="9054" y="14792"/>
                  </a:lnTo>
                  <a:cubicBezTo>
                    <a:pt x="8110" y="15066"/>
                    <a:pt x="7560" y="14602"/>
                    <a:pt x="7009" y="14095"/>
                  </a:cubicBezTo>
                  <a:cubicBezTo>
                    <a:pt x="6590" y="13695"/>
                    <a:pt x="6118" y="13336"/>
                    <a:pt x="5568" y="12851"/>
                  </a:cubicBezTo>
                  <a:cubicBezTo>
                    <a:pt x="5201" y="13357"/>
                    <a:pt x="4886" y="13758"/>
                    <a:pt x="4572" y="14180"/>
                  </a:cubicBezTo>
                  <a:cubicBezTo>
                    <a:pt x="4624" y="14201"/>
                    <a:pt x="4676" y="14243"/>
                    <a:pt x="4729" y="14306"/>
                  </a:cubicBezTo>
                  <a:close/>
                  <a:moveTo>
                    <a:pt x="8189" y="14180"/>
                  </a:moveTo>
                  <a:cubicBezTo>
                    <a:pt x="9264" y="12218"/>
                    <a:pt x="10312" y="10320"/>
                    <a:pt x="11387" y="8379"/>
                  </a:cubicBezTo>
                  <a:cubicBezTo>
                    <a:pt x="11204" y="8358"/>
                    <a:pt x="11125" y="8337"/>
                    <a:pt x="11046" y="8337"/>
                  </a:cubicBezTo>
                  <a:cubicBezTo>
                    <a:pt x="8451" y="8485"/>
                    <a:pt x="5882" y="8632"/>
                    <a:pt x="3287" y="8780"/>
                  </a:cubicBezTo>
                  <a:cubicBezTo>
                    <a:pt x="2684" y="8822"/>
                    <a:pt x="2553" y="9117"/>
                    <a:pt x="2579" y="9518"/>
                  </a:cubicBezTo>
                  <a:cubicBezTo>
                    <a:pt x="2632" y="12682"/>
                    <a:pt x="2710" y="15825"/>
                    <a:pt x="2763" y="18989"/>
                  </a:cubicBezTo>
                  <a:cubicBezTo>
                    <a:pt x="2763" y="19369"/>
                    <a:pt x="2946" y="19580"/>
                    <a:pt x="3471" y="19580"/>
                  </a:cubicBezTo>
                  <a:cubicBezTo>
                    <a:pt x="5017" y="19580"/>
                    <a:pt x="6538" y="19664"/>
                    <a:pt x="8084" y="19601"/>
                  </a:cubicBezTo>
                  <a:cubicBezTo>
                    <a:pt x="10653" y="19495"/>
                    <a:pt x="13222" y="19306"/>
                    <a:pt x="15791" y="19179"/>
                  </a:cubicBezTo>
                  <a:cubicBezTo>
                    <a:pt x="16394" y="19158"/>
                    <a:pt x="16499" y="18905"/>
                    <a:pt x="16551" y="18546"/>
                  </a:cubicBezTo>
                  <a:cubicBezTo>
                    <a:pt x="16840" y="15635"/>
                    <a:pt x="16840" y="12745"/>
                    <a:pt x="16394" y="9856"/>
                  </a:cubicBezTo>
                  <a:cubicBezTo>
                    <a:pt x="16368" y="9687"/>
                    <a:pt x="16210" y="9539"/>
                    <a:pt x="16106" y="9370"/>
                  </a:cubicBezTo>
                  <a:cubicBezTo>
                    <a:pt x="15948" y="9476"/>
                    <a:pt x="15712" y="9581"/>
                    <a:pt x="15608" y="9708"/>
                  </a:cubicBezTo>
                  <a:cubicBezTo>
                    <a:pt x="14716" y="10742"/>
                    <a:pt x="13851" y="11796"/>
                    <a:pt x="12986" y="12830"/>
                  </a:cubicBezTo>
                  <a:cubicBezTo>
                    <a:pt x="11754" y="14264"/>
                    <a:pt x="10548" y="15720"/>
                    <a:pt x="9264" y="17133"/>
                  </a:cubicBezTo>
                  <a:cubicBezTo>
                    <a:pt x="8713" y="17745"/>
                    <a:pt x="8215" y="17787"/>
                    <a:pt x="7429" y="17323"/>
                  </a:cubicBezTo>
                  <a:cubicBezTo>
                    <a:pt x="5987" y="16479"/>
                    <a:pt x="4703" y="15488"/>
                    <a:pt x="3680" y="14306"/>
                  </a:cubicBezTo>
                  <a:cubicBezTo>
                    <a:pt x="3366" y="13948"/>
                    <a:pt x="3471" y="13716"/>
                    <a:pt x="3811" y="13484"/>
                  </a:cubicBezTo>
                  <a:cubicBezTo>
                    <a:pt x="4414" y="13125"/>
                    <a:pt x="4676" y="12176"/>
                    <a:pt x="5699" y="12471"/>
                  </a:cubicBezTo>
                  <a:cubicBezTo>
                    <a:pt x="6354" y="12661"/>
                    <a:pt x="6878" y="13104"/>
                    <a:pt x="7429" y="13484"/>
                  </a:cubicBezTo>
                  <a:cubicBezTo>
                    <a:pt x="7665" y="13695"/>
                    <a:pt x="7901" y="13927"/>
                    <a:pt x="8189" y="14180"/>
                  </a:cubicBezTo>
                  <a:close/>
                </a:path>
              </a:pathLst>
            </a:custGeom>
            <a:solidFill>
              <a:srgbClr val="1312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7" name="Google Shape;686;p18"/>
            <p:cNvSpPr/>
            <p:nvPr/>
          </p:nvSpPr>
          <p:spPr>
            <a:xfrm>
              <a:off x="33083" y="134582"/>
              <a:ext cx="183625" cy="18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524" fill="norm" stroke="1" extrusionOk="0">
                  <a:moveTo>
                    <a:pt x="8537" y="11102"/>
                  </a:moveTo>
                  <a:cubicBezTo>
                    <a:pt x="8100" y="10619"/>
                    <a:pt x="7743" y="10136"/>
                    <a:pt x="7346" y="9815"/>
                  </a:cubicBezTo>
                  <a:cubicBezTo>
                    <a:pt x="6512" y="9131"/>
                    <a:pt x="5718" y="8246"/>
                    <a:pt x="4725" y="7884"/>
                  </a:cubicBezTo>
                  <a:cubicBezTo>
                    <a:pt x="3176" y="7321"/>
                    <a:pt x="2779" y="9090"/>
                    <a:pt x="1866" y="9815"/>
                  </a:cubicBezTo>
                  <a:cubicBezTo>
                    <a:pt x="1310" y="10217"/>
                    <a:pt x="1191" y="10699"/>
                    <a:pt x="1668" y="11383"/>
                  </a:cubicBezTo>
                  <a:cubicBezTo>
                    <a:pt x="3216" y="13636"/>
                    <a:pt x="5162" y="15526"/>
                    <a:pt x="7346" y="17135"/>
                  </a:cubicBezTo>
                  <a:cubicBezTo>
                    <a:pt x="8537" y="17980"/>
                    <a:pt x="9291" y="17940"/>
                    <a:pt x="10125" y="16773"/>
                  </a:cubicBezTo>
                  <a:cubicBezTo>
                    <a:pt x="12071" y="14078"/>
                    <a:pt x="13897" y="11303"/>
                    <a:pt x="15763" y="8568"/>
                  </a:cubicBezTo>
                  <a:cubicBezTo>
                    <a:pt x="17113" y="6597"/>
                    <a:pt x="18424" y="4585"/>
                    <a:pt x="19734" y="2615"/>
                  </a:cubicBezTo>
                  <a:cubicBezTo>
                    <a:pt x="19932" y="2333"/>
                    <a:pt x="20250" y="2172"/>
                    <a:pt x="20488" y="1971"/>
                  </a:cubicBezTo>
                  <a:cubicBezTo>
                    <a:pt x="20647" y="2293"/>
                    <a:pt x="20885" y="2574"/>
                    <a:pt x="20925" y="2896"/>
                  </a:cubicBezTo>
                  <a:cubicBezTo>
                    <a:pt x="21600" y="8407"/>
                    <a:pt x="21600" y="13958"/>
                    <a:pt x="21163" y="19468"/>
                  </a:cubicBezTo>
                  <a:cubicBezTo>
                    <a:pt x="21124" y="20152"/>
                    <a:pt x="20925" y="20635"/>
                    <a:pt x="20012" y="20675"/>
                  </a:cubicBezTo>
                  <a:cubicBezTo>
                    <a:pt x="16121" y="20916"/>
                    <a:pt x="12229" y="21278"/>
                    <a:pt x="8338" y="21479"/>
                  </a:cubicBezTo>
                  <a:cubicBezTo>
                    <a:pt x="6035" y="21600"/>
                    <a:pt x="3693" y="21439"/>
                    <a:pt x="1350" y="21439"/>
                  </a:cubicBezTo>
                  <a:cubicBezTo>
                    <a:pt x="556" y="21439"/>
                    <a:pt x="278" y="21037"/>
                    <a:pt x="278" y="20313"/>
                  </a:cubicBezTo>
                  <a:cubicBezTo>
                    <a:pt x="199" y="14279"/>
                    <a:pt x="79" y="8286"/>
                    <a:pt x="0" y="2253"/>
                  </a:cubicBezTo>
                  <a:cubicBezTo>
                    <a:pt x="0" y="1488"/>
                    <a:pt x="159" y="925"/>
                    <a:pt x="1072" y="845"/>
                  </a:cubicBezTo>
                  <a:cubicBezTo>
                    <a:pt x="5003" y="563"/>
                    <a:pt x="8894" y="282"/>
                    <a:pt x="12825" y="0"/>
                  </a:cubicBezTo>
                  <a:cubicBezTo>
                    <a:pt x="12944" y="0"/>
                    <a:pt x="13063" y="40"/>
                    <a:pt x="13341" y="80"/>
                  </a:cubicBezTo>
                  <a:cubicBezTo>
                    <a:pt x="11753" y="3741"/>
                    <a:pt x="10165" y="7361"/>
                    <a:pt x="8537" y="11102"/>
                  </a:cubicBezTo>
                  <a:close/>
                </a:path>
              </a:pathLst>
            </a:custGeom>
            <a:solidFill>
              <a:srgbClr val="F9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8" name="Google Shape;687;p18"/>
            <p:cNvSpPr/>
            <p:nvPr/>
          </p:nvSpPr>
          <p:spPr>
            <a:xfrm>
              <a:off x="117317" y="9250"/>
              <a:ext cx="128389" cy="2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914" y="20284"/>
                    <a:pt x="1771" y="18936"/>
                    <a:pt x="2857" y="17652"/>
                  </a:cubicBezTo>
                  <a:cubicBezTo>
                    <a:pt x="7657" y="11811"/>
                    <a:pt x="12571" y="5970"/>
                    <a:pt x="17543" y="0"/>
                  </a:cubicBezTo>
                  <a:cubicBezTo>
                    <a:pt x="18114" y="225"/>
                    <a:pt x="18457" y="353"/>
                    <a:pt x="18857" y="514"/>
                  </a:cubicBezTo>
                  <a:cubicBezTo>
                    <a:pt x="18457" y="867"/>
                    <a:pt x="17829" y="1123"/>
                    <a:pt x="18743" y="1573"/>
                  </a:cubicBezTo>
                  <a:cubicBezTo>
                    <a:pt x="19771" y="2054"/>
                    <a:pt x="20629" y="2664"/>
                    <a:pt x="21600" y="3210"/>
                  </a:cubicBezTo>
                  <a:cubicBezTo>
                    <a:pt x="20686" y="4076"/>
                    <a:pt x="19886" y="4846"/>
                    <a:pt x="19029" y="5585"/>
                  </a:cubicBezTo>
                  <a:cubicBezTo>
                    <a:pt x="16971" y="7286"/>
                    <a:pt x="14800" y="8955"/>
                    <a:pt x="12800" y="10688"/>
                  </a:cubicBezTo>
                  <a:cubicBezTo>
                    <a:pt x="9829" y="13255"/>
                    <a:pt x="7029" y="15919"/>
                    <a:pt x="4057" y="18487"/>
                  </a:cubicBezTo>
                  <a:cubicBezTo>
                    <a:pt x="2800" y="19578"/>
                    <a:pt x="1371" y="20573"/>
                    <a:pt x="0" y="21600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9" name="Google Shape;688;p18"/>
            <p:cNvSpPr/>
            <p:nvPr/>
          </p:nvSpPr>
          <p:spPr>
            <a:xfrm>
              <a:off x="61614" y="14685"/>
              <a:ext cx="205151" cy="26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65" y="18478"/>
                  </a:moveTo>
                  <a:cubicBezTo>
                    <a:pt x="6723" y="17578"/>
                    <a:pt x="7653" y="16706"/>
                    <a:pt x="8404" y="15750"/>
                  </a:cubicBezTo>
                  <a:cubicBezTo>
                    <a:pt x="10264" y="13500"/>
                    <a:pt x="12016" y="11166"/>
                    <a:pt x="13875" y="8916"/>
                  </a:cubicBezTo>
                  <a:cubicBezTo>
                    <a:pt x="15127" y="7397"/>
                    <a:pt x="16486" y="5963"/>
                    <a:pt x="17773" y="4444"/>
                  </a:cubicBezTo>
                  <a:cubicBezTo>
                    <a:pt x="18346" y="3797"/>
                    <a:pt x="18811" y="3094"/>
                    <a:pt x="19383" y="2363"/>
                  </a:cubicBezTo>
                  <a:cubicBezTo>
                    <a:pt x="18775" y="1884"/>
                    <a:pt x="18238" y="1350"/>
                    <a:pt x="17595" y="928"/>
                  </a:cubicBezTo>
                  <a:cubicBezTo>
                    <a:pt x="17023" y="534"/>
                    <a:pt x="17416" y="309"/>
                    <a:pt x="17666" y="0"/>
                  </a:cubicBezTo>
                  <a:cubicBezTo>
                    <a:pt x="19204" y="534"/>
                    <a:pt x="20456" y="1350"/>
                    <a:pt x="21600" y="2419"/>
                  </a:cubicBezTo>
                  <a:cubicBezTo>
                    <a:pt x="15950" y="8803"/>
                    <a:pt x="10335" y="15159"/>
                    <a:pt x="4685" y="21600"/>
                  </a:cubicBezTo>
                  <a:cubicBezTo>
                    <a:pt x="2825" y="20531"/>
                    <a:pt x="1144" y="19406"/>
                    <a:pt x="0" y="17859"/>
                  </a:cubicBezTo>
                  <a:cubicBezTo>
                    <a:pt x="286" y="17944"/>
                    <a:pt x="572" y="17972"/>
                    <a:pt x="823" y="18112"/>
                  </a:cubicBezTo>
                  <a:cubicBezTo>
                    <a:pt x="2038" y="18816"/>
                    <a:pt x="3219" y="19575"/>
                    <a:pt x="4542" y="20362"/>
                  </a:cubicBezTo>
                  <a:cubicBezTo>
                    <a:pt x="4971" y="19716"/>
                    <a:pt x="5436" y="19097"/>
                    <a:pt x="5865" y="18478"/>
                  </a:cubicBezTo>
                  <a:cubicBezTo>
                    <a:pt x="5865" y="18478"/>
                    <a:pt x="5865" y="18478"/>
                    <a:pt x="5865" y="18478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0" name="Google Shape;689;p18"/>
            <p:cNvSpPr/>
            <p:nvPr/>
          </p:nvSpPr>
          <p:spPr>
            <a:xfrm>
              <a:off x="17799" y="210324"/>
              <a:ext cx="223662" cy="12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17" fill="norm" stroke="1" extrusionOk="0">
                  <a:moveTo>
                    <a:pt x="21043" y="0"/>
                  </a:moveTo>
                  <a:cubicBezTo>
                    <a:pt x="21207" y="1635"/>
                    <a:pt x="21502" y="3269"/>
                    <a:pt x="21534" y="4904"/>
                  </a:cubicBezTo>
                  <a:cubicBezTo>
                    <a:pt x="21600" y="8932"/>
                    <a:pt x="21600" y="12902"/>
                    <a:pt x="21534" y="16930"/>
                  </a:cubicBezTo>
                  <a:cubicBezTo>
                    <a:pt x="21502" y="19498"/>
                    <a:pt x="21174" y="20199"/>
                    <a:pt x="19732" y="20432"/>
                  </a:cubicBezTo>
                  <a:cubicBezTo>
                    <a:pt x="17142" y="20841"/>
                    <a:pt x="14586" y="21308"/>
                    <a:pt x="11996" y="21425"/>
                  </a:cubicBezTo>
                  <a:cubicBezTo>
                    <a:pt x="8686" y="21600"/>
                    <a:pt x="5375" y="21483"/>
                    <a:pt x="2065" y="21425"/>
                  </a:cubicBezTo>
                  <a:cubicBezTo>
                    <a:pt x="524" y="21425"/>
                    <a:pt x="197" y="20783"/>
                    <a:pt x="0" y="17981"/>
                  </a:cubicBezTo>
                  <a:cubicBezTo>
                    <a:pt x="131" y="17805"/>
                    <a:pt x="262" y="17572"/>
                    <a:pt x="361" y="17397"/>
                  </a:cubicBezTo>
                  <a:cubicBezTo>
                    <a:pt x="1213" y="19323"/>
                    <a:pt x="2491" y="19265"/>
                    <a:pt x="3638" y="19206"/>
                  </a:cubicBezTo>
                  <a:cubicBezTo>
                    <a:pt x="7178" y="19090"/>
                    <a:pt x="10685" y="18739"/>
                    <a:pt x="14225" y="18506"/>
                  </a:cubicBezTo>
                  <a:cubicBezTo>
                    <a:pt x="15798" y="18389"/>
                    <a:pt x="17405" y="18156"/>
                    <a:pt x="18978" y="18039"/>
                  </a:cubicBezTo>
                  <a:cubicBezTo>
                    <a:pt x="19568" y="17981"/>
                    <a:pt x="19928" y="17630"/>
                    <a:pt x="19994" y="16579"/>
                  </a:cubicBezTo>
                  <a:cubicBezTo>
                    <a:pt x="20158" y="14303"/>
                    <a:pt x="20322" y="12026"/>
                    <a:pt x="20486" y="9749"/>
                  </a:cubicBezTo>
                  <a:cubicBezTo>
                    <a:pt x="21010" y="10099"/>
                    <a:pt x="20977" y="9516"/>
                    <a:pt x="20977" y="8874"/>
                  </a:cubicBezTo>
                  <a:cubicBezTo>
                    <a:pt x="21010" y="5896"/>
                    <a:pt x="21043" y="2919"/>
                    <a:pt x="21043" y="0"/>
                  </a:cubicBezTo>
                  <a:close/>
                  <a:moveTo>
                    <a:pt x="20846" y="11559"/>
                  </a:moveTo>
                  <a:cubicBezTo>
                    <a:pt x="20879" y="11559"/>
                    <a:pt x="20944" y="11559"/>
                    <a:pt x="20977" y="11501"/>
                  </a:cubicBezTo>
                  <a:cubicBezTo>
                    <a:pt x="20944" y="11267"/>
                    <a:pt x="20944" y="11033"/>
                    <a:pt x="20912" y="10800"/>
                  </a:cubicBezTo>
                  <a:cubicBezTo>
                    <a:pt x="20879" y="10800"/>
                    <a:pt x="20846" y="10800"/>
                    <a:pt x="20813" y="10800"/>
                  </a:cubicBezTo>
                  <a:cubicBezTo>
                    <a:pt x="20813" y="11033"/>
                    <a:pt x="20813" y="11325"/>
                    <a:pt x="20846" y="1155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1" name="Google Shape;690;p18"/>
            <p:cNvSpPr/>
            <p:nvPr/>
          </p:nvSpPr>
          <p:spPr>
            <a:xfrm>
              <a:off x="12704" y="110315"/>
              <a:ext cx="145033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fill="norm" stroke="1" extrusionOk="0">
                  <a:moveTo>
                    <a:pt x="0" y="21569"/>
                  </a:moveTo>
                  <a:cubicBezTo>
                    <a:pt x="0" y="16888"/>
                    <a:pt x="51" y="12264"/>
                    <a:pt x="51" y="7583"/>
                  </a:cubicBezTo>
                  <a:cubicBezTo>
                    <a:pt x="51" y="6511"/>
                    <a:pt x="202" y="5439"/>
                    <a:pt x="152" y="4312"/>
                  </a:cubicBezTo>
                  <a:cubicBezTo>
                    <a:pt x="51" y="2676"/>
                    <a:pt x="860" y="2056"/>
                    <a:pt x="2125" y="1999"/>
                  </a:cubicBezTo>
                  <a:cubicBezTo>
                    <a:pt x="4755" y="1830"/>
                    <a:pt x="7436" y="1717"/>
                    <a:pt x="10067" y="1435"/>
                  </a:cubicBezTo>
                  <a:cubicBezTo>
                    <a:pt x="13456" y="1041"/>
                    <a:pt x="16845" y="477"/>
                    <a:pt x="20234" y="25"/>
                  </a:cubicBezTo>
                  <a:cubicBezTo>
                    <a:pt x="20689" y="-31"/>
                    <a:pt x="21145" y="25"/>
                    <a:pt x="21600" y="25"/>
                  </a:cubicBezTo>
                  <a:cubicBezTo>
                    <a:pt x="20993" y="2958"/>
                    <a:pt x="20942" y="2845"/>
                    <a:pt x="18565" y="3071"/>
                  </a:cubicBezTo>
                  <a:cubicBezTo>
                    <a:pt x="15176" y="3353"/>
                    <a:pt x="11736" y="3860"/>
                    <a:pt x="8347" y="4199"/>
                  </a:cubicBezTo>
                  <a:cubicBezTo>
                    <a:pt x="6576" y="4368"/>
                    <a:pt x="4806" y="4312"/>
                    <a:pt x="2985" y="4368"/>
                  </a:cubicBezTo>
                  <a:cubicBezTo>
                    <a:pt x="1619" y="4424"/>
                    <a:pt x="1012" y="5158"/>
                    <a:pt x="1062" y="6737"/>
                  </a:cubicBezTo>
                  <a:cubicBezTo>
                    <a:pt x="1113" y="11136"/>
                    <a:pt x="1062" y="15535"/>
                    <a:pt x="1062" y="19877"/>
                  </a:cubicBezTo>
                  <a:cubicBezTo>
                    <a:pt x="1062" y="20441"/>
                    <a:pt x="1012" y="21005"/>
                    <a:pt x="1012" y="21569"/>
                  </a:cubicBezTo>
                  <a:cubicBezTo>
                    <a:pt x="708" y="21569"/>
                    <a:pt x="354" y="21569"/>
                    <a:pt x="0" y="2156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2" name="Google Shape;691;p18"/>
            <p:cNvSpPr/>
            <p:nvPr/>
          </p:nvSpPr>
          <p:spPr>
            <a:xfrm>
              <a:off x="59237" y="206588"/>
              <a:ext cx="58081" cy="5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498"/>
                  </a:moveTo>
                  <a:cubicBezTo>
                    <a:pt x="19958" y="15487"/>
                    <a:pt x="18316" y="18476"/>
                    <a:pt x="16674" y="21600"/>
                  </a:cubicBezTo>
                  <a:cubicBezTo>
                    <a:pt x="12000" y="17796"/>
                    <a:pt x="7832" y="14128"/>
                    <a:pt x="3537" y="10732"/>
                  </a:cubicBezTo>
                  <a:cubicBezTo>
                    <a:pt x="2779" y="10053"/>
                    <a:pt x="1642" y="9917"/>
                    <a:pt x="632" y="9509"/>
                  </a:cubicBezTo>
                  <a:cubicBezTo>
                    <a:pt x="632" y="9509"/>
                    <a:pt x="632" y="9374"/>
                    <a:pt x="632" y="9374"/>
                  </a:cubicBezTo>
                  <a:cubicBezTo>
                    <a:pt x="379" y="9102"/>
                    <a:pt x="253" y="8830"/>
                    <a:pt x="0" y="8558"/>
                  </a:cubicBezTo>
                  <a:cubicBezTo>
                    <a:pt x="1516" y="5841"/>
                    <a:pt x="3032" y="3260"/>
                    <a:pt x="4800" y="0"/>
                  </a:cubicBezTo>
                  <a:cubicBezTo>
                    <a:pt x="7453" y="3124"/>
                    <a:pt x="9726" y="5434"/>
                    <a:pt x="11747" y="8015"/>
                  </a:cubicBezTo>
                  <a:cubicBezTo>
                    <a:pt x="14400" y="11275"/>
                    <a:pt x="17053" y="14264"/>
                    <a:pt x="21600" y="12498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3" name="Google Shape;692;p18"/>
            <p:cNvSpPr/>
            <p:nvPr/>
          </p:nvSpPr>
          <p:spPr>
            <a:xfrm>
              <a:off x="227365" y="171943"/>
              <a:ext cx="8492" cy="9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2" fill="norm" stroke="1" extrusionOk="0">
                  <a:moveTo>
                    <a:pt x="21600" y="8564"/>
                  </a:moveTo>
                  <a:cubicBezTo>
                    <a:pt x="20736" y="12354"/>
                    <a:pt x="19871" y="16219"/>
                    <a:pt x="19871" y="20008"/>
                  </a:cubicBezTo>
                  <a:cubicBezTo>
                    <a:pt x="19871" y="20842"/>
                    <a:pt x="20736" y="21600"/>
                    <a:pt x="6912" y="21145"/>
                  </a:cubicBezTo>
                  <a:cubicBezTo>
                    <a:pt x="4320" y="14097"/>
                    <a:pt x="2591" y="7048"/>
                    <a:pt x="0" y="0"/>
                  </a:cubicBezTo>
                  <a:cubicBezTo>
                    <a:pt x="4320" y="0"/>
                    <a:pt x="9503" y="0"/>
                    <a:pt x="13824" y="0"/>
                  </a:cubicBezTo>
                  <a:cubicBezTo>
                    <a:pt x="16415" y="2880"/>
                    <a:pt x="19008" y="5684"/>
                    <a:pt x="21600" y="856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4" name="Google Shape;693;p18"/>
            <p:cNvSpPr/>
            <p:nvPr/>
          </p:nvSpPr>
          <p:spPr>
            <a:xfrm>
              <a:off x="12704" y="240213"/>
              <a:ext cx="9511" cy="7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0"/>
                    <a:pt x="16971" y="0"/>
                  </a:cubicBezTo>
                  <a:cubicBezTo>
                    <a:pt x="17743" y="2737"/>
                    <a:pt x="17743" y="5473"/>
                    <a:pt x="18514" y="8308"/>
                  </a:cubicBezTo>
                  <a:cubicBezTo>
                    <a:pt x="19286" y="10165"/>
                    <a:pt x="20057" y="11924"/>
                    <a:pt x="20829" y="13781"/>
                  </a:cubicBezTo>
                  <a:cubicBezTo>
                    <a:pt x="20829" y="16029"/>
                    <a:pt x="20829" y="18277"/>
                    <a:pt x="21600" y="20623"/>
                  </a:cubicBezTo>
                  <a:cubicBezTo>
                    <a:pt x="18514" y="20916"/>
                    <a:pt x="15429" y="21307"/>
                    <a:pt x="13115" y="21600"/>
                  </a:cubicBezTo>
                  <a:cubicBezTo>
                    <a:pt x="7714" y="14367"/>
                    <a:pt x="3858" y="7135"/>
                    <a:pt x="0" y="0"/>
                  </a:cubicBezTo>
                  <a:close/>
                </a:path>
              </a:pathLst>
            </a:custGeom>
            <a:solidFill>
              <a:srgbClr val="989B9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5" name="Google Shape;694;p18"/>
            <p:cNvSpPr/>
            <p:nvPr/>
          </p:nvSpPr>
          <p:spPr>
            <a:xfrm>
              <a:off x="212759" y="131185"/>
              <a:ext cx="20476" cy="4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0892" y="21600"/>
                  </a:moveTo>
                  <a:cubicBezTo>
                    <a:pt x="19121" y="21600"/>
                    <a:pt x="16997" y="21600"/>
                    <a:pt x="15227" y="21600"/>
                  </a:cubicBezTo>
                  <a:cubicBezTo>
                    <a:pt x="13810" y="18360"/>
                    <a:pt x="13102" y="15120"/>
                    <a:pt x="10977" y="12060"/>
                  </a:cubicBezTo>
                  <a:cubicBezTo>
                    <a:pt x="9207" y="9540"/>
                    <a:pt x="5666" y="7380"/>
                    <a:pt x="3187" y="5040"/>
                  </a:cubicBezTo>
                  <a:cubicBezTo>
                    <a:pt x="2125" y="5220"/>
                    <a:pt x="1062" y="5220"/>
                    <a:pt x="0" y="5400"/>
                  </a:cubicBezTo>
                  <a:cubicBezTo>
                    <a:pt x="2479" y="3600"/>
                    <a:pt x="5312" y="1620"/>
                    <a:pt x="7790" y="0"/>
                  </a:cubicBezTo>
                  <a:cubicBezTo>
                    <a:pt x="19121" y="1080"/>
                    <a:pt x="20538" y="5400"/>
                    <a:pt x="21246" y="9720"/>
                  </a:cubicBezTo>
                  <a:cubicBezTo>
                    <a:pt x="21600" y="13500"/>
                    <a:pt x="20892" y="17640"/>
                    <a:pt x="20892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6" name="Google Shape;695;p18"/>
            <p:cNvSpPr/>
            <p:nvPr/>
          </p:nvSpPr>
          <p:spPr>
            <a:xfrm>
              <a:off x="18034" y="268744"/>
              <a:ext cx="5985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97" y="14272"/>
                    <a:pt x="7203" y="7329"/>
                    <a:pt x="0" y="0"/>
                  </a:cubicBezTo>
                  <a:cubicBezTo>
                    <a:pt x="7203" y="7329"/>
                    <a:pt x="14397" y="14657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7" name="Google Shape;696;p18"/>
            <p:cNvSpPr/>
            <p:nvPr/>
          </p:nvSpPr>
          <p:spPr>
            <a:xfrm>
              <a:off x="57433" y="226013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7200"/>
                    <a:pt x="12961" y="14400"/>
                    <a:pt x="21600" y="21600"/>
                  </a:cubicBezTo>
                  <a:cubicBezTo>
                    <a:pt x="12961" y="14400"/>
                    <a:pt x="4322" y="7200"/>
                    <a:pt x="0" y="0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8" name="Google Shape;697;p18"/>
            <p:cNvSpPr/>
            <p:nvPr/>
          </p:nvSpPr>
          <p:spPr>
            <a:xfrm>
              <a:off x="231335" y="272545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22" y="21600"/>
                  </a:moveTo>
                  <a:cubicBezTo>
                    <a:pt x="4322" y="14400"/>
                    <a:pt x="0" y="7200"/>
                    <a:pt x="0" y="0"/>
                  </a:cubicBezTo>
                  <a:cubicBezTo>
                    <a:pt x="4322" y="0"/>
                    <a:pt x="8639" y="0"/>
                    <a:pt x="12961" y="0"/>
                  </a:cubicBezTo>
                  <a:cubicBezTo>
                    <a:pt x="17278" y="7200"/>
                    <a:pt x="17278" y="14400"/>
                    <a:pt x="21600" y="21600"/>
                  </a:cubicBezTo>
                  <a:cubicBezTo>
                    <a:pt x="12961" y="19799"/>
                    <a:pt x="8639" y="19799"/>
                    <a:pt x="4322" y="2160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74" name="تجميع"/>
          <p:cNvGrpSpPr/>
          <p:nvPr/>
        </p:nvGrpSpPr>
        <p:grpSpPr>
          <a:xfrm>
            <a:off x="8269778" y="452923"/>
            <a:ext cx="624916" cy="626344"/>
            <a:chOff x="0" y="0"/>
            <a:chExt cx="624914" cy="626343"/>
          </a:xfrm>
        </p:grpSpPr>
        <p:sp>
          <p:nvSpPr>
            <p:cNvPr id="770" name="Google Shape;4105;p34"/>
            <p:cNvSpPr/>
            <p:nvPr/>
          </p:nvSpPr>
          <p:spPr>
            <a:xfrm>
              <a:off x="5732" y="174132"/>
              <a:ext cx="619183" cy="452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0" fill="norm" stroke="1" extrusionOk="0">
                  <a:moveTo>
                    <a:pt x="0" y="21560"/>
                  </a:moveTo>
                  <a:lnTo>
                    <a:pt x="0" y="1864"/>
                  </a:lnTo>
                  <a:cubicBezTo>
                    <a:pt x="306" y="1766"/>
                    <a:pt x="617" y="1692"/>
                    <a:pt x="929" y="1644"/>
                  </a:cubicBezTo>
                  <a:lnTo>
                    <a:pt x="18119" y="254"/>
                  </a:lnTo>
                  <a:cubicBezTo>
                    <a:pt x="18955" y="181"/>
                    <a:pt x="19786" y="54"/>
                    <a:pt x="20622" y="7"/>
                  </a:cubicBezTo>
                  <a:cubicBezTo>
                    <a:pt x="21458" y="-40"/>
                    <a:pt x="21600" y="140"/>
                    <a:pt x="21600" y="1343"/>
                  </a:cubicBezTo>
                  <a:cubicBezTo>
                    <a:pt x="21561" y="6848"/>
                    <a:pt x="21509" y="12355"/>
                    <a:pt x="21444" y="17865"/>
                  </a:cubicBezTo>
                  <a:cubicBezTo>
                    <a:pt x="21444" y="19202"/>
                    <a:pt x="21400" y="19262"/>
                    <a:pt x="20417" y="19389"/>
                  </a:cubicBezTo>
                  <a:cubicBezTo>
                    <a:pt x="17972" y="19696"/>
                    <a:pt x="15567" y="19950"/>
                    <a:pt x="13147" y="20224"/>
                  </a:cubicBezTo>
                  <a:cubicBezTo>
                    <a:pt x="9622" y="20618"/>
                    <a:pt x="6102" y="21019"/>
                    <a:pt x="2577" y="21400"/>
                  </a:cubicBezTo>
                  <a:cubicBezTo>
                    <a:pt x="1809" y="21480"/>
                    <a:pt x="1007" y="21500"/>
                    <a:pt x="0" y="21560"/>
                  </a:cubicBezTo>
                  <a:close/>
                  <a:moveTo>
                    <a:pt x="768" y="15453"/>
                  </a:moveTo>
                  <a:cubicBezTo>
                    <a:pt x="690" y="17127"/>
                    <a:pt x="705" y="18807"/>
                    <a:pt x="812" y="20478"/>
                  </a:cubicBezTo>
                  <a:lnTo>
                    <a:pt x="6004" y="19896"/>
                  </a:lnTo>
                  <a:cubicBezTo>
                    <a:pt x="5842" y="17952"/>
                    <a:pt x="5691" y="16142"/>
                    <a:pt x="5515" y="14171"/>
                  </a:cubicBezTo>
                  <a:close/>
                  <a:moveTo>
                    <a:pt x="5490" y="13115"/>
                  </a:moveTo>
                  <a:cubicBezTo>
                    <a:pt x="5373" y="11264"/>
                    <a:pt x="5266" y="9587"/>
                    <a:pt x="5143" y="7737"/>
                  </a:cubicBezTo>
                  <a:cubicBezTo>
                    <a:pt x="3637" y="8204"/>
                    <a:pt x="2146" y="7810"/>
                    <a:pt x="782" y="8405"/>
                  </a:cubicBezTo>
                  <a:lnTo>
                    <a:pt x="782" y="14418"/>
                  </a:lnTo>
                  <a:close/>
                  <a:moveTo>
                    <a:pt x="6366" y="13930"/>
                  </a:moveTo>
                  <a:cubicBezTo>
                    <a:pt x="6493" y="15981"/>
                    <a:pt x="6507" y="17872"/>
                    <a:pt x="6928" y="19796"/>
                  </a:cubicBezTo>
                  <a:lnTo>
                    <a:pt x="11123" y="19342"/>
                  </a:lnTo>
                  <a:cubicBezTo>
                    <a:pt x="10956" y="17244"/>
                    <a:pt x="10805" y="15333"/>
                    <a:pt x="10634" y="13195"/>
                  </a:cubicBezTo>
                  <a:close/>
                  <a:moveTo>
                    <a:pt x="15846" y="18841"/>
                  </a:moveTo>
                  <a:cubicBezTo>
                    <a:pt x="15762" y="16716"/>
                    <a:pt x="15684" y="14779"/>
                    <a:pt x="15601" y="12674"/>
                  </a:cubicBezTo>
                  <a:lnTo>
                    <a:pt x="11558" y="13068"/>
                  </a:lnTo>
                  <a:cubicBezTo>
                    <a:pt x="11729" y="15226"/>
                    <a:pt x="11881" y="17197"/>
                    <a:pt x="12047" y="19235"/>
                  </a:cubicBezTo>
                  <a:close/>
                  <a:moveTo>
                    <a:pt x="20505" y="12641"/>
                  </a:moveTo>
                  <a:cubicBezTo>
                    <a:pt x="19092" y="12774"/>
                    <a:pt x="17777" y="12527"/>
                    <a:pt x="16374" y="12814"/>
                  </a:cubicBezTo>
                  <a:cubicBezTo>
                    <a:pt x="16481" y="14852"/>
                    <a:pt x="16579" y="16736"/>
                    <a:pt x="16682" y="18747"/>
                  </a:cubicBezTo>
                  <a:lnTo>
                    <a:pt x="20505" y="18293"/>
                  </a:lnTo>
                  <a:close/>
                  <a:moveTo>
                    <a:pt x="20617" y="1109"/>
                  </a:moveTo>
                  <a:lnTo>
                    <a:pt x="16139" y="1490"/>
                  </a:lnTo>
                  <a:lnTo>
                    <a:pt x="16139" y="5873"/>
                  </a:lnTo>
                  <a:lnTo>
                    <a:pt x="20617" y="5873"/>
                  </a:lnTo>
                  <a:close/>
                  <a:moveTo>
                    <a:pt x="6150" y="7744"/>
                  </a:moveTo>
                  <a:cubicBezTo>
                    <a:pt x="6077" y="9459"/>
                    <a:pt x="6157" y="11180"/>
                    <a:pt x="6390" y="12868"/>
                  </a:cubicBezTo>
                  <a:lnTo>
                    <a:pt x="10609" y="12053"/>
                  </a:lnTo>
                  <a:cubicBezTo>
                    <a:pt x="10375" y="10423"/>
                    <a:pt x="10609" y="8853"/>
                    <a:pt x="10184" y="7296"/>
                  </a:cubicBezTo>
                  <a:close/>
                  <a:moveTo>
                    <a:pt x="5090" y="6788"/>
                  </a:moveTo>
                  <a:lnTo>
                    <a:pt x="5090" y="2392"/>
                  </a:lnTo>
                  <a:lnTo>
                    <a:pt x="714" y="2773"/>
                  </a:lnTo>
                  <a:lnTo>
                    <a:pt x="714" y="7236"/>
                  </a:lnTo>
                  <a:close/>
                  <a:moveTo>
                    <a:pt x="11035" y="7189"/>
                  </a:moveTo>
                  <a:cubicBezTo>
                    <a:pt x="11196" y="8906"/>
                    <a:pt x="11328" y="10369"/>
                    <a:pt x="11480" y="11959"/>
                  </a:cubicBezTo>
                  <a:lnTo>
                    <a:pt x="15635" y="11552"/>
                  </a:lnTo>
                  <a:cubicBezTo>
                    <a:pt x="15513" y="9955"/>
                    <a:pt x="15406" y="8585"/>
                    <a:pt x="15293" y="7189"/>
                  </a:cubicBezTo>
                  <a:close/>
                  <a:moveTo>
                    <a:pt x="20588" y="11492"/>
                  </a:moveTo>
                  <a:lnTo>
                    <a:pt x="20588" y="7196"/>
                  </a:lnTo>
                  <a:cubicBezTo>
                    <a:pt x="18984" y="6928"/>
                    <a:pt x="17014" y="6995"/>
                    <a:pt x="16188" y="7369"/>
                  </a:cubicBezTo>
                  <a:cubicBezTo>
                    <a:pt x="16276" y="8706"/>
                    <a:pt x="16364" y="10089"/>
                    <a:pt x="16452" y="11492"/>
                  </a:cubicBezTo>
                  <a:close/>
                  <a:moveTo>
                    <a:pt x="5955" y="6708"/>
                  </a:moveTo>
                  <a:lnTo>
                    <a:pt x="10130" y="6173"/>
                  </a:lnTo>
                  <a:lnTo>
                    <a:pt x="10130" y="2238"/>
                  </a:lnTo>
                  <a:lnTo>
                    <a:pt x="6669" y="2238"/>
                  </a:lnTo>
                  <a:cubicBezTo>
                    <a:pt x="6321" y="2177"/>
                    <a:pt x="6002" y="2513"/>
                    <a:pt x="5957" y="2989"/>
                  </a:cubicBezTo>
                  <a:cubicBezTo>
                    <a:pt x="5951" y="3054"/>
                    <a:pt x="5950" y="3121"/>
                    <a:pt x="5955" y="3187"/>
                  </a:cubicBezTo>
                  <a:cubicBezTo>
                    <a:pt x="5950" y="4249"/>
                    <a:pt x="5955" y="5318"/>
                    <a:pt x="5955" y="6708"/>
                  </a:cubicBezTo>
                  <a:close/>
                  <a:moveTo>
                    <a:pt x="15176" y="1557"/>
                  </a:moveTo>
                  <a:lnTo>
                    <a:pt x="11015" y="1938"/>
                  </a:lnTo>
                  <a:lnTo>
                    <a:pt x="11015" y="5946"/>
                  </a:lnTo>
                  <a:lnTo>
                    <a:pt x="15176" y="5946"/>
                  </a:ln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1" name="Google Shape;4106;p34"/>
            <p:cNvSpPr/>
            <p:nvPr/>
          </p:nvSpPr>
          <p:spPr>
            <a:xfrm>
              <a:off x="0" y="26568"/>
              <a:ext cx="618515" cy="13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451" fill="norm" stroke="1" extrusionOk="0">
                  <a:moveTo>
                    <a:pt x="6514" y="3421"/>
                  </a:moveTo>
                  <a:lnTo>
                    <a:pt x="14337" y="1979"/>
                  </a:lnTo>
                  <a:cubicBezTo>
                    <a:pt x="14826" y="4842"/>
                    <a:pt x="14430" y="9409"/>
                    <a:pt x="15315" y="10917"/>
                  </a:cubicBezTo>
                  <a:cubicBezTo>
                    <a:pt x="15665" y="11522"/>
                    <a:pt x="16041" y="11776"/>
                    <a:pt x="16416" y="11660"/>
                  </a:cubicBezTo>
                  <a:cubicBezTo>
                    <a:pt x="17345" y="11354"/>
                    <a:pt x="17702" y="8950"/>
                    <a:pt x="17995" y="1323"/>
                  </a:cubicBezTo>
                  <a:cubicBezTo>
                    <a:pt x="18890" y="886"/>
                    <a:pt x="19819" y="361"/>
                    <a:pt x="20753" y="12"/>
                  </a:cubicBezTo>
                  <a:cubicBezTo>
                    <a:pt x="21173" y="-141"/>
                    <a:pt x="21379" y="1214"/>
                    <a:pt x="21408" y="2875"/>
                  </a:cubicBezTo>
                  <a:cubicBezTo>
                    <a:pt x="21486" y="6765"/>
                    <a:pt x="21535" y="10676"/>
                    <a:pt x="21579" y="14566"/>
                  </a:cubicBezTo>
                  <a:cubicBezTo>
                    <a:pt x="21579" y="16533"/>
                    <a:pt x="21290" y="17276"/>
                    <a:pt x="20929" y="17429"/>
                  </a:cubicBezTo>
                  <a:cubicBezTo>
                    <a:pt x="20322" y="17669"/>
                    <a:pt x="19711" y="17801"/>
                    <a:pt x="19105" y="17822"/>
                  </a:cubicBezTo>
                  <a:cubicBezTo>
                    <a:pt x="16518" y="17822"/>
                    <a:pt x="13927" y="17538"/>
                    <a:pt x="11350" y="18107"/>
                  </a:cubicBezTo>
                  <a:cubicBezTo>
                    <a:pt x="7927" y="18850"/>
                    <a:pt x="4504" y="20292"/>
                    <a:pt x="1111" y="21450"/>
                  </a:cubicBezTo>
                  <a:cubicBezTo>
                    <a:pt x="740" y="21459"/>
                    <a:pt x="369" y="21365"/>
                    <a:pt x="1" y="21166"/>
                  </a:cubicBezTo>
                  <a:cubicBezTo>
                    <a:pt x="1" y="17014"/>
                    <a:pt x="1" y="13299"/>
                    <a:pt x="1" y="9606"/>
                  </a:cubicBezTo>
                  <a:cubicBezTo>
                    <a:pt x="-21" y="7894"/>
                    <a:pt x="272" y="6428"/>
                    <a:pt x="655" y="6332"/>
                  </a:cubicBezTo>
                  <a:cubicBezTo>
                    <a:pt x="675" y="6325"/>
                    <a:pt x="695" y="6325"/>
                    <a:pt x="715" y="6328"/>
                  </a:cubicBezTo>
                  <a:lnTo>
                    <a:pt x="3429" y="5169"/>
                  </a:lnTo>
                  <a:cubicBezTo>
                    <a:pt x="3546" y="7355"/>
                    <a:pt x="3644" y="9256"/>
                    <a:pt x="3751" y="11157"/>
                  </a:cubicBezTo>
                  <a:cubicBezTo>
                    <a:pt x="3850" y="14166"/>
                    <a:pt x="4475" y="16251"/>
                    <a:pt x="5148" y="15812"/>
                  </a:cubicBezTo>
                  <a:cubicBezTo>
                    <a:pt x="5149" y="15812"/>
                    <a:pt x="5149" y="15812"/>
                    <a:pt x="5150" y="15812"/>
                  </a:cubicBezTo>
                  <a:cubicBezTo>
                    <a:pt x="5853" y="16017"/>
                    <a:pt x="6461" y="13638"/>
                    <a:pt x="6507" y="10493"/>
                  </a:cubicBezTo>
                  <a:cubicBezTo>
                    <a:pt x="6508" y="10416"/>
                    <a:pt x="6509" y="10338"/>
                    <a:pt x="6509" y="10261"/>
                  </a:cubicBezTo>
                  <a:cubicBezTo>
                    <a:pt x="6514" y="8273"/>
                    <a:pt x="6514" y="6262"/>
                    <a:pt x="6514" y="342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2" name="Google Shape;4107;p34"/>
            <p:cNvSpPr/>
            <p:nvPr/>
          </p:nvSpPr>
          <p:spPr>
            <a:xfrm>
              <a:off x="437955" y="0"/>
              <a:ext cx="47812" cy="81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209" fill="norm" stroke="1" extrusionOk="0">
                  <a:moveTo>
                    <a:pt x="20568" y="4"/>
                  </a:moveTo>
                  <a:cubicBezTo>
                    <a:pt x="20568" y="5215"/>
                    <a:pt x="21311" y="10462"/>
                    <a:pt x="21063" y="15745"/>
                  </a:cubicBezTo>
                  <a:cubicBezTo>
                    <a:pt x="21063" y="19389"/>
                    <a:pt x="16546" y="21211"/>
                    <a:pt x="10418" y="21174"/>
                  </a:cubicBezTo>
                  <a:cubicBezTo>
                    <a:pt x="5665" y="21495"/>
                    <a:pt x="1370" y="19487"/>
                    <a:pt x="819" y="16689"/>
                  </a:cubicBezTo>
                  <a:cubicBezTo>
                    <a:pt x="782" y="16510"/>
                    <a:pt x="763" y="16328"/>
                    <a:pt x="763" y="16146"/>
                  </a:cubicBezTo>
                  <a:cubicBezTo>
                    <a:pt x="454" y="14178"/>
                    <a:pt x="82" y="12211"/>
                    <a:pt x="20" y="10207"/>
                  </a:cubicBezTo>
                  <a:cubicBezTo>
                    <a:pt x="-289" y="1571"/>
                    <a:pt x="2805" y="-105"/>
                    <a:pt x="20568" y="4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3" name="Google Shape;4108;p34"/>
            <p:cNvSpPr/>
            <p:nvPr/>
          </p:nvSpPr>
          <p:spPr>
            <a:xfrm>
              <a:off x="122216" y="16555"/>
              <a:ext cx="43026" cy="89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8" h="21410" fill="norm" stroke="1" extrusionOk="0">
                  <a:moveTo>
                    <a:pt x="20572" y="11437"/>
                  </a:moveTo>
                  <a:cubicBezTo>
                    <a:pt x="21312" y="13477"/>
                    <a:pt x="21168" y="15566"/>
                    <a:pt x="20161" y="17575"/>
                  </a:cubicBezTo>
                  <a:cubicBezTo>
                    <a:pt x="17968" y="19450"/>
                    <a:pt x="14343" y="20825"/>
                    <a:pt x="10087" y="21399"/>
                  </a:cubicBezTo>
                  <a:cubicBezTo>
                    <a:pt x="8168" y="21600"/>
                    <a:pt x="3234" y="19084"/>
                    <a:pt x="2686" y="17474"/>
                  </a:cubicBezTo>
                  <a:cubicBezTo>
                    <a:pt x="1137" y="13671"/>
                    <a:pt x="240" y="9814"/>
                    <a:pt x="13" y="5937"/>
                  </a:cubicBezTo>
                  <a:cubicBezTo>
                    <a:pt x="-288" y="2811"/>
                    <a:pt x="4646" y="154"/>
                    <a:pt x="11033" y="7"/>
                  </a:cubicBezTo>
                  <a:cubicBezTo>
                    <a:pt x="11245" y="0"/>
                    <a:pt x="11451" y="0"/>
                    <a:pt x="11663" y="0"/>
                  </a:cubicBezTo>
                  <a:cubicBezTo>
                    <a:pt x="19133" y="0"/>
                    <a:pt x="19887" y="2717"/>
                    <a:pt x="20572" y="5232"/>
                  </a:cubicBezTo>
                  <a:cubicBezTo>
                    <a:pt x="20846" y="7298"/>
                    <a:pt x="20846" y="9371"/>
                    <a:pt x="20572" y="11437"/>
                  </a:cubicBezTo>
                  <a:close/>
                </a:path>
              </a:pathLst>
            </a:cu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75" name="مستطيل مستدير الزوايا"/>
          <p:cNvSpPr/>
          <p:nvPr/>
        </p:nvSpPr>
        <p:spPr>
          <a:xfrm>
            <a:off x="3619500" y="554001"/>
            <a:ext cx="1905000" cy="740862"/>
          </a:xfrm>
          <a:prstGeom prst="roundRect">
            <a:avLst>
              <a:gd name="adj" fmla="val 25713"/>
            </a:avLst>
          </a:prstGeom>
          <a:solidFill>
            <a:schemeClr val="accent1">
              <a:lumOff val="44000"/>
            </a:schemeClr>
          </a:solidFill>
          <a:ln w="25400">
            <a:solidFill>
              <a:schemeClr val="accent3">
                <a:lumOff val="-6000"/>
              </a:schemeClr>
            </a:solidFill>
          </a:ln>
          <a:effectLst>
            <a:outerShdw sx="100000" sy="100000" kx="0" ky="0" algn="b" rotWithShape="0" blurRad="63500" dist="25400" dir="5400000">
              <a:schemeClr val="accent6">
                <a:alpha val="50000"/>
              </a:scheme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76" name="Google Shape;625;p18"/>
          <p:cNvSpPr txBox="1"/>
          <p:nvPr>
            <p:ph type="title"/>
          </p:nvPr>
        </p:nvSpPr>
        <p:spPr>
          <a:xfrm>
            <a:off x="3716257" y="328498"/>
            <a:ext cx="1711486" cy="875193"/>
          </a:xfrm>
          <a:prstGeom prst="rect">
            <a:avLst/>
          </a:prstGeom>
        </p:spPr>
        <p:txBody>
          <a:bodyPr/>
          <a:lstStyle>
            <a:lvl1pPr defTabSz="420623" rtl="0">
              <a:defRPr sz="3910">
                <a:solidFill>
                  <a:srgbClr val="F54443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/>
            <a:r>
              <a:t>التهيئة</a:t>
            </a:r>
          </a:p>
        </p:txBody>
      </p:sp>
      <p:sp>
        <p:nvSpPr>
          <p:cNvPr id="777" name="Google Shape;625;p18"/>
          <p:cNvSpPr txBox="1"/>
          <p:nvPr/>
        </p:nvSpPr>
        <p:spPr>
          <a:xfrm>
            <a:off x="2084158" y="1106946"/>
            <a:ext cx="6413471" cy="875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1800">
                <a:solidFill>
                  <a:srgbClr val="F54443"/>
                </a:solidFill>
                <a:latin typeface="Rosemary"/>
                <a:ea typeface="Rosemary"/>
                <a:cs typeface="Rosemary"/>
                <a:sym typeface="Rosemary"/>
              </a:defRPr>
            </a:lvl1pPr>
          </a:lstStyle>
          <a:p>
            <a:pPr/>
            <a:r>
              <a:t>استعمل الشكل المجاور لإيجاد المتغير المطلوب في السؤال ووضح اجابتك</a:t>
            </a:r>
          </a:p>
        </p:txBody>
      </p:sp>
      <p:grpSp>
        <p:nvGrpSpPr>
          <p:cNvPr id="791" name="Google Shape;684;p18"/>
          <p:cNvGrpSpPr/>
          <p:nvPr/>
        </p:nvGrpSpPr>
        <p:grpSpPr>
          <a:xfrm>
            <a:off x="8589241" y="3166550"/>
            <a:ext cx="277836" cy="342523"/>
            <a:chOff x="0" y="0"/>
            <a:chExt cx="277835" cy="342522"/>
          </a:xfrm>
        </p:grpSpPr>
        <p:sp>
          <p:nvSpPr>
            <p:cNvPr id="778" name="Google Shape;685;p18"/>
            <p:cNvSpPr/>
            <p:nvPr/>
          </p:nvSpPr>
          <p:spPr>
            <a:xfrm>
              <a:off x="-1" y="0"/>
              <a:ext cx="277837" cy="3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272" fill="norm" stroke="1" extrusionOk="0">
                  <a:moveTo>
                    <a:pt x="17888" y="7240"/>
                  </a:moveTo>
                  <a:cubicBezTo>
                    <a:pt x="18203" y="7704"/>
                    <a:pt x="18596" y="8042"/>
                    <a:pt x="18701" y="8442"/>
                  </a:cubicBezTo>
                  <a:cubicBezTo>
                    <a:pt x="18963" y="9624"/>
                    <a:pt x="19146" y="10805"/>
                    <a:pt x="19251" y="11986"/>
                  </a:cubicBezTo>
                  <a:cubicBezTo>
                    <a:pt x="19435" y="14243"/>
                    <a:pt x="19513" y="16500"/>
                    <a:pt x="19618" y="18757"/>
                  </a:cubicBezTo>
                  <a:cubicBezTo>
                    <a:pt x="19618" y="18968"/>
                    <a:pt x="19592" y="19179"/>
                    <a:pt x="19540" y="19390"/>
                  </a:cubicBezTo>
                  <a:cubicBezTo>
                    <a:pt x="19330" y="20424"/>
                    <a:pt x="19041" y="20677"/>
                    <a:pt x="17783" y="20782"/>
                  </a:cubicBezTo>
                  <a:cubicBezTo>
                    <a:pt x="12881" y="21162"/>
                    <a:pt x="8006" y="21415"/>
                    <a:pt x="3077" y="21183"/>
                  </a:cubicBezTo>
                  <a:cubicBezTo>
                    <a:pt x="2815" y="21162"/>
                    <a:pt x="2553" y="21162"/>
                    <a:pt x="2291" y="21120"/>
                  </a:cubicBezTo>
                  <a:cubicBezTo>
                    <a:pt x="1033" y="20951"/>
                    <a:pt x="535" y="20613"/>
                    <a:pt x="456" y="19580"/>
                  </a:cubicBezTo>
                  <a:cubicBezTo>
                    <a:pt x="246" y="17049"/>
                    <a:pt x="89" y="14517"/>
                    <a:pt x="10" y="11986"/>
                  </a:cubicBezTo>
                  <a:cubicBezTo>
                    <a:pt x="-42" y="10763"/>
                    <a:pt x="115" y="9560"/>
                    <a:pt x="142" y="8337"/>
                  </a:cubicBezTo>
                  <a:cubicBezTo>
                    <a:pt x="142" y="7704"/>
                    <a:pt x="482" y="7324"/>
                    <a:pt x="1269" y="7261"/>
                  </a:cubicBezTo>
                  <a:cubicBezTo>
                    <a:pt x="2999" y="7135"/>
                    <a:pt x="4755" y="7050"/>
                    <a:pt x="6511" y="6902"/>
                  </a:cubicBezTo>
                  <a:cubicBezTo>
                    <a:pt x="8425" y="6755"/>
                    <a:pt x="10365" y="6607"/>
                    <a:pt x="12278" y="6417"/>
                  </a:cubicBezTo>
                  <a:cubicBezTo>
                    <a:pt x="12488" y="6396"/>
                    <a:pt x="12724" y="6206"/>
                    <a:pt x="12829" y="6059"/>
                  </a:cubicBezTo>
                  <a:cubicBezTo>
                    <a:pt x="13930" y="4266"/>
                    <a:pt x="15005" y="2452"/>
                    <a:pt x="16053" y="638"/>
                  </a:cubicBezTo>
                  <a:cubicBezTo>
                    <a:pt x="16420" y="5"/>
                    <a:pt x="16866" y="-185"/>
                    <a:pt x="17600" y="195"/>
                  </a:cubicBezTo>
                  <a:cubicBezTo>
                    <a:pt x="18779" y="785"/>
                    <a:pt x="19880" y="1481"/>
                    <a:pt x="21008" y="2156"/>
                  </a:cubicBezTo>
                  <a:cubicBezTo>
                    <a:pt x="21558" y="2473"/>
                    <a:pt x="21558" y="2853"/>
                    <a:pt x="21165" y="3317"/>
                  </a:cubicBezTo>
                  <a:cubicBezTo>
                    <a:pt x="19985" y="4688"/>
                    <a:pt x="18884" y="6059"/>
                    <a:pt x="17888" y="7240"/>
                  </a:cubicBezTo>
                  <a:close/>
                  <a:moveTo>
                    <a:pt x="1609" y="16690"/>
                  </a:moveTo>
                  <a:cubicBezTo>
                    <a:pt x="1583" y="16099"/>
                    <a:pt x="1583" y="15509"/>
                    <a:pt x="1557" y="14897"/>
                  </a:cubicBezTo>
                  <a:cubicBezTo>
                    <a:pt x="1557" y="14686"/>
                    <a:pt x="1583" y="14475"/>
                    <a:pt x="1583" y="14264"/>
                  </a:cubicBezTo>
                  <a:cubicBezTo>
                    <a:pt x="1583" y="12619"/>
                    <a:pt x="1609" y="10974"/>
                    <a:pt x="1583" y="9349"/>
                  </a:cubicBezTo>
                  <a:cubicBezTo>
                    <a:pt x="1583" y="8759"/>
                    <a:pt x="1872" y="8485"/>
                    <a:pt x="2579" y="8463"/>
                  </a:cubicBezTo>
                  <a:cubicBezTo>
                    <a:pt x="3497" y="8442"/>
                    <a:pt x="4441" y="8463"/>
                    <a:pt x="5358" y="8400"/>
                  </a:cubicBezTo>
                  <a:cubicBezTo>
                    <a:pt x="7114" y="8274"/>
                    <a:pt x="8897" y="8084"/>
                    <a:pt x="10653" y="7978"/>
                  </a:cubicBezTo>
                  <a:cubicBezTo>
                    <a:pt x="11885" y="7915"/>
                    <a:pt x="11911" y="7936"/>
                    <a:pt x="12226" y="6839"/>
                  </a:cubicBezTo>
                  <a:cubicBezTo>
                    <a:pt x="11990" y="6839"/>
                    <a:pt x="11754" y="6818"/>
                    <a:pt x="11518" y="6839"/>
                  </a:cubicBezTo>
                  <a:cubicBezTo>
                    <a:pt x="9762" y="7008"/>
                    <a:pt x="8006" y="7219"/>
                    <a:pt x="6249" y="7367"/>
                  </a:cubicBezTo>
                  <a:cubicBezTo>
                    <a:pt x="4886" y="7472"/>
                    <a:pt x="3497" y="7514"/>
                    <a:pt x="2134" y="7578"/>
                  </a:cubicBezTo>
                  <a:cubicBezTo>
                    <a:pt x="1452" y="7620"/>
                    <a:pt x="1059" y="7831"/>
                    <a:pt x="1111" y="8442"/>
                  </a:cubicBezTo>
                  <a:cubicBezTo>
                    <a:pt x="1138" y="8843"/>
                    <a:pt x="1059" y="9244"/>
                    <a:pt x="1059" y="9666"/>
                  </a:cubicBezTo>
                  <a:cubicBezTo>
                    <a:pt x="1033" y="11417"/>
                    <a:pt x="1033" y="13146"/>
                    <a:pt x="1033" y="14897"/>
                  </a:cubicBezTo>
                  <a:cubicBezTo>
                    <a:pt x="1164" y="16437"/>
                    <a:pt x="1295" y="17998"/>
                    <a:pt x="1426" y="19538"/>
                  </a:cubicBezTo>
                  <a:cubicBezTo>
                    <a:pt x="1583" y="20550"/>
                    <a:pt x="1845" y="20761"/>
                    <a:pt x="3077" y="20782"/>
                  </a:cubicBezTo>
                  <a:cubicBezTo>
                    <a:pt x="5725" y="20803"/>
                    <a:pt x="8373" y="20845"/>
                    <a:pt x="11020" y="20782"/>
                  </a:cubicBezTo>
                  <a:cubicBezTo>
                    <a:pt x="13091" y="20740"/>
                    <a:pt x="15136" y="20571"/>
                    <a:pt x="17207" y="20424"/>
                  </a:cubicBezTo>
                  <a:cubicBezTo>
                    <a:pt x="18360" y="20339"/>
                    <a:pt x="18622" y="20086"/>
                    <a:pt x="18648" y="19158"/>
                  </a:cubicBezTo>
                  <a:cubicBezTo>
                    <a:pt x="18675" y="17702"/>
                    <a:pt x="18701" y="16268"/>
                    <a:pt x="18648" y="14813"/>
                  </a:cubicBezTo>
                  <a:cubicBezTo>
                    <a:pt x="18622" y="14222"/>
                    <a:pt x="18386" y="13631"/>
                    <a:pt x="18255" y="13041"/>
                  </a:cubicBezTo>
                  <a:cubicBezTo>
                    <a:pt x="18176" y="12239"/>
                    <a:pt x="18098" y="11459"/>
                    <a:pt x="18019" y="10657"/>
                  </a:cubicBezTo>
                  <a:cubicBezTo>
                    <a:pt x="18019" y="10193"/>
                    <a:pt x="18045" y="9708"/>
                    <a:pt x="18019" y="9244"/>
                  </a:cubicBezTo>
                  <a:cubicBezTo>
                    <a:pt x="17967" y="8738"/>
                    <a:pt x="17862" y="8231"/>
                    <a:pt x="17023" y="8105"/>
                  </a:cubicBezTo>
                  <a:cubicBezTo>
                    <a:pt x="16840" y="8316"/>
                    <a:pt x="16656" y="8527"/>
                    <a:pt x="16446" y="8738"/>
                  </a:cubicBezTo>
                  <a:cubicBezTo>
                    <a:pt x="16525" y="8717"/>
                    <a:pt x="16604" y="8717"/>
                    <a:pt x="16682" y="8695"/>
                  </a:cubicBezTo>
                  <a:cubicBezTo>
                    <a:pt x="16892" y="8970"/>
                    <a:pt x="17128" y="9223"/>
                    <a:pt x="17259" y="9518"/>
                  </a:cubicBezTo>
                  <a:cubicBezTo>
                    <a:pt x="17416" y="9877"/>
                    <a:pt x="17469" y="10256"/>
                    <a:pt x="17574" y="10636"/>
                  </a:cubicBezTo>
                  <a:cubicBezTo>
                    <a:pt x="17652" y="12598"/>
                    <a:pt x="17705" y="14560"/>
                    <a:pt x="17783" y="16521"/>
                  </a:cubicBezTo>
                  <a:cubicBezTo>
                    <a:pt x="17652" y="17344"/>
                    <a:pt x="17521" y="18167"/>
                    <a:pt x="17390" y="18989"/>
                  </a:cubicBezTo>
                  <a:cubicBezTo>
                    <a:pt x="17338" y="19369"/>
                    <a:pt x="17049" y="19517"/>
                    <a:pt x="16577" y="19517"/>
                  </a:cubicBezTo>
                  <a:cubicBezTo>
                    <a:pt x="15319" y="19559"/>
                    <a:pt x="14035" y="19643"/>
                    <a:pt x="12776" y="19685"/>
                  </a:cubicBezTo>
                  <a:cubicBezTo>
                    <a:pt x="9945" y="19791"/>
                    <a:pt x="7141" y="19917"/>
                    <a:pt x="4309" y="19938"/>
                  </a:cubicBezTo>
                  <a:cubicBezTo>
                    <a:pt x="3392" y="19960"/>
                    <a:pt x="2370" y="19981"/>
                    <a:pt x="1688" y="19285"/>
                  </a:cubicBezTo>
                  <a:cubicBezTo>
                    <a:pt x="1688" y="18799"/>
                    <a:pt x="1688" y="18314"/>
                    <a:pt x="1662" y="17808"/>
                  </a:cubicBezTo>
                  <a:cubicBezTo>
                    <a:pt x="1636" y="17492"/>
                    <a:pt x="1609" y="17091"/>
                    <a:pt x="1609" y="16690"/>
                  </a:cubicBezTo>
                  <a:close/>
                  <a:moveTo>
                    <a:pt x="4729" y="14306"/>
                  </a:moveTo>
                  <a:cubicBezTo>
                    <a:pt x="5568" y="15488"/>
                    <a:pt x="6800" y="16331"/>
                    <a:pt x="8163" y="17133"/>
                  </a:cubicBezTo>
                  <a:cubicBezTo>
                    <a:pt x="12331" y="12302"/>
                    <a:pt x="16446" y="7535"/>
                    <a:pt x="20562" y="2747"/>
                  </a:cubicBezTo>
                  <a:cubicBezTo>
                    <a:pt x="19723" y="1945"/>
                    <a:pt x="18832" y="1313"/>
                    <a:pt x="17678" y="933"/>
                  </a:cubicBezTo>
                  <a:cubicBezTo>
                    <a:pt x="17495" y="828"/>
                    <a:pt x="17311" y="743"/>
                    <a:pt x="17075" y="595"/>
                  </a:cubicBezTo>
                  <a:cubicBezTo>
                    <a:pt x="14795" y="4519"/>
                    <a:pt x="12541" y="8358"/>
                    <a:pt x="10339" y="12197"/>
                  </a:cubicBezTo>
                  <a:cubicBezTo>
                    <a:pt x="9841" y="13041"/>
                    <a:pt x="9474" y="13927"/>
                    <a:pt x="9028" y="14792"/>
                  </a:cubicBezTo>
                  <a:lnTo>
                    <a:pt x="9054" y="14792"/>
                  </a:lnTo>
                  <a:cubicBezTo>
                    <a:pt x="8110" y="15066"/>
                    <a:pt x="7560" y="14602"/>
                    <a:pt x="7009" y="14095"/>
                  </a:cubicBezTo>
                  <a:cubicBezTo>
                    <a:pt x="6590" y="13695"/>
                    <a:pt x="6118" y="13336"/>
                    <a:pt x="5568" y="12851"/>
                  </a:cubicBezTo>
                  <a:cubicBezTo>
                    <a:pt x="5201" y="13357"/>
                    <a:pt x="4886" y="13758"/>
                    <a:pt x="4572" y="14180"/>
                  </a:cubicBezTo>
                  <a:cubicBezTo>
                    <a:pt x="4624" y="14201"/>
                    <a:pt x="4676" y="14243"/>
                    <a:pt x="4729" y="14306"/>
                  </a:cubicBezTo>
                  <a:close/>
                  <a:moveTo>
                    <a:pt x="8189" y="14180"/>
                  </a:moveTo>
                  <a:cubicBezTo>
                    <a:pt x="9264" y="12218"/>
                    <a:pt x="10312" y="10320"/>
                    <a:pt x="11387" y="8379"/>
                  </a:cubicBezTo>
                  <a:cubicBezTo>
                    <a:pt x="11204" y="8358"/>
                    <a:pt x="11125" y="8337"/>
                    <a:pt x="11046" y="8337"/>
                  </a:cubicBezTo>
                  <a:cubicBezTo>
                    <a:pt x="8451" y="8485"/>
                    <a:pt x="5882" y="8632"/>
                    <a:pt x="3287" y="8780"/>
                  </a:cubicBezTo>
                  <a:cubicBezTo>
                    <a:pt x="2684" y="8822"/>
                    <a:pt x="2553" y="9117"/>
                    <a:pt x="2579" y="9518"/>
                  </a:cubicBezTo>
                  <a:cubicBezTo>
                    <a:pt x="2632" y="12682"/>
                    <a:pt x="2710" y="15825"/>
                    <a:pt x="2763" y="18989"/>
                  </a:cubicBezTo>
                  <a:cubicBezTo>
                    <a:pt x="2763" y="19369"/>
                    <a:pt x="2946" y="19580"/>
                    <a:pt x="3471" y="19580"/>
                  </a:cubicBezTo>
                  <a:cubicBezTo>
                    <a:pt x="5017" y="19580"/>
                    <a:pt x="6538" y="19664"/>
                    <a:pt x="8084" y="19601"/>
                  </a:cubicBezTo>
                  <a:cubicBezTo>
                    <a:pt x="10653" y="19495"/>
                    <a:pt x="13222" y="19306"/>
                    <a:pt x="15791" y="19179"/>
                  </a:cubicBezTo>
                  <a:cubicBezTo>
                    <a:pt x="16394" y="19158"/>
                    <a:pt x="16499" y="18905"/>
                    <a:pt x="16551" y="18546"/>
                  </a:cubicBezTo>
                  <a:cubicBezTo>
                    <a:pt x="16840" y="15635"/>
                    <a:pt x="16840" y="12745"/>
                    <a:pt x="16394" y="9856"/>
                  </a:cubicBezTo>
                  <a:cubicBezTo>
                    <a:pt x="16368" y="9687"/>
                    <a:pt x="16210" y="9539"/>
                    <a:pt x="16106" y="9370"/>
                  </a:cubicBezTo>
                  <a:cubicBezTo>
                    <a:pt x="15948" y="9476"/>
                    <a:pt x="15712" y="9581"/>
                    <a:pt x="15608" y="9708"/>
                  </a:cubicBezTo>
                  <a:cubicBezTo>
                    <a:pt x="14716" y="10742"/>
                    <a:pt x="13851" y="11796"/>
                    <a:pt x="12986" y="12830"/>
                  </a:cubicBezTo>
                  <a:cubicBezTo>
                    <a:pt x="11754" y="14264"/>
                    <a:pt x="10548" y="15720"/>
                    <a:pt x="9264" y="17133"/>
                  </a:cubicBezTo>
                  <a:cubicBezTo>
                    <a:pt x="8713" y="17745"/>
                    <a:pt x="8215" y="17787"/>
                    <a:pt x="7429" y="17323"/>
                  </a:cubicBezTo>
                  <a:cubicBezTo>
                    <a:pt x="5987" y="16479"/>
                    <a:pt x="4703" y="15488"/>
                    <a:pt x="3680" y="14306"/>
                  </a:cubicBezTo>
                  <a:cubicBezTo>
                    <a:pt x="3366" y="13948"/>
                    <a:pt x="3471" y="13716"/>
                    <a:pt x="3811" y="13484"/>
                  </a:cubicBezTo>
                  <a:cubicBezTo>
                    <a:pt x="4414" y="13125"/>
                    <a:pt x="4676" y="12176"/>
                    <a:pt x="5699" y="12471"/>
                  </a:cubicBezTo>
                  <a:cubicBezTo>
                    <a:pt x="6354" y="12661"/>
                    <a:pt x="6878" y="13104"/>
                    <a:pt x="7429" y="13484"/>
                  </a:cubicBezTo>
                  <a:cubicBezTo>
                    <a:pt x="7665" y="13695"/>
                    <a:pt x="7901" y="13927"/>
                    <a:pt x="8189" y="14180"/>
                  </a:cubicBezTo>
                  <a:close/>
                </a:path>
              </a:pathLst>
            </a:custGeom>
            <a:solidFill>
              <a:srgbClr val="1312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9" name="Google Shape;686;p18"/>
            <p:cNvSpPr/>
            <p:nvPr/>
          </p:nvSpPr>
          <p:spPr>
            <a:xfrm>
              <a:off x="33083" y="134582"/>
              <a:ext cx="183625" cy="181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524" fill="norm" stroke="1" extrusionOk="0">
                  <a:moveTo>
                    <a:pt x="8537" y="11102"/>
                  </a:moveTo>
                  <a:cubicBezTo>
                    <a:pt x="8100" y="10619"/>
                    <a:pt x="7743" y="10136"/>
                    <a:pt x="7346" y="9815"/>
                  </a:cubicBezTo>
                  <a:cubicBezTo>
                    <a:pt x="6512" y="9131"/>
                    <a:pt x="5718" y="8246"/>
                    <a:pt x="4725" y="7884"/>
                  </a:cubicBezTo>
                  <a:cubicBezTo>
                    <a:pt x="3176" y="7321"/>
                    <a:pt x="2779" y="9090"/>
                    <a:pt x="1866" y="9815"/>
                  </a:cubicBezTo>
                  <a:cubicBezTo>
                    <a:pt x="1310" y="10217"/>
                    <a:pt x="1191" y="10699"/>
                    <a:pt x="1668" y="11383"/>
                  </a:cubicBezTo>
                  <a:cubicBezTo>
                    <a:pt x="3216" y="13636"/>
                    <a:pt x="5162" y="15526"/>
                    <a:pt x="7346" y="17135"/>
                  </a:cubicBezTo>
                  <a:cubicBezTo>
                    <a:pt x="8537" y="17980"/>
                    <a:pt x="9291" y="17940"/>
                    <a:pt x="10125" y="16773"/>
                  </a:cubicBezTo>
                  <a:cubicBezTo>
                    <a:pt x="12071" y="14078"/>
                    <a:pt x="13897" y="11303"/>
                    <a:pt x="15763" y="8568"/>
                  </a:cubicBezTo>
                  <a:cubicBezTo>
                    <a:pt x="17113" y="6597"/>
                    <a:pt x="18424" y="4585"/>
                    <a:pt x="19734" y="2615"/>
                  </a:cubicBezTo>
                  <a:cubicBezTo>
                    <a:pt x="19932" y="2333"/>
                    <a:pt x="20250" y="2172"/>
                    <a:pt x="20488" y="1971"/>
                  </a:cubicBezTo>
                  <a:cubicBezTo>
                    <a:pt x="20647" y="2293"/>
                    <a:pt x="20885" y="2574"/>
                    <a:pt x="20925" y="2896"/>
                  </a:cubicBezTo>
                  <a:cubicBezTo>
                    <a:pt x="21600" y="8407"/>
                    <a:pt x="21600" y="13958"/>
                    <a:pt x="21163" y="19468"/>
                  </a:cubicBezTo>
                  <a:cubicBezTo>
                    <a:pt x="21124" y="20152"/>
                    <a:pt x="20925" y="20635"/>
                    <a:pt x="20012" y="20675"/>
                  </a:cubicBezTo>
                  <a:cubicBezTo>
                    <a:pt x="16121" y="20916"/>
                    <a:pt x="12229" y="21278"/>
                    <a:pt x="8338" y="21479"/>
                  </a:cubicBezTo>
                  <a:cubicBezTo>
                    <a:pt x="6035" y="21600"/>
                    <a:pt x="3693" y="21439"/>
                    <a:pt x="1350" y="21439"/>
                  </a:cubicBezTo>
                  <a:cubicBezTo>
                    <a:pt x="556" y="21439"/>
                    <a:pt x="278" y="21037"/>
                    <a:pt x="278" y="20313"/>
                  </a:cubicBezTo>
                  <a:cubicBezTo>
                    <a:pt x="199" y="14279"/>
                    <a:pt x="79" y="8286"/>
                    <a:pt x="0" y="2253"/>
                  </a:cubicBezTo>
                  <a:cubicBezTo>
                    <a:pt x="0" y="1488"/>
                    <a:pt x="159" y="925"/>
                    <a:pt x="1072" y="845"/>
                  </a:cubicBezTo>
                  <a:cubicBezTo>
                    <a:pt x="5003" y="563"/>
                    <a:pt x="8894" y="282"/>
                    <a:pt x="12825" y="0"/>
                  </a:cubicBezTo>
                  <a:cubicBezTo>
                    <a:pt x="12944" y="0"/>
                    <a:pt x="13063" y="40"/>
                    <a:pt x="13341" y="80"/>
                  </a:cubicBezTo>
                  <a:cubicBezTo>
                    <a:pt x="11753" y="3741"/>
                    <a:pt x="10165" y="7361"/>
                    <a:pt x="8537" y="11102"/>
                  </a:cubicBezTo>
                  <a:close/>
                </a:path>
              </a:pathLst>
            </a:custGeom>
            <a:solidFill>
              <a:srgbClr val="F9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0" name="Google Shape;687;p18"/>
            <p:cNvSpPr/>
            <p:nvPr/>
          </p:nvSpPr>
          <p:spPr>
            <a:xfrm>
              <a:off x="117317" y="9250"/>
              <a:ext cx="128389" cy="2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914" y="20284"/>
                    <a:pt x="1771" y="18936"/>
                    <a:pt x="2857" y="17652"/>
                  </a:cubicBezTo>
                  <a:cubicBezTo>
                    <a:pt x="7657" y="11811"/>
                    <a:pt x="12571" y="5970"/>
                    <a:pt x="17543" y="0"/>
                  </a:cubicBezTo>
                  <a:cubicBezTo>
                    <a:pt x="18114" y="225"/>
                    <a:pt x="18457" y="353"/>
                    <a:pt x="18857" y="514"/>
                  </a:cubicBezTo>
                  <a:cubicBezTo>
                    <a:pt x="18457" y="867"/>
                    <a:pt x="17829" y="1123"/>
                    <a:pt x="18743" y="1573"/>
                  </a:cubicBezTo>
                  <a:cubicBezTo>
                    <a:pt x="19771" y="2054"/>
                    <a:pt x="20629" y="2664"/>
                    <a:pt x="21600" y="3210"/>
                  </a:cubicBezTo>
                  <a:cubicBezTo>
                    <a:pt x="20686" y="4076"/>
                    <a:pt x="19886" y="4846"/>
                    <a:pt x="19029" y="5585"/>
                  </a:cubicBezTo>
                  <a:cubicBezTo>
                    <a:pt x="16971" y="7286"/>
                    <a:pt x="14800" y="8955"/>
                    <a:pt x="12800" y="10688"/>
                  </a:cubicBezTo>
                  <a:cubicBezTo>
                    <a:pt x="9829" y="13255"/>
                    <a:pt x="7029" y="15919"/>
                    <a:pt x="4057" y="18487"/>
                  </a:cubicBezTo>
                  <a:cubicBezTo>
                    <a:pt x="2800" y="19578"/>
                    <a:pt x="1371" y="20573"/>
                    <a:pt x="0" y="21600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1" name="Google Shape;688;p18"/>
            <p:cNvSpPr/>
            <p:nvPr/>
          </p:nvSpPr>
          <p:spPr>
            <a:xfrm>
              <a:off x="61614" y="14685"/>
              <a:ext cx="205151" cy="26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65" y="18478"/>
                  </a:moveTo>
                  <a:cubicBezTo>
                    <a:pt x="6723" y="17578"/>
                    <a:pt x="7653" y="16706"/>
                    <a:pt x="8404" y="15750"/>
                  </a:cubicBezTo>
                  <a:cubicBezTo>
                    <a:pt x="10264" y="13500"/>
                    <a:pt x="12016" y="11166"/>
                    <a:pt x="13875" y="8916"/>
                  </a:cubicBezTo>
                  <a:cubicBezTo>
                    <a:pt x="15127" y="7397"/>
                    <a:pt x="16486" y="5963"/>
                    <a:pt x="17773" y="4444"/>
                  </a:cubicBezTo>
                  <a:cubicBezTo>
                    <a:pt x="18346" y="3797"/>
                    <a:pt x="18811" y="3094"/>
                    <a:pt x="19383" y="2363"/>
                  </a:cubicBezTo>
                  <a:cubicBezTo>
                    <a:pt x="18775" y="1884"/>
                    <a:pt x="18238" y="1350"/>
                    <a:pt x="17595" y="928"/>
                  </a:cubicBezTo>
                  <a:cubicBezTo>
                    <a:pt x="17023" y="534"/>
                    <a:pt x="17416" y="309"/>
                    <a:pt x="17666" y="0"/>
                  </a:cubicBezTo>
                  <a:cubicBezTo>
                    <a:pt x="19204" y="534"/>
                    <a:pt x="20456" y="1350"/>
                    <a:pt x="21600" y="2419"/>
                  </a:cubicBezTo>
                  <a:cubicBezTo>
                    <a:pt x="15950" y="8803"/>
                    <a:pt x="10335" y="15159"/>
                    <a:pt x="4685" y="21600"/>
                  </a:cubicBezTo>
                  <a:cubicBezTo>
                    <a:pt x="2825" y="20531"/>
                    <a:pt x="1144" y="19406"/>
                    <a:pt x="0" y="17859"/>
                  </a:cubicBezTo>
                  <a:cubicBezTo>
                    <a:pt x="286" y="17944"/>
                    <a:pt x="572" y="17972"/>
                    <a:pt x="823" y="18112"/>
                  </a:cubicBezTo>
                  <a:cubicBezTo>
                    <a:pt x="2038" y="18816"/>
                    <a:pt x="3219" y="19575"/>
                    <a:pt x="4542" y="20362"/>
                  </a:cubicBezTo>
                  <a:cubicBezTo>
                    <a:pt x="4971" y="19716"/>
                    <a:pt x="5436" y="19097"/>
                    <a:pt x="5865" y="18478"/>
                  </a:cubicBezTo>
                  <a:cubicBezTo>
                    <a:pt x="5865" y="18478"/>
                    <a:pt x="5865" y="18478"/>
                    <a:pt x="5865" y="18478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2" name="Google Shape;689;p18"/>
            <p:cNvSpPr/>
            <p:nvPr/>
          </p:nvSpPr>
          <p:spPr>
            <a:xfrm>
              <a:off x="17799" y="210324"/>
              <a:ext cx="223662" cy="12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17" fill="norm" stroke="1" extrusionOk="0">
                  <a:moveTo>
                    <a:pt x="21043" y="0"/>
                  </a:moveTo>
                  <a:cubicBezTo>
                    <a:pt x="21207" y="1635"/>
                    <a:pt x="21502" y="3269"/>
                    <a:pt x="21534" y="4904"/>
                  </a:cubicBezTo>
                  <a:cubicBezTo>
                    <a:pt x="21600" y="8932"/>
                    <a:pt x="21600" y="12902"/>
                    <a:pt x="21534" y="16930"/>
                  </a:cubicBezTo>
                  <a:cubicBezTo>
                    <a:pt x="21502" y="19498"/>
                    <a:pt x="21174" y="20199"/>
                    <a:pt x="19732" y="20432"/>
                  </a:cubicBezTo>
                  <a:cubicBezTo>
                    <a:pt x="17142" y="20841"/>
                    <a:pt x="14586" y="21308"/>
                    <a:pt x="11996" y="21425"/>
                  </a:cubicBezTo>
                  <a:cubicBezTo>
                    <a:pt x="8686" y="21600"/>
                    <a:pt x="5375" y="21483"/>
                    <a:pt x="2065" y="21425"/>
                  </a:cubicBezTo>
                  <a:cubicBezTo>
                    <a:pt x="524" y="21425"/>
                    <a:pt x="197" y="20783"/>
                    <a:pt x="0" y="17981"/>
                  </a:cubicBezTo>
                  <a:cubicBezTo>
                    <a:pt x="131" y="17805"/>
                    <a:pt x="262" y="17572"/>
                    <a:pt x="361" y="17397"/>
                  </a:cubicBezTo>
                  <a:cubicBezTo>
                    <a:pt x="1213" y="19323"/>
                    <a:pt x="2491" y="19265"/>
                    <a:pt x="3638" y="19206"/>
                  </a:cubicBezTo>
                  <a:cubicBezTo>
                    <a:pt x="7178" y="19090"/>
                    <a:pt x="10685" y="18739"/>
                    <a:pt x="14225" y="18506"/>
                  </a:cubicBezTo>
                  <a:cubicBezTo>
                    <a:pt x="15798" y="18389"/>
                    <a:pt x="17405" y="18156"/>
                    <a:pt x="18978" y="18039"/>
                  </a:cubicBezTo>
                  <a:cubicBezTo>
                    <a:pt x="19568" y="17981"/>
                    <a:pt x="19928" y="17630"/>
                    <a:pt x="19994" y="16579"/>
                  </a:cubicBezTo>
                  <a:cubicBezTo>
                    <a:pt x="20158" y="14303"/>
                    <a:pt x="20322" y="12026"/>
                    <a:pt x="20486" y="9749"/>
                  </a:cubicBezTo>
                  <a:cubicBezTo>
                    <a:pt x="21010" y="10099"/>
                    <a:pt x="20977" y="9516"/>
                    <a:pt x="20977" y="8874"/>
                  </a:cubicBezTo>
                  <a:cubicBezTo>
                    <a:pt x="21010" y="5896"/>
                    <a:pt x="21043" y="2919"/>
                    <a:pt x="21043" y="0"/>
                  </a:cubicBezTo>
                  <a:close/>
                  <a:moveTo>
                    <a:pt x="20846" y="11559"/>
                  </a:moveTo>
                  <a:cubicBezTo>
                    <a:pt x="20879" y="11559"/>
                    <a:pt x="20944" y="11559"/>
                    <a:pt x="20977" y="11501"/>
                  </a:cubicBezTo>
                  <a:cubicBezTo>
                    <a:pt x="20944" y="11267"/>
                    <a:pt x="20944" y="11033"/>
                    <a:pt x="20912" y="10800"/>
                  </a:cubicBezTo>
                  <a:cubicBezTo>
                    <a:pt x="20879" y="10800"/>
                    <a:pt x="20846" y="10800"/>
                    <a:pt x="20813" y="10800"/>
                  </a:cubicBezTo>
                  <a:cubicBezTo>
                    <a:pt x="20813" y="11033"/>
                    <a:pt x="20813" y="11325"/>
                    <a:pt x="20846" y="1155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3" name="Google Shape;690;p18"/>
            <p:cNvSpPr/>
            <p:nvPr/>
          </p:nvSpPr>
          <p:spPr>
            <a:xfrm>
              <a:off x="12704" y="110315"/>
              <a:ext cx="145033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9" fill="norm" stroke="1" extrusionOk="0">
                  <a:moveTo>
                    <a:pt x="0" y="21569"/>
                  </a:moveTo>
                  <a:cubicBezTo>
                    <a:pt x="0" y="16888"/>
                    <a:pt x="51" y="12264"/>
                    <a:pt x="51" y="7583"/>
                  </a:cubicBezTo>
                  <a:cubicBezTo>
                    <a:pt x="51" y="6511"/>
                    <a:pt x="202" y="5439"/>
                    <a:pt x="152" y="4312"/>
                  </a:cubicBezTo>
                  <a:cubicBezTo>
                    <a:pt x="51" y="2676"/>
                    <a:pt x="860" y="2056"/>
                    <a:pt x="2125" y="1999"/>
                  </a:cubicBezTo>
                  <a:cubicBezTo>
                    <a:pt x="4755" y="1830"/>
                    <a:pt x="7436" y="1717"/>
                    <a:pt x="10067" y="1435"/>
                  </a:cubicBezTo>
                  <a:cubicBezTo>
                    <a:pt x="13456" y="1041"/>
                    <a:pt x="16845" y="477"/>
                    <a:pt x="20234" y="25"/>
                  </a:cubicBezTo>
                  <a:cubicBezTo>
                    <a:pt x="20689" y="-31"/>
                    <a:pt x="21145" y="25"/>
                    <a:pt x="21600" y="25"/>
                  </a:cubicBezTo>
                  <a:cubicBezTo>
                    <a:pt x="20993" y="2958"/>
                    <a:pt x="20942" y="2845"/>
                    <a:pt x="18565" y="3071"/>
                  </a:cubicBezTo>
                  <a:cubicBezTo>
                    <a:pt x="15176" y="3353"/>
                    <a:pt x="11736" y="3860"/>
                    <a:pt x="8347" y="4199"/>
                  </a:cubicBezTo>
                  <a:cubicBezTo>
                    <a:pt x="6576" y="4368"/>
                    <a:pt x="4806" y="4312"/>
                    <a:pt x="2985" y="4368"/>
                  </a:cubicBezTo>
                  <a:cubicBezTo>
                    <a:pt x="1619" y="4424"/>
                    <a:pt x="1012" y="5158"/>
                    <a:pt x="1062" y="6737"/>
                  </a:cubicBezTo>
                  <a:cubicBezTo>
                    <a:pt x="1113" y="11136"/>
                    <a:pt x="1062" y="15535"/>
                    <a:pt x="1062" y="19877"/>
                  </a:cubicBezTo>
                  <a:cubicBezTo>
                    <a:pt x="1062" y="20441"/>
                    <a:pt x="1012" y="21005"/>
                    <a:pt x="1012" y="21569"/>
                  </a:cubicBezTo>
                  <a:cubicBezTo>
                    <a:pt x="708" y="21569"/>
                    <a:pt x="354" y="21569"/>
                    <a:pt x="0" y="21569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4" name="Google Shape;691;p18"/>
            <p:cNvSpPr/>
            <p:nvPr/>
          </p:nvSpPr>
          <p:spPr>
            <a:xfrm>
              <a:off x="59237" y="206588"/>
              <a:ext cx="58081" cy="5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2498"/>
                  </a:moveTo>
                  <a:cubicBezTo>
                    <a:pt x="19958" y="15487"/>
                    <a:pt x="18316" y="18476"/>
                    <a:pt x="16674" y="21600"/>
                  </a:cubicBezTo>
                  <a:cubicBezTo>
                    <a:pt x="12000" y="17796"/>
                    <a:pt x="7832" y="14128"/>
                    <a:pt x="3537" y="10732"/>
                  </a:cubicBezTo>
                  <a:cubicBezTo>
                    <a:pt x="2779" y="10053"/>
                    <a:pt x="1642" y="9917"/>
                    <a:pt x="632" y="9509"/>
                  </a:cubicBezTo>
                  <a:cubicBezTo>
                    <a:pt x="632" y="9509"/>
                    <a:pt x="632" y="9374"/>
                    <a:pt x="632" y="9374"/>
                  </a:cubicBezTo>
                  <a:cubicBezTo>
                    <a:pt x="379" y="9102"/>
                    <a:pt x="253" y="8830"/>
                    <a:pt x="0" y="8558"/>
                  </a:cubicBezTo>
                  <a:cubicBezTo>
                    <a:pt x="1516" y="5841"/>
                    <a:pt x="3032" y="3260"/>
                    <a:pt x="4800" y="0"/>
                  </a:cubicBezTo>
                  <a:cubicBezTo>
                    <a:pt x="7453" y="3124"/>
                    <a:pt x="9726" y="5434"/>
                    <a:pt x="11747" y="8015"/>
                  </a:cubicBezTo>
                  <a:cubicBezTo>
                    <a:pt x="14400" y="11275"/>
                    <a:pt x="17053" y="14264"/>
                    <a:pt x="21600" y="12498"/>
                  </a:cubicBezTo>
                  <a:close/>
                </a:path>
              </a:pathLst>
            </a:custGeom>
            <a:solidFill>
              <a:srgbClr val="DA5C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5" name="Google Shape;692;p18"/>
            <p:cNvSpPr/>
            <p:nvPr/>
          </p:nvSpPr>
          <p:spPr>
            <a:xfrm>
              <a:off x="227365" y="171943"/>
              <a:ext cx="8492" cy="9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2" fill="norm" stroke="1" extrusionOk="0">
                  <a:moveTo>
                    <a:pt x="21600" y="8564"/>
                  </a:moveTo>
                  <a:cubicBezTo>
                    <a:pt x="20736" y="12354"/>
                    <a:pt x="19871" y="16219"/>
                    <a:pt x="19871" y="20008"/>
                  </a:cubicBezTo>
                  <a:cubicBezTo>
                    <a:pt x="19871" y="20842"/>
                    <a:pt x="20736" y="21600"/>
                    <a:pt x="6912" y="21145"/>
                  </a:cubicBezTo>
                  <a:cubicBezTo>
                    <a:pt x="4320" y="14097"/>
                    <a:pt x="2591" y="7048"/>
                    <a:pt x="0" y="0"/>
                  </a:cubicBezTo>
                  <a:cubicBezTo>
                    <a:pt x="4320" y="0"/>
                    <a:pt x="9503" y="0"/>
                    <a:pt x="13824" y="0"/>
                  </a:cubicBezTo>
                  <a:cubicBezTo>
                    <a:pt x="16415" y="2880"/>
                    <a:pt x="19008" y="5684"/>
                    <a:pt x="21600" y="8564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6" name="Google Shape;693;p18"/>
            <p:cNvSpPr/>
            <p:nvPr/>
          </p:nvSpPr>
          <p:spPr>
            <a:xfrm>
              <a:off x="12704" y="240213"/>
              <a:ext cx="9511" cy="7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0"/>
                    <a:pt x="16971" y="0"/>
                  </a:cubicBezTo>
                  <a:cubicBezTo>
                    <a:pt x="17743" y="2737"/>
                    <a:pt x="17743" y="5473"/>
                    <a:pt x="18514" y="8308"/>
                  </a:cubicBezTo>
                  <a:cubicBezTo>
                    <a:pt x="19286" y="10165"/>
                    <a:pt x="20057" y="11924"/>
                    <a:pt x="20829" y="13781"/>
                  </a:cubicBezTo>
                  <a:cubicBezTo>
                    <a:pt x="20829" y="16029"/>
                    <a:pt x="20829" y="18277"/>
                    <a:pt x="21600" y="20623"/>
                  </a:cubicBezTo>
                  <a:cubicBezTo>
                    <a:pt x="18514" y="20916"/>
                    <a:pt x="15429" y="21307"/>
                    <a:pt x="13115" y="21600"/>
                  </a:cubicBezTo>
                  <a:cubicBezTo>
                    <a:pt x="7714" y="14367"/>
                    <a:pt x="3858" y="7135"/>
                    <a:pt x="0" y="0"/>
                  </a:cubicBezTo>
                  <a:close/>
                </a:path>
              </a:pathLst>
            </a:custGeom>
            <a:solidFill>
              <a:srgbClr val="989B9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7" name="Google Shape;694;p18"/>
            <p:cNvSpPr/>
            <p:nvPr/>
          </p:nvSpPr>
          <p:spPr>
            <a:xfrm>
              <a:off x="212759" y="131185"/>
              <a:ext cx="20476" cy="4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20892" y="21600"/>
                  </a:moveTo>
                  <a:cubicBezTo>
                    <a:pt x="19121" y="21600"/>
                    <a:pt x="16997" y="21600"/>
                    <a:pt x="15227" y="21600"/>
                  </a:cubicBezTo>
                  <a:cubicBezTo>
                    <a:pt x="13810" y="18360"/>
                    <a:pt x="13102" y="15120"/>
                    <a:pt x="10977" y="12060"/>
                  </a:cubicBezTo>
                  <a:cubicBezTo>
                    <a:pt x="9207" y="9540"/>
                    <a:pt x="5666" y="7380"/>
                    <a:pt x="3187" y="5040"/>
                  </a:cubicBezTo>
                  <a:cubicBezTo>
                    <a:pt x="2125" y="5220"/>
                    <a:pt x="1062" y="5220"/>
                    <a:pt x="0" y="5400"/>
                  </a:cubicBezTo>
                  <a:cubicBezTo>
                    <a:pt x="2479" y="3600"/>
                    <a:pt x="5312" y="1620"/>
                    <a:pt x="7790" y="0"/>
                  </a:cubicBezTo>
                  <a:cubicBezTo>
                    <a:pt x="19121" y="1080"/>
                    <a:pt x="20538" y="5400"/>
                    <a:pt x="21246" y="9720"/>
                  </a:cubicBezTo>
                  <a:cubicBezTo>
                    <a:pt x="21600" y="13500"/>
                    <a:pt x="20892" y="17640"/>
                    <a:pt x="20892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8" name="Google Shape;695;p18"/>
            <p:cNvSpPr/>
            <p:nvPr/>
          </p:nvSpPr>
          <p:spPr>
            <a:xfrm>
              <a:off x="18034" y="268744"/>
              <a:ext cx="5985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397" y="14272"/>
                    <a:pt x="7203" y="7329"/>
                    <a:pt x="0" y="0"/>
                  </a:cubicBezTo>
                  <a:cubicBezTo>
                    <a:pt x="7203" y="7329"/>
                    <a:pt x="14397" y="14657"/>
                    <a:pt x="21600" y="21600"/>
                  </a:cubicBezTo>
                  <a:close/>
                </a:path>
              </a:pathLst>
            </a:custGeom>
            <a:solidFill>
              <a:srgbClr val="7275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9" name="Google Shape;696;p18"/>
            <p:cNvSpPr/>
            <p:nvPr/>
          </p:nvSpPr>
          <p:spPr>
            <a:xfrm>
              <a:off x="57433" y="226013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639" y="7200"/>
                    <a:pt x="12961" y="14400"/>
                    <a:pt x="21600" y="21600"/>
                  </a:cubicBezTo>
                  <a:cubicBezTo>
                    <a:pt x="12961" y="14400"/>
                    <a:pt x="4322" y="7200"/>
                    <a:pt x="0" y="0"/>
                  </a:cubicBezTo>
                  <a:close/>
                </a:path>
              </a:pathLst>
            </a:custGeom>
            <a:solidFill>
              <a:srgbClr val="AE3B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0" name="Google Shape;697;p18"/>
            <p:cNvSpPr/>
            <p:nvPr/>
          </p:nvSpPr>
          <p:spPr>
            <a:xfrm>
              <a:off x="231335" y="272545"/>
              <a:ext cx="5985" cy="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22" y="21600"/>
                  </a:moveTo>
                  <a:cubicBezTo>
                    <a:pt x="4322" y="14400"/>
                    <a:pt x="0" y="7200"/>
                    <a:pt x="0" y="0"/>
                  </a:cubicBezTo>
                  <a:cubicBezTo>
                    <a:pt x="4322" y="0"/>
                    <a:pt x="8639" y="0"/>
                    <a:pt x="12961" y="0"/>
                  </a:cubicBezTo>
                  <a:cubicBezTo>
                    <a:pt x="17278" y="7200"/>
                    <a:pt x="17278" y="14400"/>
                    <a:pt x="21600" y="21600"/>
                  </a:cubicBezTo>
                  <a:cubicBezTo>
                    <a:pt x="12961" y="19799"/>
                    <a:pt x="8639" y="19799"/>
                    <a:pt x="4322" y="21600"/>
                  </a:cubicBezTo>
                  <a:close/>
                </a:path>
              </a:pathLst>
            </a:custGeom>
            <a:solidFill>
              <a:srgbClr val="898F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92" name="IMG_6459.png" descr="IMG_6459.png"/>
          <p:cNvPicPr>
            <a:picLocks noChangeAspect="1"/>
          </p:cNvPicPr>
          <p:nvPr/>
        </p:nvPicPr>
        <p:blipFill>
          <a:blip r:embed="rId2">
            <a:extLst/>
          </a:blip>
          <a:srcRect l="49823" t="30803" r="24994" b="42727"/>
          <a:stretch>
            <a:fillRect/>
          </a:stretch>
        </p:blipFill>
        <p:spPr>
          <a:xfrm>
            <a:off x="107797" y="1918053"/>
            <a:ext cx="2412118" cy="1900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G_6459.png" descr="IMG_6459.png"/>
          <p:cNvPicPr>
            <a:picLocks noChangeAspect="1"/>
          </p:cNvPicPr>
          <p:nvPr/>
        </p:nvPicPr>
        <p:blipFill>
          <a:blip r:embed="rId2">
            <a:extLst/>
          </a:blip>
          <a:srcRect l="23918" t="58183" r="8110" b="35219"/>
          <a:stretch>
            <a:fillRect/>
          </a:stretch>
        </p:blipFill>
        <p:spPr>
          <a:xfrm>
            <a:off x="3146881" y="2316215"/>
            <a:ext cx="5412309" cy="39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IMG_6459.png" descr="IMG_6459.png"/>
          <p:cNvPicPr>
            <a:picLocks noChangeAspect="1"/>
          </p:cNvPicPr>
          <p:nvPr/>
        </p:nvPicPr>
        <p:blipFill>
          <a:blip r:embed="rId2">
            <a:extLst/>
          </a:blip>
          <a:srcRect l="32940" t="65249" r="8938" b="23074"/>
          <a:stretch>
            <a:fillRect/>
          </a:stretch>
        </p:blipFill>
        <p:spPr>
          <a:xfrm>
            <a:off x="4415074" y="3279317"/>
            <a:ext cx="4087329" cy="615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4357.jpeg" descr="IMG_43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67" y="452922"/>
            <a:ext cx="1131481" cy="1131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0154_Doodles_Template_SlidesMania">
  <a:themeElements>
    <a:clrScheme name="0154_Doodles_Template_SlidesMania">
      <a:dk1>
        <a:srgbClr val="000000"/>
      </a:dk1>
      <a:lt1>
        <a:srgbClr val="8E7CC3"/>
      </a:lt1>
      <a:dk2>
        <a:srgbClr val="A7A7A7"/>
      </a:dk2>
      <a:lt2>
        <a:srgbClr val="535353"/>
      </a:lt2>
      <a:accent1>
        <a:srgbClr val="8F8F8F"/>
      </a:accent1>
      <a:accent2>
        <a:srgbClr val="6E6E6E"/>
      </a:accent2>
      <a:accent3>
        <a:srgbClr val="4D4D4D"/>
      </a:accent3>
      <a:accent4>
        <a:srgbClr val="2B2B2B"/>
      </a:accent4>
      <a:accent5>
        <a:srgbClr val="0A0A0A"/>
      </a:accent5>
      <a:accent6>
        <a:srgbClr val="000000"/>
      </a:accent6>
      <a:hlink>
        <a:srgbClr val="0000FF"/>
      </a:hlink>
      <a:folHlink>
        <a:srgbClr val="FF00FF"/>
      </a:folHlink>
    </a:clrScheme>
    <a:fontScheme name="0154_Doodles_Template_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0154_Doodles_Template_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44000"/>
          </a:schemeClr>
        </a:solidFill>
        <a:ln w="25400" cap="flat">
          <a:solidFill>
            <a:schemeClr val="accent1">
              <a:lumOff val="44000"/>
            </a:schemeClr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lumOff val="44000"/>
            </a:schemeClr>
          </a:solidFill>
          <a:prstDash val="solid"/>
          <a:round/>
        </a:ln>
        <a:effectLst>
          <a:outerShdw sx="100000" sy="100000" kx="0" ky="0" algn="b" rotWithShape="0" blurRad="38100" dist="20000" dir="5400000">
            <a:schemeClr val="accent6">
              <a:alpha val="38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0154_Doodles_Template_SlidesMania">
  <a:themeElements>
    <a:clrScheme name="0154_Doodles_Template_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F8F8F"/>
      </a:accent1>
      <a:accent2>
        <a:srgbClr val="6E6E6E"/>
      </a:accent2>
      <a:accent3>
        <a:srgbClr val="4D4D4D"/>
      </a:accent3>
      <a:accent4>
        <a:srgbClr val="2B2B2B"/>
      </a:accent4>
      <a:accent5>
        <a:srgbClr val="0A0A0A"/>
      </a:accent5>
      <a:accent6>
        <a:srgbClr val="000000"/>
      </a:accent6>
      <a:hlink>
        <a:srgbClr val="0000FF"/>
      </a:hlink>
      <a:folHlink>
        <a:srgbClr val="FF00FF"/>
      </a:folHlink>
    </a:clrScheme>
    <a:fontScheme name="0154_Doodles_Template_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0154_Doodles_Template_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chemeClr val="accent6">
                <a:alpha val="38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44000"/>
          </a:schemeClr>
        </a:solidFill>
        <a:ln w="25400" cap="flat">
          <a:solidFill>
            <a:schemeClr val="accent1">
              <a:lumOff val="44000"/>
            </a:schemeClr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lumOff val="44000"/>
            </a:schemeClr>
          </a:solidFill>
          <a:prstDash val="solid"/>
          <a:round/>
        </a:ln>
        <a:effectLst>
          <a:outerShdw sx="100000" sy="100000" kx="0" ky="0" algn="b" rotWithShape="0" blurRad="38100" dist="20000" dir="5400000">
            <a:schemeClr val="accent6">
              <a:alpha val="38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