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3" r:id="rId1"/>
    <p:sldMasterId id="2147483738" r:id="rId2"/>
    <p:sldMasterId id="2147483750" r:id="rId3"/>
    <p:sldMasterId id="2147483762" r:id="rId4"/>
    <p:sldMasterId id="2147483775" r:id="rId5"/>
  </p:sldMasterIdLst>
  <p:notesMasterIdLst>
    <p:notesMasterId r:id="rId36"/>
  </p:notesMasterIdLst>
  <p:sldIdLst>
    <p:sldId id="381" r:id="rId6"/>
    <p:sldId id="387" r:id="rId7"/>
    <p:sldId id="388" r:id="rId8"/>
    <p:sldId id="386" r:id="rId9"/>
    <p:sldId id="341" r:id="rId10"/>
    <p:sldId id="391" r:id="rId11"/>
    <p:sldId id="342" r:id="rId12"/>
    <p:sldId id="392" r:id="rId13"/>
    <p:sldId id="397" r:id="rId14"/>
    <p:sldId id="401" r:id="rId15"/>
    <p:sldId id="393" r:id="rId16"/>
    <p:sldId id="402" r:id="rId17"/>
    <p:sldId id="394" r:id="rId18"/>
    <p:sldId id="396" r:id="rId19"/>
    <p:sldId id="423" r:id="rId20"/>
    <p:sldId id="366" r:id="rId21"/>
    <p:sldId id="404" r:id="rId22"/>
    <p:sldId id="405" r:id="rId23"/>
    <p:sldId id="406" r:id="rId24"/>
    <p:sldId id="407" r:id="rId25"/>
    <p:sldId id="425" r:id="rId26"/>
    <p:sldId id="408" r:id="rId27"/>
    <p:sldId id="409" r:id="rId28"/>
    <p:sldId id="369" r:id="rId29"/>
    <p:sldId id="373" r:id="rId30"/>
    <p:sldId id="380" r:id="rId31"/>
    <p:sldId id="410" r:id="rId32"/>
    <p:sldId id="411" r:id="rId33"/>
    <p:sldId id="426" r:id="rId34"/>
    <p:sldId id="415" r:id="rId35"/>
  </p:sldIdLst>
  <p:sldSz cx="9144000" cy="6858000" type="screen4x3"/>
  <p:notesSz cx="6858000" cy="9144000"/>
  <p:defaultTextStyle>
    <a:defPPr>
      <a:defRPr lang="ar-SA"/>
    </a:defPPr>
    <a:lvl1pPr algn="r" rtl="1" fontAlgn="base">
      <a:spcBef>
        <a:spcPct val="0"/>
      </a:spcBef>
      <a:spcAft>
        <a:spcPct val="0"/>
      </a:spcAft>
      <a:defRPr b="1" kern="1200">
        <a:solidFill>
          <a:schemeClr val="tx1"/>
        </a:solidFill>
        <a:latin typeface="Arial" pitchFamily="34" charset="0"/>
        <a:ea typeface="+mn-ea"/>
        <a:cs typeface="Arial" pitchFamily="34" charset="0"/>
      </a:defRPr>
    </a:lvl1pPr>
    <a:lvl2pPr marL="457200" algn="r" rtl="1" fontAlgn="base">
      <a:spcBef>
        <a:spcPct val="0"/>
      </a:spcBef>
      <a:spcAft>
        <a:spcPct val="0"/>
      </a:spcAft>
      <a:defRPr b="1" kern="1200">
        <a:solidFill>
          <a:schemeClr val="tx1"/>
        </a:solidFill>
        <a:latin typeface="Arial" pitchFamily="34" charset="0"/>
        <a:ea typeface="+mn-ea"/>
        <a:cs typeface="Arial" pitchFamily="34" charset="0"/>
      </a:defRPr>
    </a:lvl2pPr>
    <a:lvl3pPr marL="914400" algn="r" rtl="1" fontAlgn="base">
      <a:spcBef>
        <a:spcPct val="0"/>
      </a:spcBef>
      <a:spcAft>
        <a:spcPct val="0"/>
      </a:spcAft>
      <a:defRPr b="1"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b="1"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b="1" kern="1200">
        <a:solidFill>
          <a:schemeClr val="tx1"/>
        </a:solidFill>
        <a:latin typeface="Arial" pitchFamily="34" charset="0"/>
        <a:ea typeface="+mn-ea"/>
        <a:cs typeface="Arial" pitchFamily="34" charset="0"/>
      </a:defRPr>
    </a:lvl5pPr>
    <a:lvl6pPr marL="2286000" algn="r" defTabSz="914400" rtl="1" eaLnBrk="1" latinLnBrk="0" hangingPunct="1">
      <a:defRPr b="1" kern="1200">
        <a:solidFill>
          <a:schemeClr val="tx1"/>
        </a:solidFill>
        <a:latin typeface="Arial" pitchFamily="34" charset="0"/>
        <a:ea typeface="+mn-ea"/>
        <a:cs typeface="Arial" pitchFamily="34" charset="0"/>
      </a:defRPr>
    </a:lvl6pPr>
    <a:lvl7pPr marL="2743200" algn="r" defTabSz="914400" rtl="1" eaLnBrk="1" latinLnBrk="0" hangingPunct="1">
      <a:defRPr b="1" kern="1200">
        <a:solidFill>
          <a:schemeClr val="tx1"/>
        </a:solidFill>
        <a:latin typeface="Arial" pitchFamily="34" charset="0"/>
        <a:ea typeface="+mn-ea"/>
        <a:cs typeface="Arial" pitchFamily="34" charset="0"/>
      </a:defRPr>
    </a:lvl7pPr>
    <a:lvl8pPr marL="3200400" algn="r" defTabSz="914400" rtl="1" eaLnBrk="1" latinLnBrk="0" hangingPunct="1">
      <a:defRPr b="1" kern="1200">
        <a:solidFill>
          <a:schemeClr val="tx1"/>
        </a:solidFill>
        <a:latin typeface="Arial" pitchFamily="34" charset="0"/>
        <a:ea typeface="+mn-ea"/>
        <a:cs typeface="Arial" pitchFamily="34" charset="0"/>
      </a:defRPr>
    </a:lvl8pPr>
    <a:lvl9pPr marL="3657600" algn="r" defTabSz="914400" rtl="1" eaLnBrk="1" latinLnBrk="0" hangingPunct="1">
      <a:defRPr b="1"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91D"/>
    <a:srgbClr val="FFFFAB"/>
    <a:srgbClr val="FFFF99"/>
    <a:srgbClr val="99FF33"/>
    <a:srgbClr val="99CC00"/>
    <a:srgbClr val="990033"/>
    <a:srgbClr val="000066"/>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60" d="100"/>
          <a:sy n="60" d="100"/>
        </p:scale>
        <p:origin x="-1656" y="-2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02E82-1F67-47D9-95BD-2A4305CBEFE4}" type="doc">
      <dgm:prSet loTypeId="urn:microsoft.com/office/officeart/2005/8/layout/hierarchy2" loCatId="hierarchy" qsTypeId="urn:microsoft.com/office/officeart/2005/8/quickstyle/simple2" qsCatId="simple" csTypeId="urn:microsoft.com/office/officeart/2005/8/colors/colorful1" csCatId="colorful" phldr="1"/>
      <dgm:spPr/>
      <dgm:t>
        <a:bodyPr/>
        <a:lstStyle/>
        <a:p>
          <a:pPr rtl="1"/>
          <a:endParaRPr lang="ar-SA"/>
        </a:p>
      </dgm:t>
    </dgm:pt>
    <dgm:pt modelId="{69911DCA-C504-4E3D-96B4-664BC1734791}" type="pres">
      <dgm:prSet presAssocID="{FB002E82-1F67-47D9-95BD-2A4305CBEFE4}" presName="diagram" presStyleCnt="0">
        <dgm:presLayoutVars>
          <dgm:chPref val="1"/>
          <dgm:dir/>
          <dgm:animOne val="branch"/>
          <dgm:animLvl val="lvl"/>
          <dgm:resizeHandles val="exact"/>
        </dgm:presLayoutVars>
      </dgm:prSet>
      <dgm:spPr/>
      <dgm:t>
        <a:bodyPr/>
        <a:lstStyle/>
        <a:p>
          <a:pPr rtl="1"/>
          <a:endParaRPr lang="ar-SA"/>
        </a:p>
      </dgm:t>
    </dgm:pt>
  </dgm:ptLst>
  <dgm:cxnLst>
    <dgm:cxn modelId="{93B6CFDB-047B-4F15-9CD2-C26F0FA6F4E1}" type="presOf" srcId="{FB002E82-1F67-47D9-95BD-2A4305CBEFE4}" destId="{69911DCA-C504-4E3D-96B4-664BC1734791}" srcOrd="0"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21D6A30-C83B-4661-9AC7-D8833206EE19}" type="datetimeFigureOut">
              <a:rPr lang="ar-SA" smtClean="0"/>
              <a:t>1/28/1443</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E32F069-159F-4E26-BBCD-093D8190B33D}" type="slidenum">
              <a:rPr lang="ar-SA" smtClean="0"/>
              <a:t>‹#›</a:t>
            </a:fld>
            <a:endParaRPr lang="ar-SA"/>
          </a:p>
        </p:txBody>
      </p:sp>
    </p:spTree>
    <p:extLst>
      <p:ext uri="{BB962C8B-B14F-4D97-AF65-F5344CB8AC3E}">
        <p14:creationId xmlns:p14="http://schemas.microsoft.com/office/powerpoint/2010/main" val="37580045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صر نائب لصورة الشريحة 1"/>
          <p:cNvSpPr>
            <a:spLocks noGrp="1" noRot="1" noChangeAspect="1" noTextEdit="1"/>
          </p:cNvSpPr>
          <p:nvPr>
            <p:ph type="sldImg"/>
          </p:nvPr>
        </p:nvSpPr>
        <p:spPr>
          <a:xfrm>
            <a:off x="1143000" y="685800"/>
            <a:ext cx="4572000" cy="3429000"/>
          </a:xfrm>
          <a:ln/>
        </p:spPr>
      </p:sp>
      <p:sp>
        <p:nvSpPr>
          <p:cNvPr id="19459" name="عنصر نائب للملاحظات 2"/>
          <p:cNvSpPr>
            <a:spLocks noGrp="1"/>
          </p:cNvSpPr>
          <p:nvPr>
            <p:ph type="body" idx="1"/>
          </p:nvPr>
        </p:nvSpPr>
        <p:spPr>
          <a:noFill/>
          <a:ln/>
        </p:spPr>
        <p:txBody>
          <a:bodyPr/>
          <a:lstStyle/>
          <a:p>
            <a:r>
              <a:rPr lang="ar-JO" smtClean="0">
                <a:latin typeface="Arial" pitchFamily="34" charset="0"/>
                <a:cs typeface="Arial" pitchFamily="34" charset="0"/>
              </a:rPr>
              <a:t>للمعلم:</a:t>
            </a:r>
          </a:p>
          <a:p>
            <a:r>
              <a:rPr lang="ar-JO" smtClean="0">
                <a:latin typeface="Arial" pitchFamily="34" charset="0"/>
                <a:cs typeface="Arial" pitchFamily="34" charset="0"/>
              </a:rPr>
              <a:t>الربط مع المعرفة السابقة:</a:t>
            </a:r>
          </a:p>
          <a:p>
            <a:r>
              <a:rPr lang="ar-JO" smtClean="0">
                <a:latin typeface="Arial" pitchFamily="34" charset="0"/>
                <a:cs typeface="Arial" pitchFamily="34" charset="0"/>
              </a:rPr>
              <a:t>التصنيف: حضر الطلبة على تذكر عدد المرات التي طلب منهم فيها تصنيف الأشياء الى مجموعات، من مثل تصنيف الملابس حسب الألوان الفاتحة والغامقة، أو حسب قياساتها.سيتعلم الطلبة في هذا الدرس كيفية تصنيف المواد تبعا لخصائص معينة، وكيفية حدوث التغيرات في هذه الخصائص.</a:t>
            </a:r>
          </a:p>
        </p:txBody>
      </p:sp>
      <p:sp>
        <p:nvSpPr>
          <p:cNvPr id="19460" name="عنصر نائب لرقم الشريحة 3"/>
          <p:cNvSpPr>
            <a:spLocks noGrp="1"/>
          </p:cNvSpPr>
          <p:nvPr>
            <p:ph type="sldNum" sz="quarter" idx="5"/>
          </p:nvPr>
        </p:nvSpPr>
        <p:spPr>
          <a:noFill/>
        </p:spPr>
        <p:txBody>
          <a:bodyPr/>
          <a:lstStyle/>
          <a:p>
            <a:fld id="{CFFE9B86-BC69-451D-8453-A43422EB20DF}" type="slidenum">
              <a:rPr lang="ar-SA" smtClean="0">
                <a:solidFill>
                  <a:prstClr val="black"/>
                </a:solidFill>
              </a:rPr>
              <a:pPr/>
              <a:t>4</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solidFill>
                  <a:prstClr val="black"/>
                </a:solidFill>
              </a:rPr>
              <a:pPr/>
              <a:t>29</a:t>
            </a:fld>
            <a:endParaRPr lang="ar-SA">
              <a:solidFill>
                <a:prstClr val="black"/>
              </a:solidFill>
            </a:endParaRPr>
          </a:p>
        </p:txBody>
      </p:sp>
    </p:spTree>
    <p:extLst>
      <p:ext uri="{BB962C8B-B14F-4D97-AF65-F5344CB8AC3E}">
        <p14:creationId xmlns:p14="http://schemas.microsoft.com/office/powerpoint/2010/main" val="74198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57C32E3-AC5F-4909-9BED-123EC800BFCE}" type="slidenum">
              <a:rPr lang="ar-SA" smtClean="0"/>
              <a:pPr>
                <a:defRPr/>
              </a:pPr>
              <a:t>‹#›</a:t>
            </a:fld>
            <a:endParaRPr lang="en-US"/>
          </a:p>
        </p:txBody>
      </p:sp>
    </p:spTree>
    <p:extLst>
      <p:ext uri="{BB962C8B-B14F-4D97-AF65-F5344CB8AC3E}">
        <p14:creationId xmlns:p14="http://schemas.microsoft.com/office/powerpoint/2010/main" val="345953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84383839-676E-4FE7-AD54-6FF241A6C498}" type="slidenum">
              <a:rPr lang="ar-SA" smtClean="0"/>
              <a:pPr>
                <a:defRPr/>
              </a:pPr>
              <a:t>‹#›</a:t>
            </a:fld>
            <a:endParaRPr lang="en-US"/>
          </a:p>
        </p:txBody>
      </p:sp>
    </p:spTree>
    <p:extLst>
      <p:ext uri="{BB962C8B-B14F-4D97-AF65-F5344CB8AC3E}">
        <p14:creationId xmlns:p14="http://schemas.microsoft.com/office/powerpoint/2010/main" val="72228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AA8E8ECC-BE8F-4DFC-A22D-5EF9F28E8651}" type="slidenum">
              <a:rPr lang="ar-SA" smtClean="0"/>
              <a:pPr>
                <a:defRPr/>
              </a:pPr>
              <a:t>‹#›</a:t>
            </a:fld>
            <a:endParaRPr lang="en-US"/>
          </a:p>
        </p:txBody>
      </p:sp>
    </p:spTree>
    <p:extLst>
      <p:ext uri="{BB962C8B-B14F-4D97-AF65-F5344CB8AC3E}">
        <p14:creationId xmlns:p14="http://schemas.microsoft.com/office/powerpoint/2010/main" val="129522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01626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86373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87049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11269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1917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61537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32589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8583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B001F3EE-7A87-4F55-8D92-7E91A217188A}" type="slidenum">
              <a:rPr lang="ar-SA" smtClean="0"/>
              <a:pPr>
                <a:defRPr/>
              </a:pPr>
              <a:t>‹#›</a:t>
            </a:fld>
            <a:endParaRPr lang="en-US"/>
          </a:p>
        </p:txBody>
      </p:sp>
    </p:spTree>
    <p:extLst>
      <p:ext uri="{BB962C8B-B14F-4D97-AF65-F5344CB8AC3E}">
        <p14:creationId xmlns:p14="http://schemas.microsoft.com/office/powerpoint/2010/main" val="196523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668179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504464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5CD7A37-19F5-4067-9FE2-9B1AF0D4EAC6}" type="datetimeFigureOut">
              <a:rPr lang="ar-SA" smtClean="0">
                <a:solidFill>
                  <a:prstClr val="black">
                    <a:tint val="75000"/>
                  </a:prstClr>
                </a:solidFill>
              </a:rPr>
              <a:pPr/>
              <a:t>1/28/1443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8E49D227-8D75-4EAC-BFFE-86800F732EF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658003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A2D45A2B-7F49-4D31-8DE8-E5E7F921467F}"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3510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29E1BC66-3AEE-4CA2-A2A0-BD9061EF169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089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343830E8-6BFC-4818-A84D-3C1D82A75866}"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559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70E2BE02-641D-4CBE-AD29-010C3454FAE7}"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8636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pPr>
              <a:defRPr/>
            </a:pPr>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pPr>
              <a:defRPr/>
            </a:pPr>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pPr>
              <a:defRPr/>
            </a:pPr>
            <a:fld id="{D2AC3143-BC54-4CF3-A714-57BEC8E971E2}"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324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pPr>
              <a:defRPr/>
            </a:pPr>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pPr>
              <a:defRPr/>
            </a:pPr>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pPr>
              <a:defRPr/>
            </a:pPr>
            <a:fld id="{F25D8C83-2D4D-4E53-90DD-3F8B482741A7}"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8041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pPr>
              <a:defRPr/>
            </a:pPr>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pPr>
              <a:defRPr/>
            </a:pPr>
            <a:fld id="{CAF53F1D-F656-47CC-B6CC-D1B2DEC5BC24}"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466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74A5367E-D971-4F8C-BA4A-092B12084F1E}" type="slidenum">
              <a:rPr lang="ar-SA" smtClean="0"/>
              <a:pPr>
                <a:defRPr/>
              </a:pPr>
              <a:t>‹#›</a:t>
            </a:fld>
            <a:endParaRPr lang="en-US"/>
          </a:p>
        </p:txBody>
      </p:sp>
    </p:spTree>
    <p:extLst>
      <p:ext uri="{BB962C8B-B14F-4D97-AF65-F5344CB8AC3E}">
        <p14:creationId xmlns:p14="http://schemas.microsoft.com/office/powerpoint/2010/main" val="1062967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0C60D3AD-41F9-4B17-976D-70D2DA1A9D3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116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2FBE633D-F910-4D64-A41D-D490071BC5CB}"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2248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B660A6FB-1F57-4493-AE09-1D90D14E7F0B}"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482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C6691DE8-56B4-4059-9D5A-E77D34033D5C}"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6930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C57C32E3-AC5F-4909-9BED-123EC800BFC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0442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B001F3EE-7A87-4F55-8D92-7E91A217188A}"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5064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74A5367E-D971-4F8C-BA4A-092B12084F1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942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9F848C11-68D7-48DB-8DAC-978A125EEB2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346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pPr>
              <a:defRPr/>
            </a:pPr>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pPr>
              <a:defRPr/>
            </a:pPr>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pPr>
              <a:defRPr/>
            </a:pPr>
            <a:fld id="{79F70379-0C3B-4613-82F1-C94EE6CD0F83}"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5443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pPr>
              <a:defRPr/>
            </a:pPr>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pPr>
              <a:defRPr/>
            </a:pPr>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pPr>
              <a:defRPr/>
            </a:pPr>
            <a:fld id="{6E969983-D7BA-4EBB-85D1-D386C162B912}"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15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9F848C11-68D7-48DB-8DAC-978A125EEB21}" type="slidenum">
              <a:rPr lang="ar-SA" smtClean="0"/>
              <a:pPr>
                <a:defRPr/>
              </a:pPr>
              <a:t>‹#›</a:t>
            </a:fld>
            <a:endParaRPr lang="en-US"/>
          </a:p>
        </p:txBody>
      </p:sp>
    </p:spTree>
    <p:extLst>
      <p:ext uri="{BB962C8B-B14F-4D97-AF65-F5344CB8AC3E}">
        <p14:creationId xmlns:p14="http://schemas.microsoft.com/office/powerpoint/2010/main" val="1224461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pPr>
              <a:defRPr/>
            </a:pPr>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pPr>
              <a:defRPr/>
            </a:pPr>
            <a:fld id="{F544E1B7-6422-4E82-BB51-4E39AFCB604C}"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6305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5FCCD519-09FB-48DE-BD9E-952AF506670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459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D5B2FD07-7EE5-44E8-9D09-4542DD0A7819}"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4545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84383839-676E-4FE7-AD54-6FF241A6C498}"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0114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AA8E8ECC-BE8F-4DFC-A22D-5EF9F28E865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3237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4E4D75-40B3-43A9-86CC-1F7899A131B9}"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1855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C57C32E3-AC5F-4909-9BED-123EC800BFC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161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B001F3EE-7A87-4F55-8D92-7E91A217188A}"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1798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74A5367E-D971-4F8C-BA4A-092B12084F1E}"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273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9F848C11-68D7-48DB-8DAC-978A125EEB2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006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pPr>
              <a:defRPr/>
            </a:pPr>
            <a:endParaRPr lang="en-US"/>
          </a:p>
        </p:txBody>
      </p:sp>
      <p:sp>
        <p:nvSpPr>
          <p:cNvPr id="8" name="عنصر نائب للتذييل 7"/>
          <p:cNvSpPr>
            <a:spLocks noGrp="1"/>
          </p:cNvSpPr>
          <p:nvPr>
            <p:ph type="ftr" sz="quarter" idx="11"/>
          </p:nvPr>
        </p:nvSpPr>
        <p:spPr/>
        <p:txBody>
          <a:bodyPr/>
          <a:lstStyle/>
          <a:p>
            <a:pPr>
              <a:defRPr/>
            </a:pPr>
            <a:endParaRPr lang="en-US"/>
          </a:p>
        </p:txBody>
      </p:sp>
      <p:sp>
        <p:nvSpPr>
          <p:cNvPr id="9" name="عنصر نائب لرقم الشريحة 8"/>
          <p:cNvSpPr>
            <a:spLocks noGrp="1"/>
          </p:cNvSpPr>
          <p:nvPr>
            <p:ph type="sldNum" sz="quarter" idx="12"/>
          </p:nvPr>
        </p:nvSpPr>
        <p:spPr/>
        <p:txBody>
          <a:bodyPr/>
          <a:lstStyle/>
          <a:p>
            <a:pPr>
              <a:defRPr/>
            </a:pPr>
            <a:fld id="{79F70379-0C3B-4613-82F1-C94EE6CD0F83}" type="slidenum">
              <a:rPr lang="ar-SA" smtClean="0"/>
              <a:pPr>
                <a:defRPr/>
              </a:pPr>
              <a:t>‹#›</a:t>
            </a:fld>
            <a:endParaRPr lang="en-US"/>
          </a:p>
        </p:txBody>
      </p:sp>
    </p:spTree>
    <p:extLst>
      <p:ext uri="{BB962C8B-B14F-4D97-AF65-F5344CB8AC3E}">
        <p14:creationId xmlns:p14="http://schemas.microsoft.com/office/powerpoint/2010/main" val="1484754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pPr>
              <a:defRPr/>
            </a:pPr>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pPr>
              <a:defRPr/>
            </a:pPr>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pPr>
              <a:defRPr/>
            </a:pPr>
            <a:fld id="{79F70379-0C3B-4613-82F1-C94EE6CD0F83}"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5488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pPr>
              <a:defRPr/>
            </a:pPr>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pPr>
              <a:defRPr/>
            </a:pPr>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pPr>
              <a:defRPr/>
            </a:pPr>
            <a:fld id="{6E969983-D7BA-4EBB-85D1-D386C162B912}"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5736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pPr>
              <a:defRPr/>
            </a:pPr>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pPr>
              <a:defRPr/>
            </a:pPr>
            <a:fld id="{F544E1B7-6422-4E82-BB51-4E39AFCB604C}"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95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5FCCD519-09FB-48DE-BD9E-952AF506670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995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pPr>
              <a:defRPr/>
            </a:pPr>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pPr>
              <a:defRPr/>
            </a:pPr>
            <a:fld id="{D5B2FD07-7EE5-44E8-9D09-4542DD0A7819}"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01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84383839-676E-4FE7-AD54-6FF241A6C498}"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551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pPr>
              <a:defRPr/>
            </a:pPr>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pPr>
              <a:defRPr/>
            </a:pPr>
            <a:fld id="{AA8E8ECC-BE8F-4DFC-A22D-5EF9F28E8651}"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393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pPr>
              <a:defRPr/>
            </a:pPr>
            <a:endParaRPr lang="en-US"/>
          </a:p>
        </p:txBody>
      </p:sp>
      <p:sp>
        <p:nvSpPr>
          <p:cNvPr id="4" name="عنصر نائب للتذييل 3"/>
          <p:cNvSpPr>
            <a:spLocks noGrp="1"/>
          </p:cNvSpPr>
          <p:nvPr>
            <p:ph type="ftr" sz="quarter" idx="11"/>
          </p:nvPr>
        </p:nvSpPr>
        <p:spPr/>
        <p:txBody>
          <a:bodyPr/>
          <a:lstStyle/>
          <a:p>
            <a:pPr>
              <a:defRPr/>
            </a:pPr>
            <a:endParaRPr lang="en-US"/>
          </a:p>
        </p:txBody>
      </p:sp>
      <p:sp>
        <p:nvSpPr>
          <p:cNvPr id="5" name="عنصر نائب لرقم الشريحة 4"/>
          <p:cNvSpPr>
            <a:spLocks noGrp="1"/>
          </p:cNvSpPr>
          <p:nvPr>
            <p:ph type="sldNum" sz="quarter" idx="12"/>
          </p:nvPr>
        </p:nvSpPr>
        <p:spPr/>
        <p:txBody>
          <a:bodyPr/>
          <a:lstStyle/>
          <a:p>
            <a:pPr>
              <a:defRPr/>
            </a:pPr>
            <a:fld id="{6E969983-D7BA-4EBB-85D1-D386C162B912}" type="slidenum">
              <a:rPr lang="ar-SA" smtClean="0"/>
              <a:pPr>
                <a:defRPr/>
              </a:pPr>
              <a:t>‹#›</a:t>
            </a:fld>
            <a:endParaRPr lang="en-US"/>
          </a:p>
        </p:txBody>
      </p:sp>
    </p:spTree>
    <p:extLst>
      <p:ext uri="{BB962C8B-B14F-4D97-AF65-F5344CB8AC3E}">
        <p14:creationId xmlns:p14="http://schemas.microsoft.com/office/powerpoint/2010/main" val="2706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endParaRPr lang="en-US"/>
          </a:p>
        </p:txBody>
      </p:sp>
      <p:sp>
        <p:nvSpPr>
          <p:cNvPr id="3" name="عنصر نائب للتذييل 2"/>
          <p:cNvSpPr>
            <a:spLocks noGrp="1"/>
          </p:cNvSpPr>
          <p:nvPr>
            <p:ph type="ftr" sz="quarter" idx="11"/>
          </p:nvPr>
        </p:nvSpPr>
        <p:spPr/>
        <p:txBody>
          <a:bodyPr/>
          <a:lstStyle/>
          <a:p>
            <a:pPr>
              <a:defRPr/>
            </a:pPr>
            <a:endParaRPr lang="en-US"/>
          </a:p>
        </p:txBody>
      </p:sp>
      <p:sp>
        <p:nvSpPr>
          <p:cNvPr id="4" name="عنصر نائب لرقم الشريحة 3"/>
          <p:cNvSpPr>
            <a:spLocks noGrp="1"/>
          </p:cNvSpPr>
          <p:nvPr>
            <p:ph type="sldNum" sz="quarter" idx="12"/>
          </p:nvPr>
        </p:nvSpPr>
        <p:spPr/>
        <p:txBody>
          <a:bodyPr/>
          <a:lstStyle/>
          <a:p>
            <a:pPr>
              <a:defRPr/>
            </a:pPr>
            <a:fld id="{F544E1B7-6422-4E82-BB51-4E39AFCB604C}" type="slidenum">
              <a:rPr lang="ar-SA" smtClean="0"/>
              <a:pPr>
                <a:defRPr/>
              </a:pPr>
              <a:t>‹#›</a:t>
            </a:fld>
            <a:endParaRPr lang="en-US"/>
          </a:p>
        </p:txBody>
      </p:sp>
    </p:spTree>
    <p:extLst>
      <p:ext uri="{BB962C8B-B14F-4D97-AF65-F5344CB8AC3E}">
        <p14:creationId xmlns:p14="http://schemas.microsoft.com/office/powerpoint/2010/main" val="56203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5FCCD519-09FB-48DE-BD9E-952AF5066701}" type="slidenum">
              <a:rPr lang="ar-SA" smtClean="0"/>
              <a:pPr>
                <a:defRPr/>
              </a:pPr>
              <a:t>‹#›</a:t>
            </a:fld>
            <a:endParaRPr lang="en-US"/>
          </a:p>
        </p:txBody>
      </p:sp>
    </p:spTree>
    <p:extLst>
      <p:ext uri="{BB962C8B-B14F-4D97-AF65-F5344CB8AC3E}">
        <p14:creationId xmlns:p14="http://schemas.microsoft.com/office/powerpoint/2010/main" val="101651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D5B2FD07-7EE5-44E8-9D09-4542DD0A7819}" type="slidenum">
              <a:rPr lang="ar-SA" smtClean="0"/>
              <a:pPr>
                <a:defRPr/>
              </a:pPr>
              <a:t>‹#›</a:t>
            </a:fld>
            <a:endParaRPr lang="en-US"/>
          </a:p>
        </p:txBody>
      </p:sp>
    </p:spTree>
    <p:extLst>
      <p:ext uri="{BB962C8B-B14F-4D97-AF65-F5344CB8AC3E}">
        <p14:creationId xmlns:p14="http://schemas.microsoft.com/office/powerpoint/2010/main" val="408872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en-US"/>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B49DAD28-334B-4C09-A32E-B8070288DD7F}" type="slidenum">
              <a:rPr lang="ar-SA" smtClean="0"/>
              <a:pPr>
                <a:defRPr/>
              </a:pPr>
              <a:t>‹#›</a:t>
            </a:fld>
            <a:endParaRPr lang="en-US"/>
          </a:p>
        </p:txBody>
      </p:sp>
    </p:spTree>
    <p:extLst>
      <p:ext uri="{BB962C8B-B14F-4D97-AF65-F5344CB8AC3E}">
        <p14:creationId xmlns:p14="http://schemas.microsoft.com/office/powerpoint/2010/main" val="4283539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A5CD7A37-19F5-4067-9FE2-9B1AF0D4EAC6}" type="datetimeFigureOut">
              <a:rPr lang="ar-SA" b="0" smtClean="0">
                <a:solidFill>
                  <a:prstClr val="black">
                    <a:tint val="75000"/>
                  </a:prstClr>
                </a:solidFill>
                <a:latin typeface="Calibri"/>
                <a:cs typeface="Arial"/>
              </a:rPr>
              <a:pPr fontAlgn="auto">
                <a:spcBef>
                  <a:spcPts val="0"/>
                </a:spcBef>
                <a:spcAft>
                  <a:spcPts val="0"/>
                </a:spcAft>
              </a:pPr>
              <a:t>1/28/1443</a:t>
            </a:fld>
            <a:endParaRPr lang="ar-SA" b="0">
              <a:solidFill>
                <a:prstClr val="black">
                  <a:tint val="75000"/>
                </a:prstClr>
              </a:solidFill>
              <a:latin typeface="Calibri"/>
              <a:cs typeface="Aria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ar-SA" b="0">
              <a:solidFill>
                <a:prstClr val="black">
                  <a:tint val="75000"/>
                </a:prstClr>
              </a:solidFill>
              <a:latin typeface="Calibri"/>
              <a:cs typeface="Aria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8E49D227-8D75-4EAC-BFFE-86800F732EFC}" type="slidenum">
              <a:rPr lang="ar-SA" b="0" smtClean="0">
                <a:solidFill>
                  <a:prstClr val="black">
                    <a:tint val="75000"/>
                  </a:prstClr>
                </a:solidFill>
                <a:latin typeface="Calibri"/>
                <a:cs typeface="Arial"/>
              </a:rPr>
              <a:pPr fontAlgn="auto">
                <a:spcBef>
                  <a:spcPts val="0"/>
                </a:spcBef>
                <a:spcAft>
                  <a:spcPts val="0"/>
                </a:spcAft>
              </a:pPr>
              <a:t>‹#›</a:t>
            </a:fld>
            <a:endParaRPr lang="ar-SA" b="0">
              <a:solidFill>
                <a:prstClr val="black">
                  <a:tint val="75000"/>
                </a:prstClr>
              </a:solidFill>
              <a:latin typeface="Calibri"/>
              <a:cs typeface="Arial"/>
            </a:endParaRPr>
          </a:p>
        </p:txBody>
      </p:sp>
    </p:spTree>
    <p:extLst>
      <p:ext uri="{BB962C8B-B14F-4D97-AF65-F5344CB8AC3E}">
        <p14:creationId xmlns:p14="http://schemas.microsoft.com/office/powerpoint/2010/main" val="20415966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en-US" b="0">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en-US" b="0">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B73D966F-72C0-4055-A2CB-F569C2B46090}" type="slidenum">
              <a:rPr lang="ar-SA" b="0" smtClean="0">
                <a:solidFill>
                  <a:prstClr val="black">
                    <a:tint val="75000"/>
                  </a:prstClr>
                </a:solidFill>
              </a:rPr>
              <a:pPr>
                <a:defRPr/>
              </a:pPr>
              <a:t>‹#›</a:t>
            </a:fld>
            <a:endParaRPr lang="en-US" b="0">
              <a:solidFill>
                <a:prstClr val="black">
                  <a:tint val="75000"/>
                </a:prstClr>
              </a:solidFill>
            </a:endParaRPr>
          </a:p>
        </p:txBody>
      </p:sp>
    </p:spTree>
    <p:extLst>
      <p:ext uri="{BB962C8B-B14F-4D97-AF65-F5344CB8AC3E}">
        <p14:creationId xmlns:p14="http://schemas.microsoft.com/office/powerpoint/2010/main" val="316737506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en-US">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B49DAD28-334B-4C09-A32E-B8070288DD7F}"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45356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en-US">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B49DAD28-334B-4C09-A32E-B8070288DD7F}" type="slidenum">
              <a:rPr lang="ar-SA"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355646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FFC91D"/>
            </a:gs>
            <a:gs pos="10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100"/>
            <a:ext cx="9912350" cy="744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693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53265"/>
            <a:ext cx="9193213" cy="6911265"/>
            <a:chOff x="0" y="-53265"/>
            <a:chExt cx="9193213" cy="6911265"/>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65"/>
              <a:ext cx="91932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7014"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مستطيل 4"/>
          <p:cNvSpPr/>
          <p:nvPr/>
        </p:nvSpPr>
        <p:spPr>
          <a:xfrm rot="16200000">
            <a:off x="7819899" y="1629857"/>
            <a:ext cx="1566454" cy="477054"/>
          </a:xfrm>
          <a:prstGeom prst="rect">
            <a:avLst/>
          </a:prstGeom>
        </p:spPr>
        <p:txBody>
          <a:bodyPr wrap="none">
            <a:spAutoFit/>
          </a:bodyPr>
          <a:lstStyle/>
          <a:p>
            <a:r>
              <a:rPr lang="ar-SA" sz="2500" b="0" dirty="0" smtClean="0">
                <a:solidFill>
                  <a:prstClr val="white"/>
                </a:solidFill>
                <a:latin typeface="Segoe UI Semilight" pitchFamily="34" charset="0"/>
                <a:cs typeface="SKR HEAD1" pitchFamily="2" charset="-78"/>
              </a:rPr>
              <a:t>تعريف النماذج</a:t>
            </a:r>
            <a:endParaRPr lang="ar-SA" dirty="0">
              <a:solidFill>
                <a:prstClr val="white"/>
              </a:solidFill>
              <a:cs typeface="SKR HEAD1" pitchFamily="2" charset="-78"/>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085157"/>
            <a:ext cx="9120187"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686275"/>
            <a:ext cx="36830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871" y="3800914"/>
            <a:ext cx="585311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9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heel(1)">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80">
                                          <p:stCondLst>
                                            <p:cond delay="0"/>
                                          </p:stCondLst>
                                        </p:cTn>
                                        <p:tgtEl>
                                          <p:spTgt spid="6148"/>
                                        </p:tgtEl>
                                      </p:cBhvr>
                                    </p:animEffect>
                                    <p:anim calcmode="lin" valueType="num">
                                      <p:cBhvr>
                                        <p:cTn id="13"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18" dur="26">
                                          <p:stCondLst>
                                            <p:cond delay="650"/>
                                          </p:stCondLst>
                                        </p:cTn>
                                        <p:tgtEl>
                                          <p:spTgt spid="6148"/>
                                        </p:tgtEl>
                                      </p:cBhvr>
                                      <p:to x="100000" y="60000"/>
                                    </p:animScale>
                                    <p:animScale>
                                      <p:cBhvr>
                                        <p:cTn id="19" dur="166" decel="50000">
                                          <p:stCondLst>
                                            <p:cond delay="676"/>
                                          </p:stCondLst>
                                        </p:cTn>
                                        <p:tgtEl>
                                          <p:spTgt spid="6148"/>
                                        </p:tgtEl>
                                      </p:cBhvr>
                                      <p:to x="100000" y="100000"/>
                                    </p:animScale>
                                    <p:animScale>
                                      <p:cBhvr>
                                        <p:cTn id="20" dur="26">
                                          <p:stCondLst>
                                            <p:cond delay="1312"/>
                                          </p:stCondLst>
                                        </p:cTn>
                                        <p:tgtEl>
                                          <p:spTgt spid="6148"/>
                                        </p:tgtEl>
                                      </p:cBhvr>
                                      <p:to x="100000" y="80000"/>
                                    </p:animScale>
                                    <p:animScale>
                                      <p:cBhvr>
                                        <p:cTn id="21" dur="166" decel="50000">
                                          <p:stCondLst>
                                            <p:cond delay="1338"/>
                                          </p:stCondLst>
                                        </p:cTn>
                                        <p:tgtEl>
                                          <p:spTgt spid="6148"/>
                                        </p:tgtEl>
                                      </p:cBhvr>
                                      <p:to x="100000" y="100000"/>
                                    </p:animScale>
                                    <p:animScale>
                                      <p:cBhvr>
                                        <p:cTn id="22" dur="26">
                                          <p:stCondLst>
                                            <p:cond delay="1642"/>
                                          </p:stCondLst>
                                        </p:cTn>
                                        <p:tgtEl>
                                          <p:spTgt spid="6148"/>
                                        </p:tgtEl>
                                      </p:cBhvr>
                                      <p:to x="100000" y="90000"/>
                                    </p:animScale>
                                    <p:animScale>
                                      <p:cBhvr>
                                        <p:cTn id="23" dur="166" decel="50000">
                                          <p:stCondLst>
                                            <p:cond delay="1668"/>
                                          </p:stCondLst>
                                        </p:cTn>
                                        <p:tgtEl>
                                          <p:spTgt spid="6148"/>
                                        </p:tgtEl>
                                      </p:cBhvr>
                                      <p:to x="100000" y="100000"/>
                                    </p:animScale>
                                    <p:animScale>
                                      <p:cBhvr>
                                        <p:cTn id="24" dur="26">
                                          <p:stCondLst>
                                            <p:cond delay="1808"/>
                                          </p:stCondLst>
                                        </p:cTn>
                                        <p:tgtEl>
                                          <p:spTgt spid="6148"/>
                                        </p:tgtEl>
                                      </p:cBhvr>
                                      <p:to x="100000" y="95000"/>
                                    </p:animScale>
                                    <p:animScale>
                                      <p:cBhvr>
                                        <p:cTn id="25" dur="166" decel="50000">
                                          <p:stCondLst>
                                            <p:cond delay="1834"/>
                                          </p:stCondLst>
                                        </p:cTn>
                                        <p:tgtEl>
                                          <p:spTgt spid="614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wipe(down)">
                                      <p:cBhvr>
                                        <p:cTn id="30" dur="580">
                                          <p:stCondLst>
                                            <p:cond delay="0"/>
                                          </p:stCondLst>
                                        </p:cTn>
                                        <p:tgtEl>
                                          <p:spTgt spid="6149"/>
                                        </p:tgtEl>
                                      </p:cBhvr>
                                    </p:animEffect>
                                    <p:anim calcmode="lin" valueType="num">
                                      <p:cBhvr>
                                        <p:cTn id="31" dur="1822" tmFilter="0,0; 0.14,0.36; 0.43,0.73; 0.71,0.91; 1.0,1.0">
                                          <p:stCondLst>
                                            <p:cond delay="0"/>
                                          </p:stCondLst>
                                        </p:cTn>
                                        <p:tgtEl>
                                          <p:spTgt spid="61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1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1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1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149"/>
                                        </p:tgtEl>
                                        <p:attrNameLst>
                                          <p:attrName>ppt_y</p:attrName>
                                        </p:attrNameLst>
                                      </p:cBhvr>
                                      <p:tavLst>
                                        <p:tav tm="0" fmla="#ppt_y-sin(pi*$)/81">
                                          <p:val>
                                            <p:fltVal val="0"/>
                                          </p:val>
                                        </p:tav>
                                        <p:tav tm="100000">
                                          <p:val>
                                            <p:fltVal val="1"/>
                                          </p:val>
                                        </p:tav>
                                      </p:tavLst>
                                    </p:anim>
                                    <p:animScale>
                                      <p:cBhvr>
                                        <p:cTn id="36" dur="26">
                                          <p:stCondLst>
                                            <p:cond delay="650"/>
                                          </p:stCondLst>
                                        </p:cTn>
                                        <p:tgtEl>
                                          <p:spTgt spid="6149"/>
                                        </p:tgtEl>
                                      </p:cBhvr>
                                      <p:to x="100000" y="60000"/>
                                    </p:animScale>
                                    <p:animScale>
                                      <p:cBhvr>
                                        <p:cTn id="37" dur="166" decel="50000">
                                          <p:stCondLst>
                                            <p:cond delay="676"/>
                                          </p:stCondLst>
                                        </p:cTn>
                                        <p:tgtEl>
                                          <p:spTgt spid="6149"/>
                                        </p:tgtEl>
                                      </p:cBhvr>
                                      <p:to x="100000" y="100000"/>
                                    </p:animScale>
                                    <p:animScale>
                                      <p:cBhvr>
                                        <p:cTn id="38" dur="26">
                                          <p:stCondLst>
                                            <p:cond delay="1312"/>
                                          </p:stCondLst>
                                        </p:cTn>
                                        <p:tgtEl>
                                          <p:spTgt spid="6149"/>
                                        </p:tgtEl>
                                      </p:cBhvr>
                                      <p:to x="100000" y="80000"/>
                                    </p:animScale>
                                    <p:animScale>
                                      <p:cBhvr>
                                        <p:cTn id="39" dur="166" decel="50000">
                                          <p:stCondLst>
                                            <p:cond delay="1338"/>
                                          </p:stCondLst>
                                        </p:cTn>
                                        <p:tgtEl>
                                          <p:spTgt spid="6149"/>
                                        </p:tgtEl>
                                      </p:cBhvr>
                                      <p:to x="100000" y="100000"/>
                                    </p:animScale>
                                    <p:animScale>
                                      <p:cBhvr>
                                        <p:cTn id="40" dur="26">
                                          <p:stCondLst>
                                            <p:cond delay="1642"/>
                                          </p:stCondLst>
                                        </p:cTn>
                                        <p:tgtEl>
                                          <p:spTgt spid="6149"/>
                                        </p:tgtEl>
                                      </p:cBhvr>
                                      <p:to x="100000" y="90000"/>
                                    </p:animScale>
                                    <p:animScale>
                                      <p:cBhvr>
                                        <p:cTn id="41" dur="166" decel="50000">
                                          <p:stCondLst>
                                            <p:cond delay="1668"/>
                                          </p:stCondLst>
                                        </p:cTn>
                                        <p:tgtEl>
                                          <p:spTgt spid="6149"/>
                                        </p:tgtEl>
                                      </p:cBhvr>
                                      <p:to x="100000" y="100000"/>
                                    </p:animScale>
                                    <p:animScale>
                                      <p:cBhvr>
                                        <p:cTn id="42" dur="26">
                                          <p:stCondLst>
                                            <p:cond delay="1808"/>
                                          </p:stCondLst>
                                        </p:cTn>
                                        <p:tgtEl>
                                          <p:spTgt spid="6149"/>
                                        </p:tgtEl>
                                      </p:cBhvr>
                                      <p:to x="100000" y="95000"/>
                                    </p:animScale>
                                    <p:animScale>
                                      <p:cBhvr>
                                        <p:cTn id="43" dur="166" decel="50000">
                                          <p:stCondLst>
                                            <p:cond delay="1834"/>
                                          </p:stCondLst>
                                        </p:cTn>
                                        <p:tgtEl>
                                          <p:spTgt spid="61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958" y="-36513"/>
            <a:ext cx="9193213" cy="6894513"/>
            <a:chOff x="958" y="-36513"/>
            <a:chExt cx="9193213" cy="6894513"/>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 y="-36513"/>
              <a:ext cx="91932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65" y="1911076"/>
            <a:ext cx="8188325"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58" y="868089"/>
            <a:ext cx="86090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84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heel(1)">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anim calcmode="lin" valueType="num">
                                      <p:cBhvr>
                                        <p:cTn id="13" dur="1000" fill="hold"/>
                                        <p:tgtEl>
                                          <p:spTgt spid="7172"/>
                                        </p:tgtEl>
                                        <p:attrNameLst>
                                          <p:attrName>ppt_x</p:attrName>
                                        </p:attrNameLst>
                                      </p:cBhvr>
                                      <p:tavLst>
                                        <p:tav tm="0">
                                          <p:val>
                                            <p:strVal val="#ppt_x"/>
                                          </p:val>
                                        </p:tav>
                                        <p:tav tm="100000">
                                          <p:val>
                                            <p:strVal val="#ppt_x"/>
                                          </p:val>
                                        </p:tav>
                                      </p:tavLst>
                                    </p:anim>
                                    <p:anim calcmode="lin" valueType="num">
                                      <p:cBhvr>
                                        <p:cTn id="1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36513"/>
            <a:ext cx="9193213" cy="6894513"/>
            <a:chOff x="0" y="-36513"/>
            <a:chExt cx="9193213" cy="6894513"/>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932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4" descr="C:\Users\al-saher123\Desktop\الحجم.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6606" y="3510697"/>
            <a:ext cx="2580506" cy="2296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l-saher123\Desktop\الكتلة.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3345" y="1036726"/>
            <a:ext cx="4178526" cy="24739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l-saher123\Desktop\hg',g.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01450" y="1098639"/>
            <a:ext cx="4000968" cy="232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592138" y="-220663"/>
            <a:ext cx="9736138" cy="7088900"/>
            <a:chOff x="-592138" y="-220663"/>
            <a:chExt cx="9736138" cy="708890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220663"/>
              <a:ext cx="9736138" cy="707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97224" y="6179262"/>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1776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4617" y="-24089"/>
            <a:ext cx="9218613" cy="6894513"/>
            <a:chOff x="4617" y="-24089"/>
            <a:chExt cx="9218613" cy="6894513"/>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 y="-24089"/>
              <a:ext cx="92186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9832" y="6181449"/>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68" y="908720"/>
            <a:ext cx="9562929" cy="218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74" y="4005064"/>
            <a:ext cx="894397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2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80">
                                          <p:stCondLst>
                                            <p:cond delay="0"/>
                                          </p:stCondLst>
                                        </p:cTn>
                                        <p:tgtEl>
                                          <p:spTgt spid="9219"/>
                                        </p:tgtEl>
                                      </p:cBhvr>
                                    </p:animEffect>
                                    <p:anim calcmode="lin" valueType="num">
                                      <p:cBhvr>
                                        <p:cTn id="8"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9"/>
                                        </p:tgtEl>
                                      </p:cBhvr>
                                      <p:to x="100000" y="60000"/>
                                    </p:animScale>
                                    <p:animScale>
                                      <p:cBhvr>
                                        <p:cTn id="14" dur="166" decel="50000">
                                          <p:stCondLst>
                                            <p:cond delay="676"/>
                                          </p:stCondLst>
                                        </p:cTn>
                                        <p:tgtEl>
                                          <p:spTgt spid="9219"/>
                                        </p:tgtEl>
                                      </p:cBhvr>
                                      <p:to x="100000" y="100000"/>
                                    </p:animScale>
                                    <p:animScale>
                                      <p:cBhvr>
                                        <p:cTn id="15" dur="26">
                                          <p:stCondLst>
                                            <p:cond delay="1312"/>
                                          </p:stCondLst>
                                        </p:cTn>
                                        <p:tgtEl>
                                          <p:spTgt spid="9219"/>
                                        </p:tgtEl>
                                      </p:cBhvr>
                                      <p:to x="100000" y="80000"/>
                                    </p:animScale>
                                    <p:animScale>
                                      <p:cBhvr>
                                        <p:cTn id="16" dur="166" decel="50000">
                                          <p:stCondLst>
                                            <p:cond delay="1338"/>
                                          </p:stCondLst>
                                        </p:cTn>
                                        <p:tgtEl>
                                          <p:spTgt spid="9219"/>
                                        </p:tgtEl>
                                      </p:cBhvr>
                                      <p:to x="100000" y="100000"/>
                                    </p:animScale>
                                    <p:animScale>
                                      <p:cBhvr>
                                        <p:cTn id="17" dur="26">
                                          <p:stCondLst>
                                            <p:cond delay="1642"/>
                                          </p:stCondLst>
                                        </p:cTn>
                                        <p:tgtEl>
                                          <p:spTgt spid="9219"/>
                                        </p:tgtEl>
                                      </p:cBhvr>
                                      <p:to x="100000" y="90000"/>
                                    </p:animScale>
                                    <p:animScale>
                                      <p:cBhvr>
                                        <p:cTn id="18" dur="166" decel="50000">
                                          <p:stCondLst>
                                            <p:cond delay="1668"/>
                                          </p:stCondLst>
                                        </p:cTn>
                                        <p:tgtEl>
                                          <p:spTgt spid="9219"/>
                                        </p:tgtEl>
                                      </p:cBhvr>
                                      <p:to x="100000" y="100000"/>
                                    </p:animScale>
                                    <p:animScale>
                                      <p:cBhvr>
                                        <p:cTn id="19" dur="26">
                                          <p:stCondLst>
                                            <p:cond delay="1808"/>
                                          </p:stCondLst>
                                        </p:cTn>
                                        <p:tgtEl>
                                          <p:spTgt spid="9219"/>
                                        </p:tgtEl>
                                      </p:cBhvr>
                                      <p:to x="100000" y="95000"/>
                                    </p:animScale>
                                    <p:animScale>
                                      <p:cBhvr>
                                        <p:cTn id="20" dur="166" decel="50000">
                                          <p:stCondLst>
                                            <p:cond delay="1834"/>
                                          </p:stCondLst>
                                        </p:cTn>
                                        <p:tgtEl>
                                          <p:spTgt spid="92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wipe(down)">
                                      <p:cBhvr>
                                        <p:cTn id="25" dur="580">
                                          <p:stCondLst>
                                            <p:cond delay="0"/>
                                          </p:stCondLst>
                                        </p:cTn>
                                        <p:tgtEl>
                                          <p:spTgt spid="9220"/>
                                        </p:tgtEl>
                                      </p:cBhvr>
                                    </p:animEffect>
                                    <p:anim calcmode="lin" valueType="num">
                                      <p:cBhvr>
                                        <p:cTn id="26" dur="1822" tmFilter="0,0; 0.14,0.36; 0.43,0.73; 0.71,0.91; 1.0,1.0">
                                          <p:stCondLst>
                                            <p:cond delay="0"/>
                                          </p:stCondLst>
                                        </p:cTn>
                                        <p:tgtEl>
                                          <p:spTgt spid="92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2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2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2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220"/>
                                        </p:tgtEl>
                                        <p:attrNameLst>
                                          <p:attrName>ppt_y</p:attrName>
                                        </p:attrNameLst>
                                      </p:cBhvr>
                                      <p:tavLst>
                                        <p:tav tm="0" fmla="#ppt_y-sin(pi*$)/81">
                                          <p:val>
                                            <p:fltVal val="0"/>
                                          </p:val>
                                        </p:tav>
                                        <p:tav tm="100000">
                                          <p:val>
                                            <p:fltVal val="1"/>
                                          </p:val>
                                        </p:tav>
                                      </p:tavLst>
                                    </p:anim>
                                    <p:animScale>
                                      <p:cBhvr>
                                        <p:cTn id="31" dur="26">
                                          <p:stCondLst>
                                            <p:cond delay="650"/>
                                          </p:stCondLst>
                                        </p:cTn>
                                        <p:tgtEl>
                                          <p:spTgt spid="9220"/>
                                        </p:tgtEl>
                                      </p:cBhvr>
                                      <p:to x="100000" y="60000"/>
                                    </p:animScale>
                                    <p:animScale>
                                      <p:cBhvr>
                                        <p:cTn id="32" dur="166" decel="50000">
                                          <p:stCondLst>
                                            <p:cond delay="676"/>
                                          </p:stCondLst>
                                        </p:cTn>
                                        <p:tgtEl>
                                          <p:spTgt spid="9220"/>
                                        </p:tgtEl>
                                      </p:cBhvr>
                                      <p:to x="100000" y="100000"/>
                                    </p:animScale>
                                    <p:animScale>
                                      <p:cBhvr>
                                        <p:cTn id="33" dur="26">
                                          <p:stCondLst>
                                            <p:cond delay="1312"/>
                                          </p:stCondLst>
                                        </p:cTn>
                                        <p:tgtEl>
                                          <p:spTgt spid="9220"/>
                                        </p:tgtEl>
                                      </p:cBhvr>
                                      <p:to x="100000" y="80000"/>
                                    </p:animScale>
                                    <p:animScale>
                                      <p:cBhvr>
                                        <p:cTn id="34" dur="166" decel="50000">
                                          <p:stCondLst>
                                            <p:cond delay="1338"/>
                                          </p:stCondLst>
                                        </p:cTn>
                                        <p:tgtEl>
                                          <p:spTgt spid="9220"/>
                                        </p:tgtEl>
                                      </p:cBhvr>
                                      <p:to x="100000" y="100000"/>
                                    </p:animScale>
                                    <p:animScale>
                                      <p:cBhvr>
                                        <p:cTn id="35" dur="26">
                                          <p:stCondLst>
                                            <p:cond delay="1642"/>
                                          </p:stCondLst>
                                        </p:cTn>
                                        <p:tgtEl>
                                          <p:spTgt spid="9220"/>
                                        </p:tgtEl>
                                      </p:cBhvr>
                                      <p:to x="100000" y="90000"/>
                                    </p:animScale>
                                    <p:animScale>
                                      <p:cBhvr>
                                        <p:cTn id="36" dur="166" decel="50000">
                                          <p:stCondLst>
                                            <p:cond delay="1668"/>
                                          </p:stCondLst>
                                        </p:cTn>
                                        <p:tgtEl>
                                          <p:spTgt spid="9220"/>
                                        </p:tgtEl>
                                      </p:cBhvr>
                                      <p:to x="100000" y="100000"/>
                                    </p:animScale>
                                    <p:animScale>
                                      <p:cBhvr>
                                        <p:cTn id="37" dur="26">
                                          <p:stCondLst>
                                            <p:cond delay="1808"/>
                                          </p:stCondLst>
                                        </p:cTn>
                                        <p:tgtEl>
                                          <p:spTgt spid="9220"/>
                                        </p:tgtEl>
                                      </p:cBhvr>
                                      <p:to x="100000" y="95000"/>
                                    </p:animScale>
                                    <p:animScale>
                                      <p:cBhvr>
                                        <p:cTn id="38" dur="166" decel="50000">
                                          <p:stCondLst>
                                            <p:cond delay="1834"/>
                                          </p:stCondLst>
                                        </p:cTn>
                                        <p:tgtEl>
                                          <p:spTgt spid="92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084" y="-201613"/>
            <a:ext cx="8907463" cy="7059613"/>
            <a:chOff x="-3084" y="-201613"/>
            <a:chExt cx="8907463" cy="7059613"/>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 y="-201613"/>
              <a:ext cx="8907463" cy="70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4875"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4" y="3421036"/>
            <a:ext cx="8293332" cy="63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7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83722" y="23277"/>
            <a:ext cx="9199563" cy="6853237"/>
            <a:chOff x="-83722" y="23277"/>
            <a:chExt cx="9199563" cy="6853237"/>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2" y="23277"/>
              <a:ext cx="919956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9832" y="6187539"/>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763325"/>
            <a:ext cx="6651625"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446" y="2526371"/>
            <a:ext cx="65103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6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heel(1)">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wheel(1)">
                                      <p:cBhvr>
                                        <p:cTn id="12"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140705"/>
            <a:ext cx="9199563" cy="6705600"/>
            <a:chOff x="0" y="140705"/>
            <a:chExt cx="9199563" cy="670560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705"/>
              <a:ext cx="919956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12052" y="6157330"/>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06" y="1772816"/>
            <a:ext cx="884555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9052" y="2714625"/>
            <a:ext cx="168275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9465" y="2708507"/>
            <a:ext cx="1779587"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288" y="2709863"/>
            <a:ext cx="17494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488" y="2654533"/>
            <a:ext cx="18288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2673351"/>
            <a:ext cx="1658937"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5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ircle(in)">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500" fill="hold"/>
                                        <p:tgtEl>
                                          <p:spTgt spid="12292"/>
                                        </p:tgtEl>
                                        <p:attrNameLst>
                                          <p:attrName>ppt_w</p:attrName>
                                        </p:attrNameLst>
                                      </p:cBhvr>
                                      <p:tavLst>
                                        <p:tav tm="0">
                                          <p:val>
                                            <p:fltVal val="0"/>
                                          </p:val>
                                        </p:tav>
                                        <p:tav tm="100000">
                                          <p:val>
                                            <p:strVal val="#ppt_w"/>
                                          </p:val>
                                        </p:tav>
                                      </p:tavLst>
                                    </p:anim>
                                    <p:anim calcmode="lin" valueType="num">
                                      <p:cBhvr>
                                        <p:cTn id="13" dur="500" fill="hold"/>
                                        <p:tgtEl>
                                          <p:spTgt spid="12292"/>
                                        </p:tgtEl>
                                        <p:attrNameLst>
                                          <p:attrName>ppt_h</p:attrName>
                                        </p:attrNameLst>
                                      </p:cBhvr>
                                      <p:tavLst>
                                        <p:tav tm="0">
                                          <p:val>
                                            <p:fltVal val="0"/>
                                          </p:val>
                                        </p:tav>
                                        <p:tav tm="100000">
                                          <p:val>
                                            <p:strVal val="#ppt_h"/>
                                          </p:val>
                                        </p:tav>
                                      </p:tavLst>
                                    </p:anim>
                                    <p:animEffect transition="in" filter="fade">
                                      <p:cBhvr>
                                        <p:cTn id="14" dur="500"/>
                                        <p:tgtEl>
                                          <p:spTgt spid="1229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anim calcmode="lin" valueType="num">
                                      <p:cBhvr>
                                        <p:cTn id="19" dur="500" fill="hold"/>
                                        <p:tgtEl>
                                          <p:spTgt spid="12293"/>
                                        </p:tgtEl>
                                        <p:attrNameLst>
                                          <p:attrName>ppt_w</p:attrName>
                                        </p:attrNameLst>
                                      </p:cBhvr>
                                      <p:tavLst>
                                        <p:tav tm="0">
                                          <p:val>
                                            <p:fltVal val="0"/>
                                          </p:val>
                                        </p:tav>
                                        <p:tav tm="100000">
                                          <p:val>
                                            <p:strVal val="#ppt_w"/>
                                          </p:val>
                                        </p:tav>
                                      </p:tavLst>
                                    </p:anim>
                                    <p:anim calcmode="lin" valueType="num">
                                      <p:cBhvr>
                                        <p:cTn id="20" dur="500" fill="hold"/>
                                        <p:tgtEl>
                                          <p:spTgt spid="12293"/>
                                        </p:tgtEl>
                                        <p:attrNameLst>
                                          <p:attrName>ppt_h</p:attrName>
                                        </p:attrNameLst>
                                      </p:cBhvr>
                                      <p:tavLst>
                                        <p:tav tm="0">
                                          <p:val>
                                            <p:fltVal val="0"/>
                                          </p:val>
                                        </p:tav>
                                        <p:tav tm="100000">
                                          <p:val>
                                            <p:strVal val="#ppt_h"/>
                                          </p:val>
                                        </p:tav>
                                      </p:tavLst>
                                    </p:anim>
                                    <p:animEffect transition="in" filter="fade">
                                      <p:cBhvr>
                                        <p:cTn id="21" dur="500"/>
                                        <p:tgtEl>
                                          <p:spTgt spid="1229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294"/>
                                        </p:tgtEl>
                                        <p:attrNameLst>
                                          <p:attrName>style.visibility</p:attrName>
                                        </p:attrNameLst>
                                      </p:cBhvr>
                                      <p:to>
                                        <p:strVal val="visible"/>
                                      </p:to>
                                    </p:set>
                                    <p:anim calcmode="lin" valueType="num">
                                      <p:cBhvr>
                                        <p:cTn id="26" dur="500" fill="hold"/>
                                        <p:tgtEl>
                                          <p:spTgt spid="12294"/>
                                        </p:tgtEl>
                                        <p:attrNameLst>
                                          <p:attrName>ppt_w</p:attrName>
                                        </p:attrNameLst>
                                      </p:cBhvr>
                                      <p:tavLst>
                                        <p:tav tm="0">
                                          <p:val>
                                            <p:fltVal val="0"/>
                                          </p:val>
                                        </p:tav>
                                        <p:tav tm="100000">
                                          <p:val>
                                            <p:strVal val="#ppt_w"/>
                                          </p:val>
                                        </p:tav>
                                      </p:tavLst>
                                    </p:anim>
                                    <p:anim calcmode="lin" valueType="num">
                                      <p:cBhvr>
                                        <p:cTn id="27" dur="500" fill="hold"/>
                                        <p:tgtEl>
                                          <p:spTgt spid="12294"/>
                                        </p:tgtEl>
                                        <p:attrNameLst>
                                          <p:attrName>ppt_h</p:attrName>
                                        </p:attrNameLst>
                                      </p:cBhvr>
                                      <p:tavLst>
                                        <p:tav tm="0">
                                          <p:val>
                                            <p:fltVal val="0"/>
                                          </p:val>
                                        </p:tav>
                                        <p:tav tm="100000">
                                          <p:val>
                                            <p:strVal val="#ppt_h"/>
                                          </p:val>
                                        </p:tav>
                                      </p:tavLst>
                                    </p:anim>
                                    <p:animEffect transition="in" filter="fade">
                                      <p:cBhvr>
                                        <p:cTn id="28" dur="500"/>
                                        <p:tgtEl>
                                          <p:spTgt spid="122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295"/>
                                        </p:tgtEl>
                                        <p:attrNameLst>
                                          <p:attrName>style.visibility</p:attrName>
                                        </p:attrNameLst>
                                      </p:cBhvr>
                                      <p:to>
                                        <p:strVal val="visible"/>
                                      </p:to>
                                    </p:set>
                                    <p:anim calcmode="lin" valueType="num">
                                      <p:cBhvr>
                                        <p:cTn id="33" dur="500" fill="hold"/>
                                        <p:tgtEl>
                                          <p:spTgt spid="12295"/>
                                        </p:tgtEl>
                                        <p:attrNameLst>
                                          <p:attrName>ppt_w</p:attrName>
                                        </p:attrNameLst>
                                      </p:cBhvr>
                                      <p:tavLst>
                                        <p:tav tm="0">
                                          <p:val>
                                            <p:fltVal val="0"/>
                                          </p:val>
                                        </p:tav>
                                        <p:tav tm="100000">
                                          <p:val>
                                            <p:strVal val="#ppt_w"/>
                                          </p:val>
                                        </p:tav>
                                      </p:tavLst>
                                    </p:anim>
                                    <p:anim calcmode="lin" valueType="num">
                                      <p:cBhvr>
                                        <p:cTn id="34" dur="500" fill="hold"/>
                                        <p:tgtEl>
                                          <p:spTgt spid="12295"/>
                                        </p:tgtEl>
                                        <p:attrNameLst>
                                          <p:attrName>ppt_h</p:attrName>
                                        </p:attrNameLst>
                                      </p:cBhvr>
                                      <p:tavLst>
                                        <p:tav tm="0">
                                          <p:val>
                                            <p:fltVal val="0"/>
                                          </p:val>
                                        </p:tav>
                                        <p:tav tm="100000">
                                          <p:val>
                                            <p:strVal val="#ppt_h"/>
                                          </p:val>
                                        </p:tav>
                                      </p:tavLst>
                                    </p:anim>
                                    <p:animEffect transition="in" filter="fade">
                                      <p:cBhvr>
                                        <p:cTn id="35" dur="500"/>
                                        <p:tgtEl>
                                          <p:spTgt spid="1229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296"/>
                                        </p:tgtEl>
                                        <p:attrNameLst>
                                          <p:attrName>style.visibility</p:attrName>
                                        </p:attrNameLst>
                                      </p:cBhvr>
                                      <p:to>
                                        <p:strVal val="visible"/>
                                      </p:to>
                                    </p:set>
                                    <p:anim calcmode="lin" valueType="num">
                                      <p:cBhvr>
                                        <p:cTn id="40" dur="500" fill="hold"/>
                                        <p:tgtEl>
                                          <p:spTgt spid="12296"/>
                                        </p:tgtEl>
                                        <p:attrNameLst>
                                          <p:attrName>ppt_w</p:attrName>
                                        </p:attrNameLst>
                                      </p:cBhvr>
                                      <p:tavLst>
                                        <p:tav tm="0">
                                          <p:val>
                                            <p:fltVal val="0"/>
                                          </p:val>
                                        </p:tav>
                                        <p:tav tm="100000">
                                          <p:val>
                                            <p:strVal val="#ppt_w"/>
                                          </p:val>
                                        </p:tav>
                                      </p:tavLst>
                                    </p:anim>
                                    <p:anim calcmode="lin" valueType="num">
                                      <p:cBhvr>
                                        <p:cTn id="41" dur="500" fill="hold"/>
                                        <p:tgtEl>
                                          <p:spTgt spid="12296"/>
                                        </p:tgtEl>
                                        <p:attrNameLst>
                                          <p:attrName>ppt_h</p:attrName>
                                        </p:attrNameLst>
                                      </p:cBhvr>
                                      <p:tavLst>
                                        <p:tav tm="0">
                                          <p:val>
                                            <p:fltVal val="0"/>
                                          </p:val>
                                        </p:tav>
                                        <p:tav tm="100000">
                                          <p:val>
                                            <p:strVal val="#ppt_h"/>
                                          </p:val>
                                        </p:tav>
                                      </p:tavLst>
                                    </p:anim>
                                    <p:animEffect transition="in" filter="fade">
                                      <p:cBhvr>
                                        <p:cTn id="42"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152400"/>
            <a:ext cx="9193213" cy="6731603"/>
            <a:chOff x="0" y="152400"/>
            <a:chExt cx="9193213" cy="6731603"/>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32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7824" y="6195028"/>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8" y="1268760"/>
            <a:ext cx="840740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09" y="2256376"/>
            <a:ext cx="8682037"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 y="3095625"/>
            <a:ext cx="73406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1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1000"/>
                                        <p:tgtEl>
                                          <p:spTgt spid="13315"/>
                                        </p:tgtEl>
                                      </p:cBhvr>
                                    </p:animEffect>
                                    <p:anim calcmode="lin" valueType="num">
                                      <p:cBhvr>
                                        <p:cTn id="8" dur="1000" fill="hold"/>
                                        <p:tgtEl>
                                          <p:spTgt spid="13315"/>
                                        </p:tgtEl>
                                        <p:attrNameLst>
                                          <p:attrName>ppt_x</p:attrName>
                                        </p:attrNameLst>
                                      </p:cBhvr>
                                      <p:tavLst>
                                        <p:tav tm="0">
                                          <p:val>
                                            <p:strVal val="#ppt_x"/>
                                          </p:val>
                                        </p:tav>
                                        <p:tav tm="100000">
                                          <p:val>
                                            <p:strVal val="#ppt_x"/>
                                          </p:val>
                                        </p:tav>
                                      </p:tavLst>
                                    </p:anim>
                                    <p:anim calcmode="lin" valueType="num">
                                      <p:cBhvr>
                                        <p:cTn id="9"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wheel(1)">
                                      <p:cBhvr>
                                        <p:cTn id="14" dur="2000"/>
                                        <p:tgtEl>
                                          <p:spTgt spid="133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wipe(down)">
                                      <p:cBhvr>
                                        <p:cTn id="19" dur="580">
                                          <p:stCondLst>
                                            <p:cond delay="0"/>
                                          </p:stCondLst>
                                        </p:cTn>
                                        <p:tgtEl>
                                          <p:spTgt spid="13317"/>
                                        </p:tgtEl>
                                      </p:cBhvr>
                                    </p:animEffect>
                                    <p:anim calcmode="lin" valueType="num">
                                      <p:cBhvr>
                                        <p:cTn id="20" dur="1822" tmFilter="0,0; 0.14,0.36; 0.43,0.73; 0.71,0.91; 1.0,1.0">
                                          <p:stCondLst>
                                            <p:cond delay="0"/>
                                          </p:stCondLst>
                                        </p:cTn>
                                        <p:tgtEl>
                                          <p:spTgt spid="1331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31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31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31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317"/>
                                        </p:tgtEl>
                                        <p:attrNameLst>
                                          <p:attrName>ppt_y</p:attrName>
                                        </p:attrNameLst>
                                      </p:cBhvr>
                                      <p:tavLst>
                                        <p:tav tm="0" fmla="#ppt_y-sin(pi*$)/81">
                                          <p:val>
                                            <p:fltVal val="0"/>
                                          </p:val>
                                        </p:tav>
                                        <p:tav tm="100000">
                                          <p:val>
                                            <p:fltVal val="1"/>
                                          </p:val>
                                        </p:tav>
                                      </p:tavLst>
                                    </p:anim>
                                    <p:animScale>
                                      <p:cBhvr>
                                        <p:cTn id="25" dur="26">
                                          <p:stCondLst>
                                            <p:cond delay="650"/>
                                          </p:stCondLst>
                                        </p:cTn>
                                        <p:tgtEl>
                                          <p:spTgt spid="13317"/>
                                        </p:tgtEl>
                                      </p:cBhvr>
                                      <p:to x="100000" y="60000"/>
                                    </p:animScale>
                                    <p:animScale>
                                      <p:cBhvr>
                                        <p:cTn id="26" dur="166" decel="50000">
                                          <p:stCondLst>
                                            <p:cond delay="676"/>
                                          </p:stCondLst>
                                        </p:cTn>
                                        <p:tgtEl>
                                          <p:spTgt spid="13317"/>
                                        </p:tgtEl>
                                      </p:cBhvr>
                                      <p:to x="100000" y="100000"/>
                                    </p:animScale>
                                    <p:animScale>
                                      <p:cBhvr>
                                        <p:cTn id="27" dur="26">
                                          <p:stCondLst>
                                            <p:cond delay="1312"/>
                                          </p:stCondLst>
                                        </p:cTn>
                                        <p:tgtEl>
                                          <p:spTgt spid="13317"/>
                                        </p:tgtEl>
                                      </p:cBhvr>
                                      <p:to x="100000" y="80000"/>
                                    </p:animScale>
                                    <p:animScale>
                                      <p:cBhvr>
                                        <p:cTn id="28" dur="166" decel="50000">
                                          <p:stCondLst>
                                            <p:cond delay="1338"/>
                                          </p:stCondLst>
                                        </p:cTn>
                                        <p:tgtEl>
                                          <p:spTgt spid="13317"/>
                                        </p:tgtEl>
                                      </p:cBhvr>
                                      <p:to x="100000" y="100000"/>
                                    </p:animScale>
                                    <p:animScale>
                                      <p:cBhvr>
                                        <p:cTn id="29" dur="26">
                                          <p:stCondLst>
                                            <p:cond delay="1642"/>
                                          </p:stCondLst>
                                        </p:cTn>
                                        <p:tgtEl>
                                          <p:spTgt spid="13317"/>
                                        </p:tgtEl>
                                      </p:cBhvr>
                                      <p:to x="100000" y="90000"/>
                                    </p:animScale>
                                    <p:animScale>
                                      <p:cBhvr>
                                        <p:cTn id="30" dur="166" decel="50000">
                                          <p:stCondLst>
                                            <p:cond delay="1668"/>
                                          </p:stCondLst>
                                        </p:cTn>
                                        <p:tgtEl>
                                          <p:spTgt spid="13317"/>
                                        </p:tgtEl>
                                      </p:cBhvr>
                                      <p:to x="100000" y="100000"/>
                                    </p:animScale>
                                    <p:animScale>
                                      <p:cBhvr>
                                        <p:cTn id="31" dur="26">
                                          <p:stCondLst>
                                            <p:cond delay="1808"/>
                                          </p:stCondLst>
                                        </p:cTn>
                                        <p:tgtEl>
                                          <p:spTgt spid="13317"/>
                                        </p:tgtEl>
                                      </p:cBhvr>
                                      <p:to x="100000" y="95000"/>
                                    </p:animScale>
                                    <p:animScale>
                                      <p:cBhvr>
                                        <p:cTn id="32" dur="166" decel="50000">
                                          <p:stCondLst>
                                            <p:cond delay="1834"/>
                                          </p:stCondLst>
                                        </p:cTn>
                                        <p:tgtEl>
                                          <p:spTgt spid="133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20641"/>
            <a:ext cx="9229726" cy="6894513"/>
            <a:chOff x="0" y="-20641"/>
            <a:chExt cx="9229726" cy="6894513"/>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41"/>
              <a:ext cx="9229726"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7824" y="6184897"/>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27" y="1124744"/>
            <a:ext cx="84010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40" y="2262188"/>
            <a:ext cx="86820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6779" y="2346325"/>
            <a:ext cx="39624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3" y="3340100"/>
            <a:ext cx="86756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66" y="3426615"/>
            <a:ext cx="553561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93" y="4361358"/>
            <a:ext cx="86820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39" y="4432994"/>
            <a:ext cx="54689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48711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anim calcmode="lin" valueType="num">
                                      <p:cBhvr>
                                        <p:cTn id="8" dur="1000" fill="hold"/>
                                        <p:tgtEl>
                                          <p:spTgt spid="14339"/>
                                        </p:tgtEl>
                                        <p:attrNameLst>
                                          <p:attrName>ppt_x</p:attrName>
                                        </p:attrNameLst>
                                      </p:cBhvr>
                                      <p:tavLst>
                                        <p:tav tm="0">
                                          <p:val>
                                            <p:strVal val="#ppt_x"/>
                                          </p:val>
                                        </p:tav>
                                        <p:tav tm="100000">
                                          <p:val>
                                            <p:strVal val="#ppt_x"/>
                                          </p:val>
                                        </p:tav>
                                      </p:tavLst>
                                    </p:anim>
                                    <p:anim calcmode="lin" valueType="num">
                                      <p:cBhvr>
                                        <p:cTn id="9"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4340"/>
                                        </p:tgtEl>
                                        <p:attrNameLst>
                                          <p:attrName>style.visibility</p:attrName>
                                        </p:attrNameLst>
                                      </p:cBhvr>
                                      <p:to>
                                        <p:strVal val="visible"/>
                                      </p:to>
                                    </p:set>
                                    <p:anim calcmode="lin" valueType="num">
                                      <p:cBhvr additive="base">
                                        <p:cTn id="14" dur="500" fill="hold"/>
                                        <p:tgtEl>
                                          <p:spTgt spid="14340"/>
                                        </p:tgtEl>
                                        <p:attrNameLst>
                                          <p:attrName>ppt_x</p:attrName>
                                        </p:attrNameLst>
                                      </p:cBhvr>
                                      <p:tavLst>
                                        <p:tav tm="0">
                                          <p:val>
                                            <p:strVal val="0-#ppt_w/2"/>
                                          </p:val>
                                        </p:tav>
                                        <p:tav tm="100000">
                                          <p:val>
                                            <p:strVal val="#ppt_x"/>
                                          </p:val>
                                        </p:tav>
                                      </p:tavLst>
                                    </p:anim>
                                    <p:anim calcmode="lin" valueType="num">
                                      <p:cBhvr additive="base">
                                        <p:cTn id="15" dur="500" fill="hold"/>
                                        <p:tgtEl>
                                          <p:spTgt spid="1434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342"/>
                                        </p:tgtEl>
                                        <p:attrNameLst>
                                          <p:attrName>style.visibility</p:attrName>
                                        </p:attrNameLst>
                                      </p:cBhvr>
                                      <p:to>
                                        <p:strVal val="visible"/>
                                      </p:to>
                                    </p:set>
                                    <p:anim calcmode="lin" valueType="num">
                                      <p:cBhvr additive="base">
                                        <p:cTn id="18" dur="500" fill="hold"/>
                                        <p:tgtEl>
                                          <p:spTgt spid="14342"/>
                                        </p:tgtEl>
                                        <p:attrNameLst>
                                          <p:attrName>ppt_x</p:attrName>
                                        </p:attrNameLst>
                                      </p:cBhvr>
                                      <p:tavLst>
                                        <p:tav tm="0">
                                          <p:val>
                                            <p:strVal val="0-#ppt_w/2"/>
                                          </p:val>
                                        </p:tav>
                                        <p:tav tm="100000">
                                          <p:val>
                                            <p:strVal val="#ppt_x"/>
                                          </p:val>
                                        </p:tav>
                                      </p:tavLst>
                                    </p:anim>
                                    <p:anim calcmode="lin" valueType="num">
                                      <p:cBhvr additive="base">
                                        <p:cTn id="19" dur="500" fill="hold"/>
                                        <p:tgtEl>
                                          <p:spTgt spid="1434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4344"/>
                                        </p:tgtEl>
                                        <p:attrNameLst>
                                          <p:attrName>style.visibility</p:attrName>
                                        </p:attrNameLst>
                                      </p:cBhvr>
                                      <p:to>
                                        <p:strVal val="visible"/>
                                      </p:to>
                                    </p:set>
                                    <p:anim calcmode="lin" valueType="num">
                                      <p:cBhvr additive="base">
                                        <p:cTn id="22" dur="500" fill="hold"/>
                                        <p:tgtEl>
                                          <p:spTgt spid="14344"/>
                                        </p:tgtEl>
                                        <p:attrNameLst>
                                          <p:attrName>ppt_x</p:attrName>
                                        </p:attrNameLst>
                                      </p:cBhvr>
                                      <p:tavLst>
                                        <p:tav tm="0">
                                          <p:val>
                                            <p:strVal val="0-#ppt_w/2"/>
                                          </p:val>
                                        </p:tav>
                                        <p:tav tm="100000">
                                          <p:val>
                                            <p:strVal val="#ppt_x"/>
                                          </p:val>
                                        </p:tav>
                                      </p:tavLst>
                                    </p:anim>
                                    <p:anim calcmode="lin" valueType="num">
                                      <p:cBhvr additive="base">
                                        <p:cTn id="23"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341"/>
                                        </p:tgtEl>
                                        <p:attrNameLst>
                                          <p:attrName>style.visibility</p:attrName>
                                        </p:attrNameLst>
                                      </p:cBhvr>
                                      <p:to>
                                        <p:strVal val="visible"/>
                                      </p:to>
                                    </p:set>
                                    <p:animEffect transition="in" filter="circle(in)">
                                      <p:cBhvr>
                                        <p:cTn id="28" dur="2000"/>
                                        <p:tgtEl>
                                          <p:spTgt spid="1434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4343"/>
                                        </p:tgtEl>
                                        <p:attrNameLst>
                                          <p:attrName>style.visibility</p:attrName>
                                        </p:attrNameLst>
                                      </p:cBhvr>
                                      <p:to>
                                        <p:strVal val="visible"/>
                                      </p:to>
                                    </p:set>
                                    <p:animEffect transition="in" filter="circle(in)">
                                      <p:cBhvr>
                                        <p:cTn id="33" dur="2000"/>
                                        <p:tgtEl>
                                          <p:spTgt spid="1434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4345"/>
                                        </p:tgtEl>
                                        <p:attrNameLst>
                                          <p:attrName>style.visibility</p:attrName>
                                        </p:attrNameLst>
                                      </p:cBhvr>
                                      <p:to>
                                        <p:strVal val="visible"/>
                                      </p:to>
                                    </p:set>
                                    <p:animEffect transition="in" filter="circle(in)">
                                      <p:cBhvr>
                                        <p:cTn id="38" dur="2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graphicFrame>
        <p:nvGraphicFramePr>
          <p:cNvPr id="5" name="عنصر نائب للمحتوى 3"/>
          <p:cNvGraphicFramePr>
            <a:graphicFrameLocks/>
          </p:cNvGraphicFramePr>
          <p:nvPr>
            <p:extLst>
              <p:ext uri="{D42A27DB-BD31-4B8C-83A1-F6EECF244321}">
                <p14:modId xmlns:p14="http://schemas.microsoft.com/office/powerpoint/2010/main" val="151468949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مجموعة 1"/>
          <p:cNvGrpSpPr/>
          <p:nvPr/>
        </p:nvGrpSpPr>
        <p:grpSpPr>
          <a:xfrm>
            <a:off x="-252536" y="179388"/>
            <a:ext cx="9307636" cy="6678612"/>
            <a:chOff x="-252536" y="179388"/>
            <a:chExt cx="9307636" cy="6678612"/>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3" y="179388"/>
              <a:ext cx="8967787"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2536"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4887068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2" y="60325"/>
            <a:ext cx="9212263" cy="6797675"/>
            <a:chOff x="0" y="40125"/>
            <a:chExt cx="9212263" cy="6797675"/>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25"/>
              <a:ext cx="9212263"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3808" y="61488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57" y="1052736"/>
            <a:ext cx="840740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 y="2101041"/>
            <a:ext cx="867568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 y="2922588"/>
            <a:ext cx="73406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787" y="4227309"/>
            <a:ext cx="233521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57" y="4283681"/>
            <a:ext cx="66944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4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wheel(1)">
                                      <p:cBhvr>
                                        <p:cTn id="14" dur="2000"/>
                                        <p:tgtEl>
                                          <p:spTgt spid="1536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fade">
                                      <p:cBhvr>
                                        <p:cTn id="19" dur="1000"/>
                                        <p:tgtEl>
                                          <p:spTgt spid="15365"/>
                                        </p:tgtEl>
                                      </p:cBhvr>
                                    </p:animEffect>
                                    <p:anim calcmode="lin" valueType="num">
                                      <p:cBhvr>
                                        <p:cTn id="20" dur="1000" fill="hold"/>
                                        <p:tgtEl>
                                          <p:spTgt spid="15365"/>
                                        </p:tgtEl>
                                        <p:attrNameLst>
                                          <p:attrName>ppt_x</p:attrName>
                                        </p:attrNameLst>
                                      </p:cBhvr>
                                      <p:tavLst>
                                        <p:tav tm="0">
                                          <p:val>
                                            <p:strVal val="#ppt_x"/>
                                          </p:val>
                                        </p:tav>
                                        <p:tav tm="100000">
                                          <p:val>
                                            <p:strVal val="#ppt_x"/>
                                          </p:val>
                                        </p:tav>
                                      </p:tavLst>
                                    </p:anim>
                                    <p:anim calcmode="lin" valueType="num">
                                      <p:cBhvr>
                                        <p:cTn id="21" dur="1000" fill="hold"/>
                                        <p:tgtEl>
                                          <p:spTgt spid="153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366"/>
                                        </p:tgtEl>
                                        <p:attrNameLst>
                                          <p:attrName>style.visibility</p:attrName>
                                        </p:attrNameLst>
                                      </p:cBhvr>
                                      <p:to>
                                        <p:strVal val="visible"/>
                                      </p:to>
                                    </p:set>
                                    <p:animEffect transition="in" filter="fade">
                                      <p:cBhvr>
                                        <p:cTn id="26" dur="1000"/>
                                        <p:tgtEl>
                                          <p:spTgt spid="15366"/>
                                        </p:tgtEl>
                                      </p:cBhvr>
                                    </p:animEffect>
                                    <p:anim calcmode="lin" valueType="num">
                                      <p:cBhvr>
                                        <p:cTn id="27" dur="1000" fill="hold"/>
                                        <p:tgtEl>
                                          <p:spTgt spid="15366"/>
                                        </p:tgtEl>
                                        <p:attrNameLst>
                                          <p:attrName>ppt_x</p:attrName>
                                        </p:attrNameLst>
                                      </p:cBhvr>
                                      <p:tavLst>
                                        <p:tav tm="0">
                                          <p:val>
                                            <p:strVal val="#ppt_x"/>
                                          </p:val>
                                        </p:tav>
                                        <p:tav tm="100000">
                                          <p:val>
                                            <p:strVal val="#ppt_x"/>
                                          </p:val>
                                        </p:tav>
                                      </p:tavLst>
                                    </p:anim>
                                    <p:anim calcmode="lin" valueType="num">
                                      <p:cBhvr>
                                        <p:cTn id="28"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5367"/>
                                        </p:tgtEl>
                                        <p:attrNameLst>
                                          <p:attrName>style.visibility</p:attrName>
                                        </p:attrNameLst>
                                      </p:cBhvr>
                                      <p:to>
                                        <p:strVal val="visible"/>
                                      </p:to>
                                    </p:set>
                                    <p:animEffect transition="in" filter="wipe(down)">
                                      <p:cBhvr>
                                        <p:cTn id="33" dur="580">
                                          <p:stCondLst>
                                            <p:cond delay="0"/>
                                          </p:stCondLst>
                                        </p:cTn>
                                        <p:tgtEl>
                                          <p:spTgt spid="15367"/>
                                        </p:tgtEl>
                                      </p:cBhvr>
                                    </p:animEffect>
                                    <p:anim calcmode="lin" valueType="num">
                                      <p:cBhvr>
                                        <p:cTn id="34" dur="1822" tmFilter="0,0; 0.14,0.36; 0.43,0.73; 0.71,0.91; 1.0,1.0">
                                          <p:stCondLst>
                                            <p:cond delay="0"/>
                                          </p:stCondLst>
                                        </p:cTn>
                                        <p:tgtEl>
                                          <p:spTgt spid="1536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36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36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36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367"/>
                                        </p:tgtEl>
                                        <p:attrNameLst>
                                          <p:attrName>ppt_y</p:attrName>
                                        </p:attrNameLst>
                                      </p:cBhvr>
                                      <p:tavLst>
                                        <p:tav tm="0" fmla="#ppt_y-sin(pi*$)/81">
                                          <p:val>
                                            <p:fltVal val="0"/>
                                          </p:val>
                                        </p:tav>
                                        <p:tav tm="100000">
                                          <p:val>
                                            <p:fltVal val="1"/>
                                          </p:val>
                                        </p:tav>
                                      </p:tavLst>
                                    </p:anim>
                                    <p:animScale>
                                      <p:cBhvr>
                                        <p:cTn id="39" dur="26">
                                          <p:stCondLst>
                                            <p:cond delay="650"/>
                                          </p:stCondLst>
                                        </p:cTn>
                                        <p:tgtEl>
                                          <p:spTgt spid="15367"/>
                                        </p:tgtEl>
                                      </p:cBhvr>
                                      <p:to x="100000" y="60000"/>
                                    </p:animScale>
                                    <p:animScale>
                                      <p:cBhvr>
                                        <p:cTn id="40" dur="166" decel="50000">
                                          <p:stCondLst>
                                            <p:cond delay="676"/>
                                          </p:stCondLst>
                                        </p:cTn>
                                        <p:tgtEl>
                                          <p:spTgt spid="15367"/>
                                        </p:tgtEl>
                                      </p:cBhvr>
                                      <p:to x="100000" y="100000"/>
                                    </p:animScale>
                                    <p:animScale>
                                      <p:cBhvr>
                                        <p:cTn id="41" dur="26">
                                          <p:stCondLst>
                                            <p:cond delay="1312"/>
                                          </p:stCondLst>
                                        </p:cTn>
                                        <p:tgtEl>
                                          <p:spTgt spid="15367"/>
                                        </p:tgtEl>
                                      </p:cBhvr>
                                      <p:to x="100000" y="80000"/>
                                    </p:animScale>
                                    <p:animScale>
                                      <p:cBhvr>
                                        <p:cTn id="42" dur="166" decel="50000">
                                          <p:stCondLst>
                                            <p:cond delay="1338"/>
                                          </p:stCondLst>
                                        </p:cTn>
                                        <p:tgtEl>
                                          <p:spTgt spid="15367"/>
                                        </p:tgtEl>
                                      </p:cBhvr>
                                      <p:to x="100000" y="100000"/>
                                    </p:animScale>
                                    <p:animScale>
                                      <p:cBhvr>
                                        <p:cTn id="43" dur="26">
                                          <p:stCondLst>
                                            <p:cond delay="1642"/>
                                          </p:stCondLst>
                                        </p:cTn>
                                        <p:tgtEl>
                                          <p:spTgt spid="15367"/>
                                        </p:tgtEl>
                                      </p:cBhvr>
                                      <p:to x="100000" y="90000"/>
                                    </p:animScale>
                                    <p:animScale>
                                      <p:cBhvr>
                                        <p:cTn id="44" dur="166" decel="50000">
                                          <p:stCondLst>
                                            <p:cond delay="1668"/>
                                          </p:stCondLst>
                                        </p:cTn>
                                        <p:tgtEl>
                                          <p:spTgt spid="15367"/>
                                        </p:tgtEl>
                                      </p:cBhvr>
                                      <p:to x="100000" y="100000"/>
                                    </p:animScale>
                                    <p:animScale>
                                      <p:cBhvr>
                                        <p:cTn id="45" dur="26">
                                          <p:stCondLst>
                                            <p:cond delay="1808"/>
                                          </p:stCondLst>
                                        </p:cTn>
                                        <p:tgtEl>
                                          <p:spTgt spid="15367"/>
                                        </p:tgtEl>
                                      </p:cBhvr>
                                      <p:to x="100000" y="95000"/>
                                    </p:animScale>
                                    <p:animScale>
                                      <p:cBhvr>
                                        <p:cTn id="46" dur="166" decel="50000">
                                          <p:stCondLst>
                                            <p:cond delay="1834"/>
                                          </p:stCondLst>
                                        </p:cTn>
                                        <p:tgtEl>
                                          <p:spTgt spid="153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201613"/>
            <a:ext cx="9144000" cy="7059613"/>
            <a:chOff x="0" y="-201613"/>
            <a:chExt cx="9144000" cy="7059613"/>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613"/>
              <a:ext cx="9144000" cy="70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573016"/>
            <a:ext cx="7986713"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2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22739" y="152400"/>
            <a:ext cx="9193213" cy="6705600"/>
            <a:chOff x="-22739" y="152400"/>
            <a:chExt cx="9193213" cy="670560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9" y="152400"/>
              <a:ext cx="91932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3848" y="6158789"/>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54" y="1412776"/>
            <a:ext cx="840740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57" y="2636912"/>
            <a:ext cx="84010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2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anim calcmode="lin" valueType="num">
                                      <p:cBhvr>
                                        <p:cTn id="8" dur="1000" fill="hold"/>
                                        <p:tgtEl>
                                          <p:spTgt spid="17411"/>
                                        </p:tgtEl>
                                        <p:attrNameLst>
                                          <p:attrName>ppt_x</p:attrName>
                                        </p:attrNameLst>
                                      </p:cBhvr>
                                      <p:tavLst>
                                        <p:tav tm="0">
                                          <p:val>
                                            <p:strVal val="#ppt_x"/>
                                          </p:val>
                                        </p:tav>
                                        <p:tav tm="100000">
                                          <p:val>
                                            <p:strVal val="#ppt_x"/>
                                          </p:val>
                                        </p:tav>
                                      </p:tavLst>
                                    </p:anim>
                                    <p:anim calcmode="lin" valueType="num">
                                      <p:cBhvr>
                                        <p:cTn id="9"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7412"/>
                                        </p:tgtEl>
                                        <p:attrNameLst>
                                          <p:attrName>style.visibility</p:attrName>
                                        </p:attrNameLst>
                                      </p:cBhvr>
                                      <p:to>
                                        <p:strVal val="visible"/>
                                      </p:to>
                                    </p:set>
                                    <p:animEffect transition="in" filter="wipe(down)">
                                      <p:cBhvr>
                                        <p:cTn id="14" dur="580">
                                          <p:stCondLst>
                                            <p:cond delay="0"/>
                                          </p:stCondLst>
                                        </p:cTn>
                                        <p:tgtEl>
                                          <p:spTgt spid="17412"/>
                                        </p:tgtEl>
                                      </p:cBhvr>
                                    </p:animEffect>
                                    <p:anim calcmode="lin" valueType="num">
                                      <p:cBhvr>
                                        <p:cTn id="15"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7412"/>
                                        </p:tgtEl>
                                      </p:cBhvr>
                                      <p:to x="100000" y="60000"/>
                                    </p:animScale>
                                    <p:animScale>
                                      <p:cBhvr>
                                        <p:cTn id="21" dur="166" decel="50000">
                                          <p:stCondLst>
                                            <p:cond delay="676"/>
                                          </p:stCondLst>
                                        </p:cTn>
                                        <p:tgtEl>
                                          <p:spTgt spid="17412"/>
                                        </p:tgtEl>
                                      </p:cBhvr>
                                      <p:to x="100000" y="100000"/>
                                    </p:animScale>
                                    <p:animScale>
                                      <p:cBhvr>
                                        <p:cTn id="22" dur="26">
                                          <p:stCondLst>
                                            <p:cond delay="1312"/>
                                          </p:stCondLst>
                                        </p:cTn>
                                        <p:tgtEl>
                                          <p:spTgt spid="17412"/>
                                        </p:tgtEl>
                                      </p:cBhvr>
                                      <p:to x="100000" y="80000"/>
                                    </p:animScale>
                                    <p:animScale>
                                      <p:cBhvr>
                                        <p:cTn id="23" dur="166" decel="50000">
                                          <p:stCondLst>
                                            <p:cond delay="1338"/>
                                          </p:stCondLst>
                                        </p:cTn>
                                        <p:tgtEl>
                                          <p:spTgt spid="17412"/>
                                        </p:tgtEl>
                                      </p:cBhvr>
                                      <p:to x="100000" y="100000"/>
                                    </p:animScale>
                                    <p:animScale>
                                      <p:cBhvr>
                                        <p:cTn id="24" dur="26">
                                          <p:stCondLst>
                                            <p:cond delay="1642"/>
                                          </p:stCondLst>
                                        </p:cTn>
                                        <p:tgtEl>
                                          <p:spTgt spid="17412"/>
                                        </p:tgtEl>
                                      </p:cBhvr>
                                      <p:to x="100000" y="90000"/>
                                    </p:animScale>
                                    <p:animScale>
                                      <p:cBhvr>
                                        <p:cTn id="25" dur="166" decel="50000">
                                          <p:stCondLst>
                                            <p:cond delay="1668"/>
                                          </p:stCondLst>
                                        </p:cTn>
                                        <p:tgtEl>
                                          <p:spTgt spid="17412"/>
                                        </p:tgtEl>
                                      </p:cBhvr>
                                      <p:to x="100000" y="100000"/>
                                    </p:animScale>
                                    <p:animScale>
                                      <p:cBhvr>
                                        <p:cTn id="26" dur="26">
                                          <p:stCondLst>
                                            <p:cond delay="1808"/>
                                          </p:stCondLst>
                                        </p:cTn>
                                        <p:tgtEl>
                                          <p:spTgt spid="17412"/>
                                        </p:tgtEl>
                                      </p:cBhvr>
                                      <p:to x="100000" y="95000"/>
                                    </p:animScale>
                                    <p:animScale>
                                      <p:cBhvr>
                                        <p:cTn id="27" dur="166" decel="50000">
                                          <p:stCondLst>
                                            <p:cond delay="1834"/>
                                          </p:stCondLst>
                                        </p:cTn>
                                        <p:tgtEl>
                                          <p:spTgt spid="174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142831"/>
            <a:ext cx="9193213" cy="6756937"/>
            <a:chOff x="0" y="142831"/>
            <a:chExt cx="9193213" cy="6756937"/>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31"/>
              <a:ext cx="91932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5856" y="6210793"/>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22" y="1340768"/>
            <a:ext cx="840740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22" y="2416969"/>
            <a:ext cx="84074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38" y="3533048"/>
            <a:ext cx="84010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38" y="4425701"/>
            <a:ext cx="84010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30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000"/>
                                        <p:tgtEl>
                                          <p:spTgt spid="18435"/>
                                        </p:tgtEl>
                                      </p:cBhvr>
                                    </p:animEffect>
                                    <p:anim calcmode="lin" valueType="num">
                                      <p:cBhvr>
                                        <p:cTn id="8" dur="1000" fill="hold"/>
                                        <p:tgtEl>
                                          <p:spTgt spid="18435"/>
                                        </p:tgtEl>
                                        <p:attrNameLst>
                                          <p:attrName>ppt_x</p:attrName>
                                        </p:attrNameLst>
                                      </p:cBhvr>
                                      <p:tavLst>
                                        <p:tav tm="0">
                                          <p:val>
                                            <p:strVal val="#ppt_x"/>
                                          </p:val>
                                        </p:tav>
                                        <p:tav tm="100000">
                                          <p:val>
                                            <p:strVal val="#ppt_x"/>
                                          </p:val>
                                        </p:tav>
                                      </p:tavLst>
                                    </p:anim>
                                    <p:anim calcmode="lin" valueType="num">
                                      <p:cBhvr>
                                        <p:cTn id="9"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1000"/>
                                        <p:tgtEl>
                                          <p:spTgt spid="18436"/>
                                        </p:tgtEl>
                                      </p:cBhvr>
                                    </p:animEffect>
                                    <p:anim calcmode="lin" valueType="num">
                                      <p:cBhvr>
                                        <p:cTn id="15" dur="1000" fill="hold"/>
                                        <p:tgtEl>
                                          <p:spTgt spid="18436"/>
                                        </p:tgtEl>
                                        <p:attrNameLst>
                                          <p:attrName>ppt_x</p:attrName>
                                        </p:attrNameLst>
                                      </p:cBhvr>
                                      <p:tavLst>
                                        <p:tav tm="0">
                                          <p:val>
                                            <p:strVal val="#ppt_x"/>
                                          </p:val>
                                        </p:tav>
                                        <p:tav tm="100000">
                                          <p:val>
                                            <p:strVal val="#ppt_x"/>
                                          </p:val>
                                        </p:tav>
                                      </p:tavLst>
                                    </p:anim>
                                    <p:anim calcmode="lin" valueType="num">
                                      <p:cBhvr>
                                        <p:cTn id="1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fade">
                                      <p:cBhvr>
                                        <p:cTn id="21" dur="1000"/>
                                        <p:tgtEl>
                                          <p:spTgt spid="18437"/>
                                        </p:tgtEl>
                                      </p:cBhvr>
                                    </p:animEffect>
                                    <p:anim calcmode="lin" valueType="num">
                                      <p:cBhvr>
                                        <p:cTn id="22" dur="1000" fill="hold"/>
                                        <p:tgtEl>
                                          <p:spTgt spid="18437"/>
                                        </p:tgtEl>
                                        <p:attrNameLst>
                                          <p:attrName>ppt_x</p:attrName>
                                        </p:attrNameLst>
                                      </p:cBhvr>
                                      <p:tavLst>
                                        <p:tav tm="0">
                                          <p:val>
                                            <p:strVal val="#ppt_x"/>
                                          </p:val>
                                        </p:tav>
                                        <p:tav tm="100000">
                                          <p:val>
                                            <p:strVal val="#ppt_x"/>
                                          </p:val>
                                        </p:tav>
                                      </p:tavLst>
                                    </p:anim>
                                    <p:anim calcmode="lin" valueType="num">
                                      <p:cBhvr>
                                        <p:cTn id="23" dur="1000" fill="hold"/>
                                        <p:tgtEl>
                                          <p:spTgt spid="184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438"/>
                                        </p:tgtEl>
                                        <p:attrNameLst>
                                          <p:attrName>style.visibility</p:attrName>
                                        </p:attrNameLst>
                                      </p:cBhvr>
                                      <p:to>
                                        <p:strVal val="visible"/>
                                      </p:to>
                                    </p:set>
                                    <p:animEffect transition="in" filter="fade">
                                      <p:cBhvr>
                                        <p:cTn id="28" dur="1000"/>
                                        <p:tgtEl>
                                          <p:spTgt spid="18438"/>
                                        </p:tgtEl>
                                      </p:cBhvr>
                                    </p:animEffect>
                                    <p:anim calcmode="lin" valueType="num">
                                      <p:cBhvr>
                                        <p:cTn id="29" dur="1000" fill="hold"/>
                                        <p:tgtEl>
                                          <p:spTgt spid="18438"/>
                                        </p:tgtEl>
                                        <p:attrNameLst>
                                          <p:attrName>ppt_x</p:attrName>
                                        </p:attrNameLst>
                                      </p:cBhvr>
                                      <p:tavLst>
                                        <p:tav tm="0">
                                          <p:val>
                                            <p:strVal val="#ppt_x"/>
                                          </p:val>
                                        </p:tav>
                                        <p:tav tm="100000">
                                          <p:val>
                                            <p:strVal val="#ppt_x"/>
                                          </p:val>
                                        </p:tav>
                                      </p:tavLst>
                                    </p:anim>
                                    <p:anim calcmode="lin" valueType="num">
                                      <p:cBhvr>
                                        <p:cTn id="30"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33350"/>
            <a:ext cx="8724900" cy="658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393412"/>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471488"/>
            <a:ext cx="8943975" cy="59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235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304800"/>
            <a:ext cx="9150350" cy="6553200"/>
            <a:chOff x="0" y="304800"/>
            <a:chExt cx="9150350" cy="655320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503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5856"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4" y="1196752"/>
            <a:ext cx="69072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786" y="2204864"/>
            <a:ext cx="62007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4" y="3160713"/>
            <a:ext cx="69072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4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ircle(in)">
                                      <p:cBhvr>
                                        <p:cTn id="7" dur="2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ircle(in)">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circle(in)">
                                      <p:cBhvr>
                                        <p:cTn id="17" dur="2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53975"/>
            <a:ext cx="9199563" cy="674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4077072"/>
            <a:ext cx="6950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1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1)">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circle(in)">
                                      <p:cBhvr>
                                        <p:cTn id="1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53975"/>
            <a:ext cx="9199563" cy="674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125" y="4149080"/>
            <a:ext cx="436562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9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heel(1)">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circle(in)">
                                      <p:cBhvr>
                                        <p:cTn id="12"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468560" y="260648"/>
            <a:ext cx="9723438" cy="6623355"/>
            <a:chOff x="-468560" y="260648"/>
            <a:chExt cx="9723438" cy="6623355"/>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260648"/>
              <a:ext cx="9723438"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528" y="6195028"/>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1700808"/>
            <a:ext cx="1858963"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7330" y="2505075"/>
            <a:ext cx="19018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330" y="4149080"/>
            <a:ext cx="2090737"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8220" y="3408085"/>
            <a:ext cx="19875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357" y="5157192"/>
            <a:ext cx="20732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110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wheel(1)">
                                      <p:cBhvr>
                                        <p:cTn id="12" dur="2000"/>
                                        <p:tgtEl>
                                          <p:spTgt spid="3174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wheel(1)">
                                      <p:cBhvr>
                                        <p:cTn id="17" dur="2000"/>
                                        <p:tgtEl>
                                          <p:spTgt spid="3174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1750"/>
                                        </p:tgtEl>
                                        <p:attrNameLst>
                                          <p:attrName>style.visibility</p:attrName>
                                        </p:attrNameLst>
                                      </p:cBhvr>
                                      <p:to>
                                        <p:strVal val="visible"/>
                                      </p:to>
                                    </p:set>
                                    <p:animEffect transition="in" filter="wheel(1)">
                                      <p:cBhvr>
                                        <p:cTn id="22" dur="2000"/>
                                        <p:tgtEl>
                                          <p:spTgt spid="3175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1749"/>
                                        </p:tgtEl>
                                        <p:attrNameLst>
                                          <p:attrName>style.visibility</p:attrName>
                                        </p:attrNameLst>
                                      </p:cBhvr>
                                      <p:to>
                                        <p:strVal val="visible"/>
                                      </p:to>
                                    </p:set>
                                    <p:animEffect transition="in" filter="wheel(1)">
                                      <p:cBhvr>
                                        <p:cTn id="27" dur="2000"/>
                                        <p:tgtEl>
                                          <p:spTgt spid="3174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1751"/>
                                        </p:tgtEl>
                                        <p:attrNameLst>
                                          <p:attrName>style.visibility</p:attrName>
                                        </p:attrNameLst>
                                      </p:cBhvr>
                                      <p:to>
                                        <p:strVal val="visible"/>
                                      </p:to>
                                    </p:set>
                                    <p:animEffect transition="in" filter="wheel(1)">
                                      <p:cBhvr>
                                        <p:cTn id="32" dur="2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324544" y="1343025"/>
            <a:ext cx="8597007" cy="5563790"/>
            <a:chOff x="-324544" y="1343025"/>
            <a:chExt cx="8597007" cy="556379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343025"/>
              <a:ext cx="7400925" cy="417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544" y="6217840"/>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17654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332656" y="548680"/>
            <a:ext cx="11583988" cy="6319557"/>
            <a:chOff x="-1332656" y="548680"/>
            <a:chExt cx="11583988" cy="6319557"/>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56" y="548680"/>
              <a:ext cx="11583988"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2536" y="6179262"/>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66123071"/>
      </p:ext>
    </p:extLst>
  </p:cSld>
  <p:clrMapOvr>
    <a:masterClrMapping/>
  </p:clrMapOvr>
  <mc:AlternateContent xmlns:mc="http://schemas.openxmlformats.org/markup-compatibility/2006">
    <mc:Choice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80527" y="288925"/>
            <a:ext cx="9248327" cy="6626991"/>
            <a:chOff x="-180527" y="288925"/>
            <a:chExt cx="9248327" cy="6626991"/>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8925"/>
              <a:ext cx="899160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527" y="6410006"/>
              <a:ext cx="1584176" cy="50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5034687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9050" y="133350"/>
            <a:ext cx="9163050" cy="6724650"/>
            <a:chOff x="-19050" y="133350"/>
            <a:chExt cx="9163050" cy="672465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33350"/>
              <a:ext cx="91630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13365"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1" y="458268"/>
            <a:ext cx="3812561" cy="501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114" y="1313519"/>
            <a:ext cx="501808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8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مجموعة 1"/>
          <p:cNvGrpSpPr/>
          <p:nvPr/>
        </p:nvGrpSpPr>
        <p:grpSpPr>
          <a:xfrm>
            <a:off x="0" y="0"/>
            <a:ext cx="9193213" cy="6894513"/>
            <a:chOff x="0" y="0"/>
            <a:chExt cx="9193213" cy="689451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32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9832" y="6163497"/>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124744"/>
            <a:ext cx="85899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3271346"/>
            <a:ext cx="8682037"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3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12250"/>
            <a:ext cx="9255126" cy="6858000"/>
            <a:chOff x="0" y="12250"/>
            <a:chExt cx="9255126" cy="68580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50"/>
              <a:ext cx="92551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5406" y="618127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028" y="1838456"/>
            <a:ext cx="355441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3042" y="2566193"/>
            <a:ext cx="33956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142" y="3494142"/>
            <a:ext cx="23415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3296498"/>
            <a:ext cx="391318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8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1000"/>
                                        <p:tgtEl>
                                          <p:spTgt spid="3077"/>
                                        </p:tgtEl>
                                      </p:cBhvr>
                                    </p:animEffect>
                                    <p:anim calcmode="lin" valueType="num">
                                      <p:cBhvr>
                                        <p:cTn id="22" dur="1000" fill="hold"/>
                                        <p:tgtEl>
                                          <p:spTgt spid="3077"/>
                                        </p:tgtEl>
                                        <p:attrNameLst>
                                          <p:attrName>ppt_x</p:attrName>
                                        </p:attrNameLst>
                                      </p:cBhvr>
                                      <p:tavLst>
                                        <p:tav tm="0">
                                          <p:val>
                                            <p:strVal val="#ppt_x"/>
                                          </p:val>
                                        </p:tav>
                                        <p:tav tm="100000">
                                          <p:val>
                                            <p:strVal val="#ppt_x"/>
                                          </p:val>
                                        </p:tav>
                                      </p:tavLst>
                                    </p:anim>
                                    <p:anim calcmode="lin" valueType="num">
                                      <p:cBhvr>
                                        <p:cTn id="23"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1000"/>
                                        <p:tgtEl>
                                          <p:spTgt spid="3078"/>
                                        </p:tgtEl>
                                      </p:cBhvr>
                                    </p:animEffect>
                                    <p:anim calcmode="lin" valueType="num">
                                      <p:cBhvr>
                                        <p:cTn id="29" dur="1000" fill="hold"/>
                                        <p:tgtEl>
                                          <p:spTgt spid="3078"/>
                                        </p:tgtEl>
                                        <p:attrNameLst>
                                          <p:attrName>ppt_x</p:attrName>
                                        </p:attrNameLst>
                                      </p:cBhvr>
                                      <p:tavLst>
                                        <p:tav tm="0">
                                          <p:val>
                                            <p:strVal val="#ppt_x"/>
                                          </p:val>
                                        </p:tav>
                                        <p:tav tm="100000">
                                          <p:val>
                                            <p:strVal val="#ppt_x"/>
                                          </p:val>
                                        </p:tav>
                                      </p:tavLst>
                                    </p:anim>
                                    <p:anim calcmode="lin" valueType="num">
                                      <p:cBhvr>
                                        <p:cTn id="30"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92075" y="-19051"/>
            <a:ext cx="9193213" cy="6894513"/>
            <a:chOff x="-92075" y="-19051"/>
            <a:chExt cx="9193213" cy="6894513"/>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19051"/>
              <a:ext cx="9193213"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6186487"/>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2" y="1108834"/>
            <a:ext cx="870585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1" y="1702258"/>
            <a:ext cx="90598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4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80">
                                          <p:stCondLst>
                                            <p:cond delay="0"/>
                                          </p:stCondLst>
                                        </p:cTn>
                                        <p:tgtEl>
                                          <p:spTgt spid="4099"/>
                                        </p:tgtEl>
                                      </p:cBhvr>
                                    </p:animEffect>
                                    <p:anim calcmode="lin" valueType="num">
                                      <p:cBhvr>
                                        <p:cTn id="8"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gtEl>
                                      </p:cBhvr>
                                      <p:to x="100000" y="60000"/>
                                    </p:animScale>
                                    <p:animScale>
                                      <p:cBhvr>
                                        <p:cTn id="14" dur="166" decel="50000">
                                          <p:stCondLst>
                                            <p:cond delay="676"/>
                                          </p:stCondLst>
                                        </p:cTn>
                                        <p:tgtEl>
                                          <p:spTgt spid="4099"/>
                                        </p:tgtEl>
                                      </p:cBhvr>
                                      <p:to x="100000" y="100000"/>
                                    </p:animScale>
                                    <p:animScale>
                                      <p:cBhvr>
                                        <p:cTn id="15" dur="26">
                                          <p:stCondLst>
                                            <p:cond delay="1312"/>
                                          </p:stCondLst>
                                        </p:cTn>
                                        <p:tgtEl>
                                          <p:spTgt spid="4099"/>
                                        </p:tgtEl>
                                      </p:cBhvr>
                                      <p:to x="100000" y="80000"/>
                                    </p:animScale>
                                    <p:animScale>
                                      <p:cBhvr>
                                        <p:cTn id="16" dur="166" decel="50000">
                                          <p:stCondLst>
                                            <p:cond delay="1338"/>
                                          </p:stCondLst>
                                        </p:cTn>
                                        <p:tgtEl>
                                          <p:spTgt spid="4099"/>
                                        </p:tgtEl>
                                      </p:cBhvr>
                                      <p:to x="100000" y="100000"/>
                                    </p:animScale>
                                    <p:animScale>
                                      <p:cBhvr>
                                        <p:cTn id="17" dur="26">
                                          <p:stCondLst>
                                            <p:cond delay="1642"/>
                                          </p:stCondLst>
                                        </p:cTn>
                                        <p:tgtEl>
                                          <p:spTgt spid="4099"/>
                                        </p:tgtEl>
                                      </p:cBhvr>
                                      <p:to x="100000" y="90000"/>
                                    </p:animScale>
                                    <p:animScale>
                                      <p:cBhvr>
                                        <p:cTn id="18" dur="166" decel="50000">
                                          <p:stCondLst>
                                            <p:cond delay="1668"/>
                                          </p:stCondLst>
                                        </p:cTn>
                                        <p:tgtEl>
                                          <p:spTgt spid="4099"/>
                                        </p:tgtEl>
                                      </p:cBhvr>
                                      <p:to x="100000" y="100000"/>
                                    </p:animScale>
                                    <p:animScale>
                                      <p:cBhvr>
                                        <p:cTn id="19" dur="26">
                                          <p:stCondLst>
                                            <p:cond delay="1808"/>
                                          </p:stCondLst>
                                        </p:cTn>
                                        <p:tgtEl>
                                          <p:spTgt spid="4099"/>
                                        </p:tgtEl>
                                      </p:cBhvr>
                                      <p:to x="100000" y="95000"/>
                                    </p:animScale>
                                    <p:animScale>
                                      <p:cBhvr>
                                        <p:cTn id="20" dur="166" decel="50000">
                                          <p:stCondLst>
                                            <p:cond delay="1834"/>
                                          </p:stCondLst>
                                        </p:cTn>
                                        <p:tgtEl>
                                          <p:spTgt spid="409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down)">
                                      <p:cBhvr>
                                        <p:cTn id="25" dur="580">
                                          <p:stCondLst>
                                            <p:cond delay="0"/>
                                          </p:stCondLst>
                                        </p:cTn>
                                        <p:tgtEl>
                                          <p:spTgt spid="4100"/>
                                        </p:tgtEl>
                                      </p:cBhvr>
                                    </p:animEffect>
                                    <p:anim calcmode="lin" valueType="num">
                                      <p:cBhvr>
                                        <p:cTn id="26"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31" dur="26">
                                          <p:stCondLst>
                                            <p:cond delay="650"/>
                                          </p:stCondLst>
                                        </p:cTn>
                                        <p:tgtEl>
                                          <p:spTgt spid="4100"/>
                                        </p:tgtEl>
                                      </p:cBhvr>
                                      <p:to x="100000" y="60000"/>
                                    </p:animScale>
                                    <p:animScale>
                                      <p:cBhvr>
                                        <p:cTn id="32" dur="166" decel="50000">
                                          <p:stCondLst>
                                            <p:cond delay="676"/>
                                          </p:stCondLst>
                                        </p:cTn>
                                        <p:tgtEl>
                                          <p:spTgt spid="4100"/>
                                        </p:tgtEl>
                                      </p:cBhvr>
                                      <p:to x="100000" y="100000"/>
                                    </p:animScale>
                                    <p:animScale>
                                      <p:cBhvr>
                                        <p:cTn id="33" dur="26">
                                          <p:stCondLst>
                                            <p:cond delay="1312"/>
                                          </p:stCondLst>
                                        </p:cTn>
                                        <p:tgtEl>
                                          <p:spTgt spid="4100"/>
                                        </p:tgtEl>
                                      </p:cBhvr>
                                      <p:to x="100000" y="80000"/>
                                    </p:animScale>
                                    <p:animScale>
                                      <p:cBhvr>
                                        <p:cTn id="34" dur="166" decel="50000">
                                          <p:stCondLst>
                                            <p:cond delay="1338"/>
                                          </p:stCondLst>
                                        </p:cTn>
                                        <p:tgtEl>
                                          <p:spTgt spid="4100"/>
                                        </p:tgtEl>
                                      </p:cBhvr>
                                      <p:to x="100000" y="100000"/>
                                    </p:animScale>
                                    <p:animScale>
                                      <p:cBhvr>
                                        <p:cTn id="35" dur="26">
                                          <p:stCondLst>
                                            <p:cond delay="1642"/>
                                          </p:stCondLst>
                                        </p:cTn>
                                        <p:tgtEl>
                                          <p:spTgt spid="4100"/>
                                        </p:tgtEl>
                                      </p:cBhvr>
                                      <p:to x="100000" y="90000"/>
                                    </p:animScale>
                                    <p:animScale>
                                      <p:cBhvr>
                                        <p:cTn id="36" dur="166" decel="50000">
                                          <p:stCondLst>
                                            <p:cond delay="1668"/>
                                          </p:stCondLst>
                                        </p:cTn>
                                        <p:tgtEl>
                                          <p:spTgt spid="4100"/>
                                        </p:tgtEl>
                                      </p:cBhvr>
                                      <p:to x="100000" y="100000"/>
                                    </p:animScale>
                                    <p:animScale>
                                      <p:cBhvr>
                                        <p:cTn id="37" dur="26">
                                          <p:stCondLst>
                                            <p:cond delay="1808"/>
                                          </p:stCondLst>
                                        </p:cTn>
                                        <p:tgtEl>
                                          <p:spTgt spid="4100"/>
                                        </p:tgtEl>
                                      </p:cBhvr>
                                      <p:to x="100000" y="95000"/>
                                    </p:animScale>
                                    <p:animScale>
                                      <p:cBhvr>
                                        <p:cTn id="38"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rot="16200000">
            <a:off x="7819899" y="1629857"/>
            <a:ext cx="1566454" cy="477054"/>
          </a:xfrm>
          <a:prstGeom prst="rect">
            <a:avLst/>
          </a:prstGeom>
        </p:spPr>
        <p:txBody>
          <a:bodyPr wrap="none">
            <a:spAutoFit/>
          </a:bodyPr>
          <a:lstStyle/>
          <a:p>
            <a:r>
              <a:rPr lang="ar-SA" sz="2500" b="0" dirty="0" smtClean="0">
                <a:solidFill>
                  <a:schemeClr val="bg1"/>
                </a:solidFill>
                <a:latin typeface="Segoe UI Semilight" pitchFamily="34" charset="0"/>
                <a:cs typeface="SKR HEAD1" pitchFamily="2" charset="-78"/>
              </a:rPr>
              <a:t>تعريف النماذج</a:t>
            </a:r>
            <a:endParaRPr lang="ar-SA" dirty="0">
              <a:solidFill>
                <a:schemeClr val="bg1"/>
              </a:solidFill>
              <a:cs typeface="SKR HEAD1" pitchFamily="2" charset="-78"/>
            </a:endParaRPr>
          </a:p>
        </p:txBody>
      </p:sp>
      <p:grpSp>
        <p:nvGrpSpPr>
          <p:cNvPr id="2" name="مجموعة 1"/>
          <p:cNvGrpSpPr/>
          <p:nvPr/>
        </p:nvGrpSpPr>
        <p:grpSpPr>
          <a:xfrm>
            <a:off x="0" y="195263"/>
            <a:ext cx="9212263" cy="6662737"/>
            <a:chOff x="-59834" y="195263"/>
            <a:chExt cx="9212263" cy="6662737"/>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4" y="195263"/>
              <a:ext cx="9212263" cy="666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6169025"/>
              <a:ext cx="21574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15" y="1162050"/>
            <a:ext cx="876141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96" y="1868384"/>
            <a:ext cx="840105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6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2588</TotalTime>
  <Words>60</Words>
  <Application>Microsoft Office PowerPoint</Application>
  <PresentationFormat>عرض على الشاشة (3:4)‏</PresentationFormat>
  <Paragraphs>7</Paragraphs>
  <Slides>30</Slides>
  <Notes>2</Notes>
  <HiddenSlides>0</HiddenSlides>
  <MMClips>0</MMClips>
  <ScaleCrop>false</ScaleCrop>
  <HeadingPairs>
    <vt:vector size="4" baseType="variant">
      <vt:variant>
        <vt:lpstr>نسق</vt:lpstr>
      </vt:variant>
      <vt:variant>
        <vt:i4>5</vt:i4>
      </vt:variant>
      <vt:variant>
        <vt:lpstr>عناوين الشرائح</vt:lpstr>
      </vt:variant>
      <vt:variant>
        <vt:i4>30</vt:i4>
      </vt:variant>
    </vt:vector>
  </HeadingPairs>
  <TitlesOfParts>
    <vt:vector size="35" baseType="lpstr">
      <vt:lpstr>نسق Office</vt:lpstr>
      <vt:lpstr>5_نسق Office</vt:lpstr>
      <vt:lpstr>14_نسق Office</vt:lpstr>
      <vt:lpstr>1_نسق Office</vt:lpstr>
      <vt:lpstr>2_نسق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alsayra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User</dc:creator>
  <cp:lastModifiedBy>al-saher123</cp:lastModifiedBy>
  <cp:revision>192</cp:revision>
  <dcterms:created xsi:type="dcterms:W3CDTF">2010-10-23T15:24:43Z</dcterms:created>
  <dcterms:modified xsi:type="dcterms:W3CDTF">2021-09-05T18:09:49Z</dcterms:modified>
</cp:coreProperties>
</file>